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61" r:id="rId3"/>
    <p:sldId id="257" r:id="rId4"/>
    <p:sldId id="260" r:id="rId5"/>
    <p:sldId id="263" r:id="rId6"/>
    <p:sldId id="258" r:id="rId7"/>
    <p:sldId id="265" r:id="rId8"/>
    <p:sldId id="259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3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8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5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5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4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4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1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3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3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18Lefevre/R_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Resources: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497"/>
          <a:stretch/>
        </p:blipFill>
        <p:spPr>
          <a:xfrm>
            <a:off x="7653572" y="3957089"/>
            <a:ext cx="4466273" cy="2411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6934"/>
          <a:stretch/>
        </p:blipFill>
        <p:spPr>
          <a:xfrm>
            <a:off x="7497127" y="254895"/>
            <a:ext cx="4466273" cy="3129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53572" y="3384579"/>
            <a:ext cx="415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https://try.github.io/levels/1/challenges/1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9471"/>
          <a:stretch/>
        </p:blipFill>
        <p:spPr>
          <a:xfrm>
            <a:off x="7447" y="1819737"/>
            <a:ext cx="4980267" cy="31124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24756" y="3241964"/>
            <a:ext cx="322729" cy="138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361" y="3612574"/>
            <a:ext cx="659662" cy="138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92391" y="6329597"/>
            <a:ext cx="247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https://git-scm.com/doc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30429" y="4932219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https://git-scm.com/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3"/>
            <a:endCxn id="4" idx="1"/>
          </p:cNvCxnSpPr>
          <p:nvPr/>
        </p:nvCxnSpPr>
        <p:spPr>
          <a:xfrm flipV="1">
            <a:off x="3147485" y="1819737"/>
            <a:ext cx="4349642" cy="1491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9" idx="1"/>
          </p:cNvCxnSpPr>
          <p:nvPr/>
        </p:nvCxnSpPr>
        <p:spPr>
          <a:xfrm>
            <a:off x="3403023" y="3681645"/>
            <a:ext cx="4250549" cy="14810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5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y it's called a p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7" y="66674"/>
            <a:ext cx="4429125" cy="679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2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1767"/>
            <a:ext cx="947124" cy="6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7607" y="2731378"/>
            <a:ext cx="262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Rights.txt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825625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SharedDocuments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53739" y="2881358"/>
            <a:ext cx="2162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Article 1.</a:t>
            </a:r>
          </a:p>
          <a:p>
            <a:r>
              <a:rPr lang="en-US" sz="1000" dirty="0"/>
              <a:t>All human beings are born free and equal in dignity and rights. They are endowed with reason and conscience and should act towards one another in a spirit of brotherhood.</a:t>
            </a:r>
          </a:p>
          <a:p>
            <a:endParaRPr lang="en-US" sz="1000" dirty="0"/>
          </a:p>
        </p:txBody>
      </p:sp>
      <p:pic>
        <p:nvPicPr>
          <p:cNvPr id="28" name="Picture 27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187" y="2071767"/>
            <a:ext cx="947124" cy="6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427463" y="2731378"/>
            <a:ext cx="262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Rights.txt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24187" y="1825625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Documents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93595" y="2881358"/>
            <a:ext cx="21155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Article 1.</a:t>
            </a:r>
          </a:p>
          <a:p>
            <a:r>
              <a:rPr lang="en-US" sz="1000" dirty="0"/>
              <a:t>All </a:t>
            </a:r>
            <a:r>
              <a:rPr lang="en-US" sz="1000" dirty="0" smtClean="0">
                <a:solidFill>
                  <a:schemeClr val="accent5"/>
                </a:solidFill>
              </a:rPr>
              <a:t>Robot</a:t>
            </a:r>
            <a:r>
              <a:rPr lang="en-US" sz="1000" dirty="0" smtClean="0"/>
              <a:t> </a:t>
            </a:r>
            <a:r>
              <a:rPr lang="en-US" sz="1000" dirty="0"/>
              <a:t>beings are </a:t>
            </a:r>
            <a:r>
              <a:rPr lang="en-US" sz="1000" dirty="0" smtClean="0">
                <a:solidFill>
                  <a:schemeClr val="accent5"/>
                </a:solidFill>
              </a:rPr>
              <a:t>made</a:t>
            </a:r>
            <a:r>
              <a:rPr lang="en-US" sz="1000" dirty="0" smtClean="0"/>
              <a:t> </a:t>
            </a:r>
            <a:r>
              <a:rPr lang="en-US" sz="1000" dirty="0"/>
              <a:t>free and equal in dignity and rights. They are endowed with </a:t>
            </a:r>
            <a:r>
              <a:rPr lang="en-US" sz="1000" dirty="0" smtClean="0">
                <a:solidFill>
                  <a:schemeClr val="accent5"/>
                </a:solidFill>
              </a:rPr>
              <a:t>determinism</a:t>
            </a:r>
            <a:r>
              <a:rPr lang="en-US" sz="1000" dirty="0" smtClean="0"/>
              <a:t> and </a:t>
            </a:r>
            <a:r>
              <a:rPr lang="en-US" sz="1000" dirty="0" smtClean="0">
                <a:solidFill>
                  <a:schemeClr val="accent5"/>
                </a:solidFill>
              </a:rPr>
              <a:t>determinism</a:t>
            </a:r>
            <a:r>
              <a:rPr lang="en-US" sz="1000" dirty="0" smtClean="0"/>
              <a:t> </a:t>
            </a:r>
            <a:r>
              <a:rPr lang="en-US" sz="1000" dirty="0"/>
              <a:t>and should act towards one another in a spirit of </a:t>
            </a:r>
            <a:r>
              <a:rPr lang="en-US" sz="1000" dirty="0" err="1" smtClean="0">
                <a:solidFill>
                  <a:schemeClr val="accent5"/>
                </a:solidFill>
              </a:rPr>
              <a:t>robothood</a:t>
            </a:r>
            <a:r>
              <a:rPr lang="en-US" sz="1000" dirty="0" smtClean="0"/>
              <a:t>.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33" name="Picture 32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187" y="4388071"/>
            <a:ext cx="947124" cy="6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163884" y="5466337"/>
            <a:ext cx="75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Rights.txt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24187" y="414192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Documents</a:t>
            </a:r>
            <a:endParaRPr lang="en-US" sz="1000" dirty="0"/>
          </a:p>
        </p:txBody>
      </p:sp>
      <p:sp>
        <p:nvSpPr>
          <p:cNvPr id="38" name="AutoShape 2" descr="Image result for snoo"/>
          <p:cNvSpPr>
            <a:spLocks noChangeAspect="1" noChangeArrowheads="1"/>
          </p:cNvSpPr>
          <p:nvPr/>
        </p:nvSpPr>
        <p:spPr bwMode="auto">
          <a:xfrm>
            <a:off x="155576" y="687278"/>
            <a:ext cx="1405370" cy="147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Image result for 404 rob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9" t="19643" r="3566" b="9729"/>
          <a:stretch/>
        </p:blipFill>
        <p:spPr bwMode="auto">
          <a:xfrm>
            <a:off x="4362012" y="1735374"/>
            <a:ext cx="1082937" cy="132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oShape 8" descr="Image result for snoo"/>
          <p:cNvSpPr>
            <a:spLocks noChangeAspect="1" noChangeArrowheads="1"/>
          </p:cNvSpPr>
          <p:nvPr/>
        </p:nvSpPr>
        <p:spPr bwMode="auto">
          <a:xfrm>
            <a:off x="155575" y="-1989138"/>
            <a:ext cx="395287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785324" y="2386267"/>
            <a:ext cx="2576688" cy="10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1814331" y="2395965"/>
            <a:ext cx="2547681" cy="2223258"/>
          </a:xfrm>
          <a:prstGeom prst="bentConnector3">
            <a:avLst>
              <a:gd name="adj1" fmla="val 775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441250" y="2376569"/>
            <a:ext cx="961611" cy="9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55779" y="4609525"/>
            <a:ext cx="961611" cy="9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7637181" y="3163163"/>
            <a:ext cx="2042733" cy="1446363"/>
          </a:xfrm>
          <a:prstGeom prst="bentConnector3">
            <a:avLst>
              <a:gd name="adj1" fmla="val 805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7526207" y="2318799"/>
            <a:ext cx="2153707" cy="844364"/>
          </a:xfrm>
          <a:prstGeom prst="bentConnector3">
            <a:avLst>
              <a:gd name="adj1" fmla="val 817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399" y="2838241"/>
            <a:ext cx="947124" cy="6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9723816" y="4544171"/>
            <a:ext cx="777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Rights.txt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09399" y="2592099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SharedDocuments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9789948" y="4694151"/>
            <a:ext cx="1658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Article 1.</a:t>
            </a:r>
          </a:p>
          <a:p>
            <a:r>
              <a:rPr lang="en-US" sz="1000" dirty="0"/>
              <a:t>All </a:t>
            </a:r>
            <a:r>
              <a:rPr lang="en-US" sz="1000" dirty="0" smtClean="0">
                <a:solidFill>
                  <a:schemeClr val="accent5"/>
                </a:solidFill>
              </a:rPr>
              <a:t>??????? </a:t>
            </a:r>
            <a:r>
              <a:rPr lang="en-US" sz="1000" dirty="0" smtClean="0"/>
              <a:t>beings </a:t>
            </a:r>
            <a:r>
              <a:rPr lang="en-US" sz="1000" dirty="0"/>
              <a:t>are </a:t>
            </a:r>
            <a:r>
              <a:rPr lang="en-US" sz="1000" dirty="0" smtClean="0">
                <a:solidFill>
                  <a:schemeClr val="accent5"/>
                </a:solidFill>
              </a:rPr>
              <a:t>??????? </a:t>
            </a:r>
            <a:r>
              <a:rPr lang="en-US" sz="1000" dirty="0" smtClean="0"/>
              <a:t>free </a:t>
            </a:r>
            <a:r>
              <a:rPr lang="en-US" sz="1000" dirty="0"/>
              <a:t>and equal in dignity and rights. They are endowed with </a:t>
            </a:r>
            <a:r>
              <a:rPr lang="en-US" sz="1000" dirty="0" smtClean="0">
                <a:solidFill>
                  <a:schemeClr val="accent5"/>
                </a:solidFill>
              </a:rPr>
              <a:t>??????? </a:t>
            </a:r>
            <a:r>
              <a:rPr lang="en-US" sz="1000" dirty="0" smtClean="0"/>
              <a:t>and </a:t>
            </a:r>
            <a:r>
              <a:rPr lang="en-US" sz="1000" dirty="0" smtClean="0">
                <a:solidFill>
                  <a:schemeClr val="accent5"/>
                </a:solidFill>
              </a:rPr>
              <a:t>??????? </a:t>
            </a:r>
            <a:r>
              <a:rPr lang="en-US" sz="1000" dirty="0" smtClean="0"/>
              <a:t>and </a:t>
            </a:r>
            <a:r>
              <a:rPr lang="en-US" sz="1000" dirty="0"/>
              <a:t>should act towards one another in a spirit of </a:t>
            </a:r>
            <a:r>
              <a:rPr lang="en-US" sz="1000" dirty="0" smtClean="0">
                <a:solidFill>
                  <a:schemeClr val="accent5"/>
                </a:solidFill>
              </a:rPr>
              <a:t>???????</a:t>
            </a:r>
            <a:r>
              <a:rPr lang="en-US" sz="1000" dirty="0" smtClean="0"/>
              <a:t>.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4108" name="Picture 12" descr="https://upload.wikimedia.org/wikipedia/commons/thumb/0/01/Melvil_Dewey_1891.jpg/220px-Melvil_Dewey_189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49" y="4001294"/>
            <a:ext cx="862570" cy="123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46" y="5261054"/>
            <a:ext cx="306431" cy="2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97" name="Elbow Connector 4096"/>
          <p:cNvCxnSpPr/>
          <p:nvPr/>
        </p:nvCxnSpPr>
        <p:spPr>
          <a:xfrm>
            <a:off x="7017662" y="5454630"/>
            <a:ext cx="188008" cy="134818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01530" y="505839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pic>
        <p:nvPicPr>
          <p:cNvPr id="88" name="Picture 87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46" y="5793638"/>
            <a:ext cx="306431" cy="2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6801530" y="559097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</a:t>
            </a:r>
            <a:endParaRPr lang="en-US" sz="1000" dirty="0"/>
          </a:p>
        </p:txBody>
      </p:sp>
      <p:cxnSp>
        <p:nvCxnSpPr>
          <p:cNvPr id="90" name="Elbow Connector 89"/>
          <p:cNvCxnSpPr/>
          <p:nvPr/>
        </p:nvCxnSpPr>
        <p:spPr>
          <a:xfrm>
            <a:off x="6666094" y="5245567"/>
            <a:ext cx="188008" cy="134818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>
            <a:off x="6658507" y="5769788"/>
            <a:ext cx="188008" cy="134818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Connector 4102"/>
          <p:cNvCxnSpPr/>
          <p:nvPr/>
        </p:nvCxnSpPr>
        <p:spPr>
          <a:xfrm flipV="1">
            <a:off x="6658507" y="5058392"/>
            <a:ext cx="7587" cy="846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23" y="3703076"/>
            <a:ext cx="306431" cy="2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Elbow Connector 94"/>
          <p:cNvCxnSpPr/>
          <p:nvPr/>
        </p:nvCxnSpPr>
        <p:spPr>
          <a:xfrm>
            <a:off x="10204939" y="3896652"/>
            <a:ext cx="188008" cy="134818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988807" y="3500414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???</a:t>
            </a:r>
            <a:endParaRPr lang="en-US" sz="1000" dirty="0"/>
          </a:p>
        </p:txBody>
      </p:sp>
      <p:pic>
        <p:nvPicPr>
          <p:cNvPr id="97" name="Picture 96" descr="Image result for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23" y="4235660"/>
            <a:ext cx="306431" cy="2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9988807" y="4032998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???</a:t>
            </a:r>
            <a:endParaRPr lang="en-US" sz="1000" dirty="0"/>
          </a:p>
        </p:txBody>
      </p:sp>
      <p:cxnSp>
        <p:nvCxnSpPr>
          <p:cNvPr id="99" name="Elbow Connector 98"/>
          <p:cNvCxnSpPr/>
          <p:nvPr/>
        </p:nvCxnSpPr>
        <p:spPr>
          <a:xfrm>
            <a:off x="9853371" y="3687589"/>
            <a:ext cx="188008" cy="134818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9845784" y="4211810"/>
            <a:ext cx="188008" cy="134818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9845784" y="3500414"/>
            <a:ext cx="7587" cy="846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323941" y="3897472"/>
            <a:ext cx="75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533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4" grpId="0"/>
      <p:bldP spid="35" grpId="0"/>
      <p:bldP spid="74" grpId="0"/>
      <p:bldP spid="75" grpId="0"/>
      <p:bldP spid="76" grpId="0"/>
      <p:bldP spid="87" grpId="0"/>
      <p:bldP spid="89" grpId="0"/>
      <p:bldP spid="96" grpId="0"/>
      <p:bldP spid="98" grpId="0"/>
      <p:bldP spid="1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Git</a:t>
            </a:r>
            <a:r>
              <a:rPr lang="en-US" dirty="0" smtClean="0"/>
              <a:t> (and </a:t>
            </a:r>
            <a:r>
              <a:rPr lang="en-US" dirty="0" err="1" smtClean="0"/>
              <a:t>Github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microsoft w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03" y="2804454"/>
            <a:ext cx="2004993" cy="196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-for-windows.github.io/img/gwindo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0" y="2798762"/>
            <a:ext cx="1978025" cy="19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00" y="2798762"/>
            <a:ext cx="1975625" cy="197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3475439" y="3167449"/>
            <a:ext cx="1238250" cy="123825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 4"/>
          <p:cNvSpPr/>
          <p:nvPr/>
        </p:nvSpPr>
        <p:spPr>
          <a:xfrm>
            <a:off x="7613248" y="3167449"/>
            <a:ext cx="1238250" cy="123825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025" y="5253809"/>
            <a:ext cx="3109714" cy="991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3795618" y="1219199"/>
            <a:ext cx="7234332" cy="295275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Github</a:t>
            </a:r>
            <a:r>
              <a:rPr lang="en-US" dirty="0" smtClean="0"/>
              <a:t> works: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56125" y="1928019"/>
            <a:ext cx="1737681" cy="1813779"/>
            <a:chOff x="2517775" y="2428874"/>
            <a:chExt cx="1737681" cy="1813779"/>
          </a:xfrm>
        </p:grpSpPr>
        <p:pic>
          <p:nvPicPr>
            <p:cNvPr id="1026" name="Picture 2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775" y="2428874"/>
              <a:ext cx="1737681" cy="1444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967269" y="3873321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</p:grpSp>
      <p:pic>
        <p:nvPicPr>
          <p:cNvPr id="8" name="Picture 7" descr="Image result for f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3" y="5435141"/>
            <a:ext cx="947124" cy="6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3169" y="5244562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Documents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8893" y="53120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Git’s</a:t>
            </a:r>
            <a:r>
              <a:rPr lang="en-US" sz="1000" dirty="0" smtClean="0"/>
              <a:t> magic log file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8893" y="547728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BAT.csv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89091" y="5623141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ImportantScript.Rmd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024" y="488447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3"/>
            <a:endCxn id="13" idx="1"/>
          </p:cNvCxnSpPr>
          <p:nvPr/>
        </p:nvCxnSpPr>
        <p:spPr>
          <a:xfrm flipV="1">
            <a:off x="1214437" y="5435140"/>
            <a:ext cx="374456" cy="32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  <a:endCxn id="14" idx="1"/>
          </p:cNvCxnSpPr>
          <p:nvPr/>
        </p:nvCxnSpPr>
        <p:spPr>
          <a:xfrm flipV="1">
            <a:off x="1214437" y="5600398"/>
            <a:ext cx="374456" cy="159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5" idx="1"/>
          </p:cNvCxnSpPr>
          <p:nvPr/>
        </p:nvCxnSpPr>
        <p:spPr>
          <a:xfrm flipV="1">
            <a:off x="1214437" y="5746252"/>
            <a:ext cx="374654" cy="1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43863" y="2488406"/>
            <a:ext cx="2947966" cy="991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 descr="Image result for f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50" y="2669738"/>
            <a:ext cx="947124" cy="6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587006" y="247915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Documents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832730" y="2546626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Git’s</a:t>
            </a:r>
            <a:r>
              <a:rPr lang="en-US" sz="1000" dirty="0" smtClean="0"/>
              <a:t> magic log file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7832730" y="2711884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BAT.csv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832928" y="2857738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ImportantScript.Rmd</a:t>
            </a:r>
            <a:endParaRPr lang="en-US" sz="1000" dirty="0"/>
          </a:p>
        </p:txBody>
      </p:sp>
      <p:cxnSp>
        <p:nvCxnSpPr>
          <p:cNvPr id="41" name="Straight Connector 40"/>
          <p:cNvCxnSpPr>
            <a:stCxn id="35" idx="3"/>
            <a:endCxn id="37" idx="1"/>
          </p:cNvCxnSpPr>
          <p:nvPr/>
        </p:nvCxnSpPr>
        <p:spPr>
          <a:xfrm flipV="1">
            <a:off x="7458274" y="2669737"/>
            <a:ext cx="374456" cy="32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3"/>
            <a:endCxn id="38" idx="1"/>
          </p:cNvCxnSpPr>
          <p:nvPr/>
        </p:nvCxnSpPr>
        <p:spPr>
          <a:xfrm flipV="1">
            <a:off x="7458274" y="2834995"/>
            <a:ext cx="374456" cy="159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9" idx="1"/>
          </p:cNvCxnSpPr>
          <p:nvPr/>
        </p:nvCxnSpPr>
        <p:spPr>
          <a:xfrm flipV="1">
            <a:off x="7458274" y="2980849"/>
            <a:ext cx="374654" cy="1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58100" y="5279946"/>
            <a:ext cx="3109714" cy="991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5" name="Picture 44" descr="Image result for f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388" y="5461278"/>
            <a:ext cx="947124" cy="6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801244" y="527069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Documents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9046968" y="5338166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Git’s</a:t>
            </a:r>
            <a:r>
              <a:rPr lang="en-US" sz="1000" dirty="0" smtClean="0"/>
              <a:t> magic log file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9046968" y="5503424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BAT.csv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047166" y="5649278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ImportantScript.Rmd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7658099" y="4910614"/>
            <a:ext cx="160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computer</a:t>
            </a:r>
            <a:endParaRPr lang="en-US" dirty="0"/>
          </a:p>
        </p:txBody>
      </p:sp>
      <p:cxnSp>
        <p:nvCxnSpPr>
          <p:cNvPr id="51" name="Straight Connector 50"/>
          <p:cNvCxnSpPr>
            <a:stCxn id="45" idx="3"/>
            <a:endCxn id="47" idx="1"/>
          </p:cNvCxnSpPr>
          <p:nvPr/>
        </p:nvCxnSpPr>
        <p:spPr>
          <a:xfrm flipV="1">
            <a:off x="8672512" y="5461277"/>
            <a:ext cx="374456" cy="32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3"/>
            <a:endCxn id="48" idx="1"/>
          </p:cNvCxnSpPr>
          <p:nvPr/>
        </p:nvCxnSpPr>
        <p:spPr>
          <a:xfrm flipV="1">
            <a:off x="8672512" y="5626535"/>
            <a:ext cx="374456" cy="159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3"/>
            <a:endCxn id="49" idx="1"/>
          </p:cNvCxnSpPr>
          <p:nvPr/>
        </p:nvCxnSpPr>
        <p:spPr>
          <a:xfrm flipV="1">
            <a:off x="8672512" y="5772389"/>
            <a:ext cx="374654" cy="1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047166" y="5825550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SuperImportantScript.Rmd</a:t>
            </a:r>
            <a:endParaRPr lang="en-US" sz="1000" dirty="0"/>
          </a:p>
        </p:txBody>
      </p:sp>
      <p:cxnSp>
        <p:nvCxnSpPr>
          <p:cNvPr id="55" name="Straight Connector 54"/>
          <p:cNvCxnSpPr>
            <a:stCxn id="45" idx="3"/>
            <a:endCxn id="54" idx="1"/>
          </p:cNvCxnSpPr>
          <p:nvPr/>
        </p:nvCxnSpPr>
        <p:spPr>
          <a:xfrm>
            <a:off x="8672512" y="5786200"/>
            <a:ext cx="374654" cy="162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0"/>
            <a:endCxn id="4" idx="2"/>
          </p:cNvCxnSpPr>
          <p:nvPr/>
        </p:nvCxnSpPr>
        <p:spPr>
          <a:xfrm flipV="1">
            <a:off x="930352" y="3741798"/>
            <a:ext cx="4494613" cy="1142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50" idx="0"/>
          </p:cNvCxnSpPr>
          <p:nvPr/>
        </p:nvCxnSpPr>
        <p:spPr>
          <a:xfrm>
            <a:off x="5424965" y="3741798"/>
            <a:ext cx="3033802" cy="1168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05315" y="4278171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</a:t>
            </a:r>
            <a:r>
              <a:rPr lang="en-US" sz="1000" dirty="0" smtClean="0"/>
              <a:t> push Documents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7458274" y="4367454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</a:t>
            </a:r>
            <a:r>
              <a:rPr lang="en-US" sz="1000" dirty="0" err="1" smtClean="0"/>
              <a:t>it</a:t>
            </a:r>
            <a:r>
              <a:rPr lang="en-US" sz="1000" dirty="0" smtClean="0"/>
              <a:t> clone Documents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605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7" grpId="0"/>
      <p:bldP spid="38" grpId="0"/>
      <p:bldP spid="39" grpId="0"/>
      <p:bldP spid="46" grpId="0"/>
      <p:bldP spid="47" grpId="0"/>
      <p:bldP spid="48" grpId="0"/>
      <p:bldP spid="49" grpId="0"/>
      <p:bldP spid="54" grpId="0"/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025" y="5253809"/>
            <a:ext cx="3109714" cy="991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3795618" y="1219199"/>
            <a:ext cx="7234332" cy="295275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Github</a:t>
            </a:r>
            <a:r>
              <a:rPr lang="en-US" dirty="0" smtClean="0"/>
              <a:t> works: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56125" y="1928019"/>
            <a:ext cx="1737681" cy="1813779"/>
            <a:chOff x="2517775" y="2428874"/>
            <a:chExt cx="1737681" cy="1813779"/>
          </a:xfrm>
        </p:grpSpPr>
        <p:pic>
          <p:nvPicPr>
            <p:cNvPr id="1026" name="Picture 2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775" y="2428874"/>
              <a:ext cx="1737681" cy="1444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967269" y="3873321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/>
            </a:p>
          </p:txBody>
        </p:sp>
      </p:grpSp>
      <p:pic>
        <p:nvPicPr>
          <p:cNvPr id="8" name="Picture 7" descr="Image result for f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3" y="5435141"/>
            <a:ext cx="947124" cy="6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3169" y="5244562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Documents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8893" y="53120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Git’s</a:t>
            </a:r>
            <a:r>
              <a:rPr lang="en-US" sz="1000" dirty="0" smtClean="0"/>
              <a:t> magic log file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8893" y="547728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BAT.csv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89091" y="5623141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ImportantScript.Rmd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024" y="488447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3"/>
            <a:endCxn id="13" idx="1"/>
          </p:cNvCxnSpPr>
          <p:nvPr/>
        </p:nvCxnSpPr>
        <p:spPr>
          <a:xfrm flipV="1">
            <a:off x="1214437" y="5435140"/>
            <a:ext cx="374456" cy="32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  <a:endCxn id="14" idx="1"/>
          </p:cNvCxnSpPr>
          <p:nvPr/>
        </p:nvCxnSpPr>
        <p:spPr>
          <a:xfrm flipV="1">
            <a:off x="1214437" y="5600398"/>
            <a:ext cx="374456" cy="159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5" idx="1"/>
          </p:cNvCxnSpPr>
          <p:nvPr/>
        </p:nvCxnSpPr>
        <p:spPr>
          <a:xfrm flipV="1">
            <a:off x="1214437" y="5746252"/>
            <a:ext cx="374654" cy="1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43862" y="2488406"/>
            <a:ext cx="2947966" cy="991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 descr="Image result for f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50" y="2669738"/>
            <a:ext cx="947124" cy="6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587006" y="247915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Documents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832730" y="2546626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Git’s</a:t>
            </a:r>
            <a:r>
              <a:rPr lang="en-US" sz="1000" dirty="0" smtClean="0"/>
              <a:t> magic log file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7832730" y="2711884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BAT.csv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832928" y="2857738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ImportantScript.Rmd</a:t>
            </a:r>
            <a:endParaRPr lang="en-US" sz="1000" dirty="0"/>
          </a:p>
        </p:txBody>
      </p:sp>
      <p:cxnSp>
        <p:nvCxnSpPr>
          <p:cNvPr id="41" name="Straight Connector 40"/>
          <p:cNvCxnSpPr>
            <a:stCxn id="35" idx="3"/>
            <a:endCxn id="37" idx="1"/>
          </p:cNvCxnSpPr>
          <p:nvPr/>
        </p:nvCxnSpPr>
        <p:spPr>
          <a:xfrm flipV="1">
            <a:off x="7458274" y="2669737"/>
            <a:ext cx="374456" cy="32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3"/>
            <a:endCxn id="38" idx="1"/>
          </p:cNvCxnSpPr>
          <p:nvPr/>
        </p:nvCxnSpPr>
        <p:spPr>
          <a:xfrm flipV="1">
            <a:off x="7458274" y="2834995"/>
            <a:ext cx="374456" cy="159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9" idx="1"/>
          </p:cNvCxnSpPr>
          <p:nvPr/>
        </p:nvCxnSpPr>
        <p:spPr>
          <a:xfrm flipV="1">
            <a:off x="7458274" y="2980849"/>
            <a:ext cx="374654" cy="1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58100" y="5279946"/>
            <a:ext cx="3109714" cy="991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5" name="Picture 44" descr="Image result for f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388" y="5461278"/>
            <a:ext cx="947124" cy="6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801244" y="527069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Documents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9046968" y="5338166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Git’s</a:t>
            </a:r>
            <a:r>
              <a:rPr lang="en-US" sz="1000" dirty="0" smtClean="0"/>
              <a:t> magic log file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9046968" y="5503424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BAT.csv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047166" y="5649278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ImportantScript.Rmd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7658099" y="4910614"/>
            <a:ext cx="160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computer</a:t>
            </a:r>
            <a:endParaRPr lang="en-US" dirty="0"/>
          </a:p>
        </p:txBody>
      </p:sp>
      <p:cxnSp>
        <p:nvCxnSpPr>
          <p:cNvPr id="51" name="Straight Connector 50"/>
          <p:cNvCxnSpPr>
            <a:stCxn id="45" idx="3"/>
            <a:endCxn id="47" idx="1"/>
          </p:cNvCxnSpPr>
          <p:nvPr/>
        </p:nvCxnSpPr>
        <p:spPr>
          <a:xfrm flipV="1">
            <a:off x="8672512" y="5461277"/>
            <a:ext cx="374456" cy="32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3"/>
            <a:endCxn id="48" idx="1"/>
          </p:cNvCxnSpPr>
          <p:nvPr/>
        </p:nvCxnSpPr>
        <p:spPr>
          <a:xfrm flipV="1">
            <a:off x="8672512" y="5626535"/>
            <a:ext cx="374456" cy="159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3"/>
            <a:endCxn id="49" idx="1"/>
          </p:cNvCxnSpPr>
          <p:nvPr/>
        </p:nvCxnSpPr>
        <p:spPr>
          <a:xfrm flipV="1">
            <a:off x="8672512" y="5772389"/>
            <a:ext cx="374654" cy="1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047166" y="5825550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SuperImportantScript.Rmd</a:t>
            </a:r>
            <a:endParaRPr lang="en-US" sz="1000" dirty="0"/>
          </a:p>
        </p:txBody>
      </p:sp>
      <p:cxnSp>
        <p:nvCxnSpPr>
          <p:cNvPr id="55" name="Straight Connector 54"/>
          <p:cNvCxnSpPr>
            <a:stCxn id="45" idx="3"/>
            <a:endCxn id="54" idx="1"/>
          </p:cNvCxnSpPr>
          <p:nvPr/>
        </p:nvCxnSpPr>
        <p:spPr>
          <a:xfrm>
            <a:off x="8672512" y="5786200"/>
            <a:ext cx="374654" cy="162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0"/>
            <a:endCxn id="4" idx="2"/>
          </p:cNvCxnSpPr>
          <p:nvPr/>
        </p:nvCxnSpPr>
        <p:spPr>
          <a:xfrm flipH="1" flipV="1">
            <a:off x="5424965" y="3741798"/>
            <a:ext cx="3033802" cy="1168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2"/>
            <a:endCxn id="16" idx="0"/>
          </p:cNvCxnSpPr>
          <p:nvPr/>
        </p:nvCxnSpPr>
        <p:spPr>
          <a:xfrm flipH="1">
            <a:off x="930352" y="3741798"/>
            <a:ext cx="4494613" cy="1142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32730" y="3048804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SuperImportantScript.Rmd</a:t>
            </a:r>
            <a:endParaRPr lang="en-US" sz="1000" dirty="0"/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7458076" y="3009454"/>
            <a:ext cx="374654" cy="162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88893" y="5802210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SuperImportantScript.Rmd</a:t>
            </a:r>
            <a:endParaRPr lang="en-US" sz="1000" dirty="0"/>
          </a:p>
        </p:txBody>
      </p:sp>
      <p:cxnSp>
        <p:nvCxnSpPr>
          <p:cNvPr id="62" name="Straight Connector 61"/>
          <p:cNvCxnSpPr>
            <a:endCxn id="61" idx="1"/>
          </p:cNvCxnSpPr>
          <p:nvPr/>
        </p:nvCxnSpPr>
        <p:spPr>
          <a:xfrm>
            <a:off x="1214239" y="5762860"/>
            <a:ext cx="374654" cy="162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05315" y="4273898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</a:t>
            </a:r>
            <a:r>
              <a:rPr lang="en-US" sz="1000" dirty="0" smtClean="0"/>
              <a:t> pull Documents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458274" y="4363181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</a:t>
            </a:r>
            <a:r>
              <a:rPr lang="en-US" sz="1000" dirty="0" err="1" smtClean="0"/>
              <a:t>it</a:t>
            </a:r>
            <a:r>
              <a:rPr lang="en-US" sz="1000" dirty="0" smtClean="0"/>
              <a:t> push Documents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04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27" y="637682"/>
            <a:ext cx="7462982" cy="61969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13151" y="2698237"/>
            <a:ext cx="1712286" cy="58067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88460" y="6176963"/>
            <a:ext cx="2302957" cy="2526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4069" y="3445251"/>
            <a:ext cx="31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https://git-scm.com/downloads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3504999" y="1273323"/>
            <a:ext cx="2015584" cy="23565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7732" y="3393976"/>
            <a:ext cx="19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https://github.com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70" y="474283"/>
            <a:ext cx="5073330" cy="570268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2995322" y="1027906"/>
            <a:ext cx="4764259" cy="255073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Demo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Importing files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https://github.com/218Lefevre/R_Club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Adding files to tracking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FileName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</a:t>
            </a:r>
            <a:r>
              <a:rPr lang="en-US" dirty="0" err="1" smtClean="0"/>
              <a:t>FileName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Retrieving other’s tracked files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1961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4234</TotalTime>
  <Words>262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 and Github</vt:lpstr>
      <vt:lpstr>Why Git?</vt:lpstr>
      <vt:lpstr>What’s Git (and Github)?</vt:lpstr>
      <vt:lpstr>How Github works:</vt:lpstr>
      <vt:lpstr>How Github works:</vt:lpstr>
      <vt:lpstr>Get Git</vt:lpstr>
      <vt:lpstr>Get github</vt:lpstr>
      <vt:lpstr>Git Demo</vt:lpstr>
      <vt:lpstr>Git Demo Commands</vt:lpstr>
      <vt:lpstr>Additional Resources:</vt:lpstr>
      <vt:lpstr>PowerPoint Presentation</vt:lpstr>
    </vt:vector>
  </TitlesOfParts>
  <Company>University of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Kick, Daniel R. (MU-Student)</dc:creator>
  <cp:lastModifiedBy>Kick, Daniel R. (MU-Student)</cp:lastModifiedBy>
  <cp:revision>18</cp:revision>
  <dcterms:created xsi:type="dcterms:W3CDTF">2017-01-20T16:15:55Z</dcterms:created>
  <dcterms:modified xsi:type="dcterms:W3CDTF">2017-01-23T16:53:22Z</dcterms:modified>
</cp:coreProperties>
</file>