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CD423-5A99-4173-9855-9C206589CB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9BD03C-2D08-440C-B3DC-5A3F0FE5ACD3}">
      <dgm:prSet/>
      <dgm:spPr/>
      <dgm:t>
        <a:bodyPr/>
        <a:lstStyle/>
        <a:p>
          <a:r>
            <a:rPr lang="en-CA"/>
            <a:t>Requirements</a:t>
          </a:r>
          <a:endParaRPr lang="en-US"/>
        </a:p>
      </dgm:t>
    </dgm:pt>
    <dgm:pt modelId="{DE0A4660-394D-4963-92A3-39E3AC6A043E}" type="parTrans" cxnId="{D2FAC8CB-D5B2-4A65-BF22-5D210207CA79}">
      <dgm:prSet/>
      <dgm:spPr/>
      <dgm:t>
        <a:bodyPr/>
        <a:lstStyle/>
        <a:p>
          <a:endParaRPr lang="en-US"/>
        </a:p>
      </dgm:t>
    </dgm:pt>
    <dgm:pt modelId="{DF6339EF-3C0D-4D5E-81C3-2E0BC3D82E3C}" type="sibTrans" cxnId="{D2FAC8CB-D5B2-4A65-BF22-5D210207CA79}">
      <dgm:prSet/>
      <dgm:spPr/>
      <dgm:t>
        <a:bodyPr/>
        <a:lstStyle/>
        <a:p>
          <a:endParaRPr lang="en-US"/>
        </a:p>
      </dgm:t>
    </dgm:pt>
    <dgm:pt modelId="{A78C114D-A71C-44AA-A8E3-A299ECBB3186}">
      <dgm:prSet/>
      <dgm:spPr/>
      <dgm:t>
        <a:bodyPr/>
        <a:lstStyle/>
        <a:p>
          <a:r>
            <a:rPr lang="en-CA"/>
            <a:t>Client’s needs</a:t>
          </a:r>
          <a:endParaRPr lang="en-US"/>
        </a:p>
      </dgm:t>
    </dgm:pt>
    <dgm:pt modelId="{1BB3B2F0-A3DE-4BD7-9EEF-4D6A39DC54EF}" type="parTrans" cxnId="{3EA3B6F2-8262-47E5-8879-421713B6CB45}">
      <dgm:prSet/>
      <dgm:spPr/>
      <dgm:t>
        <a:bodyPr/>
        <a:lstStyle/>
        <a:p>
          <a:endParaRPr lang="en-US"/>
        </a:p>
      </dgm:t>
    </dgm:pt>
    <dgm:pt modelId="{F9B74E0A-4FC6-4D53-8CC1-3B4E533FF18B}" type="sibTrans" cxnId="{3EA3B6F2-8262-47E5-8879-421713B6CB45}">
      <dgm:prSet/>
      <dgm:spPr/>
      <dgm:t>
        <a:bodyPr/>
        <a:lstStyle/>
        <a:p>
          <a:endParaRPr lang="en-US"/>
        </a:p>
      </dgm:t>
    </dgm:pt>
    <dgm:pt modelId="{9DA3CF86-7995-4726-9841-DCA0873B2FAD}">
      <dgm:prSet/>
      <dgm:spPr/>
      <dgm:t>
        <a:bodyPr/>
        <a:lstStyle/>
        <a:p>
          <a:r>
            <a:rPr lang="en-CA"/>
            <a:t>Customer’s needs</a:t>
          </a:r>
          <a:endParaRPr lang="en-US"/>
        </a:p>
      </dgm:t>
    </dgm:pt>
    <dgm:pt modelId="{10A0E107-BCC7-4EDB-ACEC-FA979CF2C6FB}" type="parTrans" cxnId="{5EE5A77E-9E4F-4F1D-A1A3-BBEC1D43D993}">
      <dgm:prSet/>
      <dgm:spPr/>
      <dgm:t>
        <a:bodyPr/>
        <a:lstStyle/>
        <a:p>
          <a:endParaRPr lang="en-US"/>
        </a:p>
      </dgm:t>
    </dgm:pt>
    <dgm:pt modelId="{79C226D7-B5FA-4563-AEAB-61A18706646B}" type="sibTrans" cxnId="{5EE5A77E-9E4F-4F1D-A1A3-BBEC1D43D993}">
      <dgm:prSet/>
      <dgm:spPr/>
      <dgm:t>
        <a:bodyPr/>
        <a:lstStyle/>
        <a:p>
          <a:endParaRPr lang="en-US"/>
        </a:p>
      </dgm:t>
    </dgm:pt>
    <dgm:pt modelId="{B58794C3-34FB-4C31-B46A-22A46E509F6E}" type="pres">
      <dgm:prSet presAssocID="{677CD423-5A99-4173-9855-9C206589CBDC}" presName="root" presStyleCnt="0">
        <dgm:presLayoutVars>
          <dgm:dir/>
          <dgm:resizeHandles val="exact"/>
        </dgm:presLayoutVars>
      </dgm:prSet>
      <dgm:spPr/>
    </dgm:pt>
    <dgm:pt modelId="{EC99AA59-1948-4140-852B-B18D0532C7E2}" type="pres">
      <dgm:prSet presAssocID="{219BD03C-2D08-440C-B3DC-5A3F0FE5ACD3}" presName="compNode" presStyleCnt="0"/>
      <dgm:spPr/>
    </dgm:pt>
    <dgm:pt modelId="{786ADEB7-D5CE-4E3B-B0F6-E048118D8AA5}" type="pres">
      <dgm:prSet presAssocID="{219BD03C-2D08-440C-B3DC-5A3F0FE5AC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7145F75-E96A-4A9E-97EE-734EC388714C}" type="pres">
      <dgm:prSet presAssocID="{219BD03C-2D08-440C-B3DC-5A3F0FE5ACD3}" presName="spaceRect" presStyleCnt="0"/>
      <dgm:spPr/>
    </dgm:pt>
    <dgm:pt modelId="{091B404D-B2FE-423D-BD05-840CDE43D332}" type="pres">
      <dgm:prSet presAssocID="{219BD03C-2D08-440C-B3DC-5A3F0FE5ACD3}" presName="textRect" presStyleLbl="revTx" presStyleIdx="0" presStyleCnt="3">
        <dgm:presLayoutVars>
          <dgm:chMax val="1"/>
          <dgm:chPref val="1"/>
        </dgm:presLayoutVars>
      </dgm:prSet>
      <dgm:spPr/>
    </dgm:pt>
    <dgm:pt modelId="{EB25044B-2837-407E-A6C5-FB0000477F14}" type="pres">
      <dgm:prSet presAssocID="{DF6339EF-3C0D-4D5E-81C3-2E0BC3D82E3C}" presName="sibTrans" presStyleCnt="0"/>
      <dgm:spPr/>
    </dgm:pt>
    <dgm:pt modelId="{54F307E5-523E-44C8-AF48-0D5C0F811813}" type="pres">
      <dgm:prSet presAssocID="{A78C114D-A71C-44AA-A8E3-A299ECBB3186}" presName="compNode" presStyleCnt="0"/>
      <dgm:spPr/>
    </dgm:pt>
    <dgm:pt modelId="{307C845C-5790-4C02-BA2D-6C7300DB20BF}" type="pres">
      <dgm:prSet presAssocID="{A78C114D-A71C-44AA-A8E3-A299ECBB31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6A12A5D-F99E-4D1E-92BE-1EB4E5B59B7E}" type="pres">
      <dgm:prSet presAssocID="{A78C114D-A71C-44AA-A8E3-A299ECBB3186}" presName="spaceRect" presStyleCnt="0"/>
      <dgm:spPr/>
    </dgm:pt>
    <dgm:pt modelId="{817E3BFB-4BFB-417C-8238-6A05695891CE}" type="pres">
      <dgm:prSet presAssocID="{A78C114D-A71C-44AA-A8E3-A299ECBB3186}" presName="textRect" presStyleLbl="revTx" presStyleIdx="1" presStyleCnt="3">
        <dgm:presLayoutVars>
          <dgm:chMax val="1"/>
          <dgm:chPref val="1"/>
        </dgm:presLayoutVars>
      </dgm:prSet>
      <dgm:spPr/>
    </dgm:pt>
    <dgm:pt modelId="{B88C9D46-FA64-484A-9BDF-8D69DEE0AF1A}" type="pres">
      <dgm:prSet presAssocID="{F9B74E0A-4FC6-4D53-8CC1-3B4E533FF18B}" presName="sibTrans" presStyleCnt="0"/>
      <dgm:spPr/>
    </dgm:pt>
    <dgm:pt modelId="{02640115-CF36-4F43-A779-D636D7C33189}" type="pres">
      <dgm:prSet presAssocID="{9DA3CF86-7995-4726-9841-DCA0873B2FAD}" presName="compNode" presStyleCnt="0"/>
      <dgm:spPr/>
    </dgm:pt>
    <dgm:pt modelId="{4DE7B6CB-AC5A-42A6-B73B-45CA0B4CF78C}" type="pres">
      <dgm:prSet presAssocID="{9DA3CF86-7995-4726-9841-DCA0873B2F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343A154-0497-4B65-A96B-43823159977D}" type="pres">
      <dgm:prSet presAssocID="{9DA3CF86-7995-4726-9841-DCA0873B2FAD}" presName="spaceRect" presStyleCnt="0"/>
      <dgm:spPr/>
    </dgm:pt>
    <dgm:pt modelId="{641C9443-35ED-4439-A1CC-CA529BAF79E3}" type="pres">
      <dgm:prSet presAssocID="{9DA3CF86-7995-4726-9841-DCA0873B2F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F1BD68-CC86-4CA1-91CF-73349E1CFE1B}" type="presOf" srcId="{A78C114D-A71C-44AA-A8E3-A299ECBB3186}" destId="{817E3BFB-4BFB-417C-8238-6A05695891CE}" srcOrd="0" destOrd="0" presId="urn:microsoft.com/office/officeart/2018/2/layout/IconLabelList"/>
    <dgm:cxn modelId="{0D1E987D-F105-4BC0-BF56-35B4329417FB}" type="presOf" srcId="{677CD423-5A99-4173-9855-9C206589CBDC}" destId="{B58794C3-34FB-4C31-B46A-22A46E509F6E}" srcOrd="0" destOrd="0" presId="urn:microsoft.com/office/officeart/2018/2/layout/IconLabelList"/>
    <dgm:cxn modelId="{5EE5A77E-9E4F-4F1D-A1A3-BBEC1D43D993}" srcId="{677CD423-5A99-4173-9855-9C206589CBDC}" destId="{9DA3CF86-7995-4726-9841-DCA0873B2FAD}" srcOrd="2" destOrd="0" parTransId="{10A0E107-BCC7-4EDB-ACEC-FA979CF2C6FB}" sibTransId="{79C226D7-B5FA-4563-AEAB-61A18706646B}"/>
    <dgm:cxn modelId="{A7842B83-70E8-43B8-BF9F-317F2C6C7690}" type="presOf" srcId="{219BD03C-2D08-440C-B3DC-5A3F0FE5ACD3}" destId="{091B404D-B2FE-423D-BD05-840CDE43D332}" srcOrd="0" destOrd="0" presId="urn:microsoft.com/office/officeart/2018/2/layout/IconLabelList"/>
    <dgm:cxn modelId="{417D00B8-FDB0-4F24-A1FE-3849AFB12940}" type="presOf" srcId="{9DA3CF86-7995-4726-9841-DCA0873B2FAD}" destId="{641C9443-35ED-4439-A1CC-CA529BAF79E3}" srcOrd="0" destOrd="0" presId="urn:microsoft.com/office/officeart/2018/2/layout/IconLabelList"/>
    <dgm:cxn modelId="{D2FAC8CB-D5B2-4A65-BF22-5D210207CA79}" srcId="{677CD423-5A99-4173-9855-9C206589CBDC}" destId="{219BD03C-2D08-440C-B3DC-5A3F0FE5ACD3}" srcOrd="0" destOrd="0" parTransId="{DE0A4660-394D-4963-92A3-39E3AC6A043E}" sibTransId="{DF6339EF-3C0D-4D5E-81C3-2E0BC3D82E3C}"/>
    <dgm:cxn modelId="{3EA3B6F2-8262-47E5-8879-421713B6CB45}" srcId="{677CD423-5A99-4173-9855-9C206589CBDC}" destId="{A78C114D-A71C-44AA-A8E3-A299ECBB3186}" srcOrd="1" destOrd="0" parTransId="{1BB3B2F0-A3DE-4BD7-9EEF-4D6A39DC54EF}" sibTransId="{F9B74E0A-4FC6-4D53-8CC1-3B4E533FF18B}"/>
    <dgm:cxn modelId="{4BF87D62-76BD-4F7E-8E08-0E049F81813F}" type="presParOf" srcId="{B58794C3-34FB-4C31-B46A-22A46E509F6E}" destId="{EC99AA59-1948-4140-852B-B18D0532C7E2}" srcOrd="0" destOrd="0" presId="urn:microsoft.com/office/officeart/2018/2/layout/IconLabelList"/>
    <dgm:cxn modelId="{77E2414D-6638-4D7F-B105-062DA1363FD1}" type="presParOf" srcId="{EC99AA59-1948-4140-852B-B18D0532C7E2}" destId="{786ADEB7-D5CE-4E3B-B0F6-E048118D8AA5}" srcOrd="0" destOrd="0" presId="urn:microsoft.com/office/officeart/2018/2/layout/IconLabelList"/>
    <dgm:cxn modelId="{8CB633B6-EB28-41DC-B069-01329CA409D7}" type="presParOf" srcId="{EC99AA59-1948-4140-852B-B18D0532C7E2}" destId="{07145F75-E96A-4A9E-97EE-734EC388714C}" srcOrd="1" destOrd="0" presId="urn:microsoft.com/office/officeart/2018/2/layout/IconLabelList"/>
    <dgm:cxn modelId="{66CE3E8A-5195-41B0-B784-46630DBA04BF}" type="presParOf" srcId="{EC99AA59-1948-4140-852B-B18D0532C7E2}" destId="{091B404D-B2FE-423D-BD05-840CDE43D332}" srcOrd="2" destOrd="0" presId="urn:microsoft.com/office/officeart/2018/2/layout/IconLabelList"/>
    <dgm:cxn modelId="{30199909-5468-480C-8C8E-857F8EECBC11}" type="presParOf" srcId="{B58794C3-34FB-4C31-B46A-22A46E509F6E}" destId="{EB25044B-2837-407E-A6C5-FB0000477F14}" srcOrd="1" destOrd="0" presId="urn:microsoft.com/office/officeart/2018/2/layout/IconLabelList"/>
    <dgm:cxn modelId="{FCE008EE-593C-4D47-BF0E-E57C4D306873}" type="presParOf" srcId="{B58794C3-34FB-4C31-B46A-22A46E509F6E}" destId="{54F307E5-523E-44C8-AF48-0D5C0F811813}" srcOrd="2" destOrd="0" presId="urn:microsoft.com/office/officeart/2018/2/layout/IconLabelList"/>
    <dgm:cxn modelId="{983E88A7-BC1B-4792-846A-EFDA5F8880CB}" type="presParOf" srcId="{54F307E5-523E-44C8-AF48-0D5C0F811813}" destId="{307C845C-5790-4C02-BA2D-6C7300DB20BF}" srcOrd="0" destOrd="0" presId="urn:microsoft.com/office/officeart/2018/2/layout/IconLabelList"/>
    <dgm:cxn modelId="{216B1C41-3F64-4038-8F9A-5713EF02F6D3}" type="presParOf" srcId="{54F307E5-523E-44C8-AF48-0D5C0F811813}" destId="{86A12A5D-F99E-4D1E-92BE-1EB4E5B59B7E}" srcOrd="1" destOrd="0" presId="urn:microsoft.com/office/officeart/2018/2/layout/IconLabelList"/>
    <dgm:cxn modelId="{5D86C331-8372-4AE3-BBF7-819F71E7AA36}" type="presParOf" srcId="{54F307E5-523E-44C8-AF48-0D5C0F811813}" destId="{817E3BFB-4BFB-417C-8238-6A05695891CE}" srcOrd="2" destOrd="0" presId="urn:microsoft.com/office/officeart/2018/2/layout/IconLabelList"/>
    <dgm:cxn modelId="{6640205C-8B21-4FC0-ABCA-E757F97E581E}" type="presParOf" srcId="{B58794C3-34FB-4C31-B46A-22A46E509F6E}" destId="{B88C9D46-FA64-484A-9BDF-8D69DEE0AF1A}" srcOrd="3" destOrd="0" presId="urn:microsoft.com/office/officeart/2018/2/layout/IconLabelList"/>
    <dgm:cxn modelId="{9107D2B0-1A94-4390-98C3-0C4AB686EAED}" type="presParOf" srcId="{B58794C3-34FB-4C31-B46A-22A46E509F6E}" destId="{02640115-CF36-4F43-A779-D636D7C33189}" srcOrd="4" destOrd="0" presId="urn:microsoft.com/office/officeart/2018/2/layout/IconLabelList"/>
    <dgm:cxn modelId="{5FCCAE96-74C3-4E2C-B3BE-BE117F8006B5}" type="presParOf" srcId="{02640115-CF36-4F43-A779-D636D7C33189}" destId="{4DE7B6CB-AC5A-42A6-B73B-45CA0B4CF78C}" srcOrd="0" destOrd="0" presId="urn:microsoft.com/office/officeart/2018/2/layout/IconLabelList"/>
    <dgm:cxn modelId="{023AA3D3-419A-4520-B36D-1EEE368F8E5A}" type="presParOf" srcId="{02640115-CF36-4F43-A779-D636D7C33189}" destId="{5343A154-0497-4B65-A96B-43823159977D}" srcOrd="1" destOrd="0" presId="urn:microsoft.com/office/officeart/2018/2/layout/IconLabelList"/>
    <dgm:cxn modelId="{FAAD8C00-503B-4898-8094-0F710F34B899}" type="presParOf" srcId="{02640115-CF36-4F43-A779-D636D7C33189}" destId="{641C9443-35ED-4439-A1CC-CA529BAF79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CCA94-D410-4133-9A35-76883ECB35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34DB8A2-53DE-4C5F-A6EC-697E66F8C769}">
      <dgm:prSet/>
      <dgm:spPr/>
      <dgm:t>
        <a:bodyPr/>
        <a:lstStyle/>
        <a:p>
          <a:pPr>
            <a:defRPr cap="all"/>
          </a:pPr>
          <a:r>
            <a:rPr lang="en-CA"/>
            <a:t>Planning</a:t>
          </a:r>
          <a:endParaRPr lang="en-US"/>
        </a:p>
      </dgm:t>
    </dgm:pt>
    <dgm:pt modelId="{14653180-14B3-4A19-8EB0-D60387E0CDA0}" type="parTrans" cxnId="{54E43718-3435-4721-91E9-60946BF7F02C}">
      <dgm:prSet/>
      <dgm:spPr/>
      <dgm:t>
        <a:bodyPr/>
        <a:lstStyle/>
        <a:p>
          <a:endParaRPr lang="en-US"/>
        </a:p>
      </dgm:t>
    </dgm:pt>
    <dgm:pt modelId="{837ABD1A-2F9F-4480-82C8-7A9FE56BC037}" type="sibTrans" cxnId="{54E43718-3435-4721-91E9-60946BF7F02C}">
      <dgm:prSet/>
      <dgm:spPr/>
      <dgm:t>
        <a:bodyPr/>
        <a:lstStyle/>
        <a:p>
          <a:endParaRPr lang="en-US"/>
        </a:p>
      </dgm:t>
    </dgm:pt>
    <dgm:pt modelId="{5ECD21BD-9C7A-46E3-ADCE-9A926D9778E5}">
      <dgm:prSet/>
      <dgm:spPr/>
      <dgm:t>
        <a:bodyPr/>
        <a:lstStyle/>
        <a:p>
          <a:pPr>
            <a:defRPr cap="all"/>
          </a:pPr>
          <a:r>
            <a:rPr lang="en-CA"/>
            <a:t>Discipline</a:t>
          </a:r>
          <a:endParaRPr lang="en-US"/>
        </a:p>
      </dgm:t>
    </dgm:pt>
    <dgm:pt modelId="{9C0E5C7C-B74A-444C-96DA-495D39A5BF02}" type="parTrans" cxnId="{F705BE0D-1A69-4897-9BB8-20AF939FAA22}">
      <dgm:prSet/>
      <dgm:spPr/>
      <dgm:t>
        <a:bodyPr/>
        <a:lstStyle/>
        <a:p>
          <a:endParaRPr lang="en-US"/>
        </a:p>
      </dgm:t>
    </dgm:pt>
    <dgm:pt modelId="{9223ACB2-58E4-4055-A5BC-4E64B0D150D7}" type="sibTrans" cxnId="{F705BE0D-1A69-4897-9BB8-20AF939FAA22}">
      <dgm:prSet/>
      <dgm:spPr/>
      <dgm:t>
        <a:bodyPr/>
        <a:lstStyle/>
        <a:p>
          <a:endParaRPr lang="en-US"/>
        </a:p>
      </dgm:t>
    </dgm:pt>
    <dgm:pt modelId="{48379BB1-EE05-4AC1-B106-D3212C741ACF}" type="pres">
      <dgm:prSet presAssocID="{ED3CCA94-D410-4133-9A35-76883ECB35F2}" presName="root" presStyleCnt="0">
        <dgm:presLayoutVars>
          <dgm:dir/>
          <dgm:resizeHandles val="exact"/>
        </dgm:presLayoutVars>
      </dgm:prSet>
      <dgm:spPr/>
    </dgm:pt>
    <dgm:pt modelId="{EC0F2E2B-85C9-4547-8733-6E81D6A8F38B}" type="pres">
      <dgm:prSet presAssocID="{E34DB8A2-53DE-4C5F-A6EC-697E66F8C769}" presName="compNode" presStyleCnt="0"/>
      <dgm:spPr/>
    </dgm:pt>
    <dgm:pt modelId="{380063E8-5677-4AB7-AEC5-CFB9E4175645}" type="pres">
      <dgm:prSet presAssocID="{E34DB8A2-53DE-4C5F-A6EC-697E66F8C769}" presName="iconBgRect" presStyleLbl="bgShp" presStyleIdx="0" presStyleCnt="2"/>
      <dgm:spPr/>
    </dgm:pt>
    <dgm:pt modelId="{AB1A666A-1924-4299-920E-1E4F11CF3BD2}" type="pres">
      <dgm:prSet presAssocID="{E34DB8A2-53DE-4C5F-A6EC-697E66F8C7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7383A83-B434-44BB-B46B-C84EC99F7110}" type="pres">
      <dgm:prSet presAssocID="{E34DB8A2-53DE-4C5F-A6EC-697E66F8C769}" presName="spaceRect" presStyleCnt="0"/>
      <dgm:spPr/>
    </dgm:pt>
    <dgm:pt modelId="{F3D1A6EF-B1FE-426D-9E73-39FA6FC2931F}" type="pres">
      <dgm:prSet presAssocID="{E34DB8A2-53DE-4C5F-A6EC-697E66F8C769}" presName="textRect" presStyleLbl="revTx" presStyleIdx="0" presStyleCnt="2">
        <dgm:presLayoutVars>
          <dgm:chMax val="1"/>
          <dgm:chPref val="1"/>
        </dgm:presLayoutVars>
      </dgm:prSet>
      <dgm:spPr/>
    </dgm:pt>
    <dgm:pt modelId="{ABBB39E6-004A-4379-90C6-9337CB61426F}" type="pres">
      <dgm:prSet presAssocID="{837ABD1A-2F9F-4480-82C8-7A9FE56BC037}" presName="sibTrans" presStyleCnt="0"/>
      <dgm:spPr/>
    </dgm:pt>
    <dgm:pt modelId="{777EE541-006D-4FA0-B811-6E22825C7D93}" type="pres">
      <dgm:prSet presAssocID="{5ECD21BD-9C7A-46E3-ADCE-9A926D9778E5}" presName="compNode" presStyleCnt="0"/>
      <dgm:spPr/>
    </dgm:pt>
    <dgm:pt modelId="{C0DED4E8-7E50-498A-B1F7-CAB733B4CB8C}" type="pres">
      <dgm:prSet presAssocID="{5ECD21BD-9C7A-46E3-ADCE-9A926D9778E5}" presName="iconBgRect" presStyleLbl="bgShp" presStyleIdx="1" presStyleCnt="2"/>
      <dgm:spPr/>
    </dgm:pt>
    <dgm:pt modelId="{FD962E87-C5CD-4C9C-A3B4-ED681204D5A2}" type="pres">
      <dgm:prSet presAssocID="{5ECD21BD-9C7A-46E3-ADCE-9A926D9778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1C59B0-6B2A-44D8-B1D9-30ED0329CBED}" type="pres">
      <dgm:prSet presAssocID="{5ECD21BD-9C7A-46E3-ADCE-9A926D9778E5}" presName="spaceRect" presStyleCnt="0"/>
      <dgm:spPr/>
    </dgm:pt>
    <dgm:pt modelId="{B63CE23A-81FC-4FB1-900E-3D056A68BDE9}" type="pres">
      <dgm:prSet presAssocID="{5ECD21BD-9C7A-46E3-ADCE-9A926D9778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05BE0D-1A69-4897-9BB8-20AF939FAA22}" srcId="{ED3CCA94-D410-4133-9A35-76883ECB35F2}" destId="{5ECD21BD-9C7A-46E3-ADCE-9A926D9778E5}" srcOrd="1" destOrd="0" parTransId="{9C0E5C7C-B74A-444C-96DA-495D39A5BF02}" sibTransId="{9223ACB2-58E4-4055-A5BC-4E64B0D150D7}"/>
    <dgm:cxn modelId="{54E43718-3435-4721-91E9-60946BF7F02C}" srcId="{ED3CCA94-D410-4133-9A35-76883ECB35F2}" destId="{E34DB8A2-53DE-4C5F-A6EC-697E66F8C769}" srcOrd="0" destOrd="0" parTransId="{14653180-14B3-4A19-8EB0-D60387E0CDA0}" sibTransId="{837ABD1A-2F9F-4480-82C8-7A9FE56BC037}"/>
    <dgm:cxn modelId="{2F28822F-F11F-45B3-BBDE-4D8BB83EBE83}" type="presOf" srcId="{5ECD21BD-9C7A-46E3-ADCE-9A926D9778E5}" destId="{B63CE23A-81FC-4FB1-900E-3D056A68BDE9}" srcOrd="0" destOrd="0" presId="urn:microsoft.com/office/officeart/2018/5/layout/IconCircleLabelList"/>
    <dgm:cxn modelId="{523BBC87-483B-4D5E-B84C-63629983B818}" type="presOf" srcId="{ED3CCA94-D410-4133-9A35-76883ECB35F2}" destId="{48379BB1-EE05-4AC1-B106-D3212C741ACF}" srcOrd="0" destOrd="0" presId="urn:microsoft.com/office/officeart/2018/5/layout/IconCircleLabelList"/>
    <dgm:cxn modelId="{43806399-63CB-4F77-BF7B-B9FE9770DD4F}" type="presOf" srcId="{E34DB8A2-53DE-4C5F-A6EC-697E66F8C769}" destId="{F3D1A6EF-B1FE-426D-9E73-39FA6FC2931F}" srcOrd="0" destOrd="0" presId="urn:microsoft.com/office/officeart/2018/5/layout/IconCircleLabelList"/>
    <dgm:cxn modelId="{034D70B9-3338-413C-A732-5232FAC805DE}" type="presParOf" srcId="{48379BB1-EE05-4AC1-B106-D3212C741ACF}" destId="{EC0F2E2B-85C9-4547-8733-6E81D6A8F38B}" srcOrd="0" destOrd="0" presId="urn:microsoft.com/office/officeart/2018/5/layout/IconCircleLabelList"/>
    <dgm:cxn modelId="{F4E409B8-B475-4208-8B7B-072A21C3CEFF}" type="presParOf" srcId="{EC0F2E2B-85C9-4547-8733-6E81D6A8F38B}" destId="{380063E8-5677-4AB7-AEC5-CFB9E4175645}" srcOrd="0" destOrd="0" presId="urn:microsoft.com/office/officeart/2018/5/layout/IconCircleLabelList"/>
    <dgm:cxn modelId="{326B04A5-EA4A-47B9-9092-3B7194052FED}" type="presParOf" srcId="{EC0F2E2B-85C9-4547-8733-6E81D6A8F38B}" destId="{AB1A666A-1924-4299-920E-1E4F11CF3BD2}" srcOrd="1" destOrd="0" presId="urn:microsoft.com/office/officeart/2018/5/layout/IconCircleLabelList"/>
    <dgm:cxn modelId="{5D376809-B0A9-4CD3-9CC0-06AE24210866}" type="presParOf" srcId="{EC0F2E2B-85C9-4547-8733-6E81D6A8F38B}" destId="{77383A83-B434-44BB-B46B-C84EC99F7110}" srcOrd="2" destOrd="0" presId="urn:microsoft.com/office/officeart/2018/5/layout/IconCircleLabelList"/>
    <dgm:cxn modelId="{95299E08-7844-491C-9700-7D001968A9F7}" type="presParOf" srcId="{EC0F2E2B-85C9-4547-8733-6E81D6A8F38B}" destId="{F3D1A6EF-B1FE-426D-9E73-39FA6FC2931F}" srcOrd="3" destOrd="0" presId="urn:microsoft.com/office/officeart/2018/5/layout/IconCircleLabelList"/>
    <dgm:cxn modelId="{83462ECC-0937-42C2-ADF4-DBE6861D97DB}" type="presParOf" srcId="{48379BB1-EE05-4AC1-B106-D3212C741ACF}" destId="{ABBB39E6-004A-4379-90C6-9337CB61426F}" srcOrd="1" destOrd="0" presId="urn:microsoft.com/office/officeart/2018/5/layout/IconCircleLabelList"/>
    <dgm:cxn modelId="{872DF208-60BA-4B08-BFD1-1865E32014BB}" type="presParOf" srcId="{48379BB1-EE05-4AC1-B106-D3212C741ACF}" destId="{777EE541-006D-4FA0-B811-6E22825C7D93}" srcOrd="2" destOrd="0" presId="urn:microsoft.com/office/officeart/2018/5/layout/IconCircleLabelList"/>
    <dgm:cxn modelId="{CB4F5D1A-6A1C-4EE4-BBD6-3ED4DD01FC23}" type="presParOf" srcId="{777EE541-006D-4FA0-B811-6E22825C7D93}" destId="{C0DED4E8-7E50-498A-B1F7-CAB733B4CB8C}" srcOrd="0" destOrd="0" presId="urn:microsoft.com/office/officeart/2018/5/layout/IconCircleLabelList"/>
    <dgm:cxn modelId="{4BA25EAB-4009-43B3-8986-7E08FD01F4F0}" type="presParOf" srcId="{777EE541-006D-4FA0-B811-6E22825C7D93}" destId="{FD962E87-C5CD-4C9C-A3B4-ED681204D5A2}" srcOrd="1" destOrd="0" presId="urn:microsoft.com/office/officeart/2018/5/layout/IconCircleLabelList"/>
    <dgm:cxn modelId="{FD7A9DC3-605A-4322-935F-DAFFBAB9C7C2}" type="presParOf" srcId="{777EE541-006D-4FA0-B811-6E22825C7D93}" destId="{DC1C59B0-6B2A-44D8-B1D9-30ED0329CBED}" srcOrd="2" destOrd="0" presId="urn:microsoft.com/office/officeart/2018/5/layout/IconCircleLabelList"/>
    <dgm:cxn modelId="{F024434B-9690-485F-912D-6CBA10CB88C5}" type="presParOf" srcId="{777EE541-006D-4FA0-B811-6E22825C7D93}" destId="{B63CE23A-81FC-4FB1-900E-3D056A68BD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ADEB7-D5CE-4E3B-B0F6-E048118D8AA5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B404D-B2FE-423D-BD05-840CDE43D332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Requirements</a:t>
          </a:r>
          <a:endParaRPr lang="en-US" sz="3500" kern="1200"/>
        </a:p>
      </dsp:txBody>
      <dsp:txXfrm>
        <a:off x="59990" y="2654049"/>
        <a:ext cx="3226223" cy="720000"/>
      </dsp:txXfrm>
    </dsp:sp>
    <dsp:sp modelId="{307C845C-5790-4C02-BA2D-6C7300DB20B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E3BFB-4BFB-417C-8238-6A05695891C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Client’s needs</a:t>
          </a:r>
          <a:endParaRPr lang="en-US" sz="3500" kern="1200"/>
        </a:p>
      </dsp:txBody>
      <dsp:txXfrm>
        <a:off x="3850802" y="2654049"/>
        <a:ext cx="3226223" cy="720000"/>
      </dsp:txXfrm>
    </dsp:sp>
    <dsp:sp modelId="{4DE7B6CB-AC5A-42A6-B73B-45CA0B4CF78C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C9443-35ED-4439-A1CC-CA529BAF79E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Customer’s needs</a:t>
          </a:r>
          <a:endParaRPr lang="en-US" sz="35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063E8-5677-4AB7-AEC5-CFB9E4175645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A666A-1924-4299-920E-1E4F11CF3BD2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1A6EF-B1FE-426D-9E73-39FA6FC2931F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400" kern="1200"/>
            <a:t>Planning</a:t>
          </a:r>
          <a:endParaRPr lang="en-US" sz="4400" kern="1200"/>
        </a:p>
      </dsp:txBody>
      <dsp:txXfrm>
        <a:off x="1342800" y="3255669"/>
        <a:ext cx="3600000" cy="720000"/>
      </dsp:txXfrm>
    </dsp:sp>
    <dsp:sp modelId="{C0DED4E8-7E50-498A-B1F7-CAB733B4CB8C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62E87-C5CD-4C9C-A3B4-ED681204D5A2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E23A-81FC-4FB1-900E-3D056A68BDE9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400" kern="1200"/>
            <a:t>Discipline</a:t>
          </a:r>
          <a:endParaRPr lang="en-US" sz="44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DA0B-9FEC-A642-F26B-26832D94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AE067-3161-16BB-F6B1-98F45FF2C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C4F5-E531-F0C8-45D4-3EE654AF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0623-B79C-445B-4B6F-3C0BD3F3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CD52-D939-BCC0-851E-C16E78CB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28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1E48-C4A3-CBE2-4715-46F1B1D1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8DA94-4670-8D1D-EE62-044A7EF1F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4A9C-04E9-6256-94A6-D6BE448E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BA81-001F-FE8E-A58C-A02B2E14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91B1C-AD2C-A923-A21F-A6C586EC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70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07137-1962-AF5C-74BF-2D5BF0D49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508A0-CB6F-1F75-5616-8EEB35C4A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503E-2A5B-8D5C-3582-97C0ADE0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934E-F5AE-4A40-D20B-37365E2E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9D91-3E17-9213-D3E4-D877BCC8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2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BE0E-8662-3E24-B7E6-35A02D57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3714-0782-D2CD-E7F8-FF22B2E4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BE97-7577-72F9-1964-BB8BC7D3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E9A7-6132-0FAF-7F67-1E3BD2DC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54E1-2983-BDED-B587-C3D4FA4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86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E529-7E35-D628-1AB3-B226931E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BC3A-0FCC-7C60-B8C4-F611C948B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11DF-E40D-61B9-3487-3C7B190A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7396-C5A2-E2D3-AD32-184B39FB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6DBA-7852-87C8-6375-44526113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267F-468B-770F-40C3-231A3464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17B2-1CC4-E9EC-3302-7DE30789F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075F5-D5FF-479D-7DEB-6DE9F007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E64BF-61DB-7346-91DF-8EE9E678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8B509-35DE-BFE5-9BA9-658CA544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4A3E-78D1-D74A-4F9B-FA4B6B3C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3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ACC0-DEAD-DC1A-692C-FBAADD23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90523-56EF-0A39-7BC5-B9496E795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CD77B-5455-9644-4C82-CB5B383B9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A1FB-9D6C-F027-C6EF-F9CE27803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3337C-A10E-EE99-CA9B-2AB471EF7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9FC7A-2715-C6FA-8AA9-DA4DFC73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F71DA-493F-DE18-99FA-22BE2F5B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E7FAD-D93A-7283-4097-2EFBB0F6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AC0-BA28-62AC-485F-85012AEE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ED7E6-74DF-A9F0-E2C3-AAC9EBE1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8EF9-F4C5-2440-D5FF-69D77191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8EBE2-72DE-4083-1E65-67A0CA28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32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D4843-EB4F-E114-329E-47ECE82E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25B9D-51E4-89E2-8CC9-5C1D38B2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15BFE-D463-EA0A-E663-431F3E2D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79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F65E-946D-B0B2-9834-835C710D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CD08-E5B8-6881-E8AC-56EDFB281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2C364-4784-0044-1320-D6364D88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E3E6-7C0F-651C-0C06-36EBA61D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AE3E7-772E-9567-A328-4E206F4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31C32-8157-F982-11D0-7D6E46D2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29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E6F0-D2CF-2705-7DF3-1CE06AA8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855F9-0CFD-7AA0-7B26-5D7D0ADF7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AA500-1763-304F-95FC-F633633A8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B6926-33E6-C9C2-12A7-A5613026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3C540-EBB6-3346-06D4-72765D1F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3E6D5-1E3B-EB2B-69BB-EEC65765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52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C1BEF-F32A-1EBB-82D8-0D9F42A9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CAC07-6257-9758-DC9C-2F9B5B7E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88E53-870A-D359-6E92-D6CA0A484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BFA52-4B4A-41D6-B3E0-8F2E5FE57E8A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B6B27-C169-FC51-A44A-12BFD23D8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4892-133D-D3A1-9760-B1E7291D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0CEA-0AF1-408A-83D5-3C30FFC7E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0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C6BDF-5821-41A5-0E74-7B87E787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65" b="28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26C49-E951-39F8-5EAB-4018CAB61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App Dev – Riffat’s Cuisine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28689-E1D4-AD0D-3491-9301C00B3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Muhammad Arsalan Saeed</a:t>
            </a:r>
          </a:p>
        </p:txBody>
      </p:sp>
    </p:spTree>
    <p:extLst>
      <p:ext uri="{BB962C8B-B14F-4D97-AF65-F5344CB8AC3E}">
        <p14:creationId xmlns:p14="http://schemas.microsoft.com/office/powerpoint/2010/main" val="3748042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B86CD-3FC6-E54F-CAE3-AC6F7A12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Choosing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2BBD15-49FF-9725-CB6F-9074EB06B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8163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30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250B8BD5-5FD8-47B1-BBB2-0389219B4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5B6E8-CC9C-6DEB-39A4-00E454A9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Division of Labor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0943B-B73E-4389-7F14-14A708F7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792531"/>
            <a:ext cx="5334000" cy="108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All 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3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90F01-62A1-4823-30D1-110815F1E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205" b="11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A8E5E-596A-317A-2D73-45F2260E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Difficulties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E808E7-6B10-D92F-5334-5EA83EBE5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6533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36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BE74249-2895-F3D2-72AF-86F19AA11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3ABB9-3077-4DAD-33BC-5EE30E31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Easiest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B5B4-B3A0-32BB-5795-C0F0C847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792531"/>
            <a:ext cx="5334000" cy="108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Implementing all Flutter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6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39C83-E625-59C6-9E1F-84CED0359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E0C1E-776E-2EA0-F74E-48C73C2A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Regret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68A9-B55C-5283-24B4-DAC4F4F4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792531"/>
            <a:ext cx="5334000" cy="108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Working alone (kinda)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5E45A23-A95B-9647-902B-29E57A1E9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F149D-5E41-8B4E-58C4-C163DA05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Git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D7ED-9D8F-9BA0-4E9B-546B323F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9404"/>
            <a:ext cx="105156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FFFF"/>
                </a:solidFill>
              </a:rPr>
              <a:t>No problem</a:t>
            </a:r>
          </a:p>
        </p:txBody>
      </p:sp>
    </p:spTree>
    <p:extLst>
      <p:ext uri="{BB962C8B-B14F-4D97-AF65-F5344CB8AC3E}">
        <p14:creationId xmlns:p14="http://schemas.microsoft.com/office/powerpoint/2010/main" val="4434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 Dev – Riffat’s Cuisine</vt:lpstr>
      <vt:lpstr>Choosing Features</vt:lpstr>
      <vt:lpstr>Division of Labor </vt:lpstr>
      <vt:lpstr>Difficulties</vt:lpstr>
      <vt:lpstr>Easiest </vt:lpstr>
      <vt:lpstr>Regret </vt:lpstr>
      <vt:lpstr>Git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Dev – Riffat’s Cuisine</dc:title>
  <dc:creator>Muhammad Arsalan Saeed</dc:creator>
  <cp:lastModifiedBy>Muhammad Arsalan Saeed</cp:lastModifiedBy>
  <cp:revision>1</cp:revision>
  <dcterms:created xsi:type="dcterms:W3CDTF">2023-12-05T17:37:27Z</dcterms:created>
  <dcterms:modified xsi:type="dcterms:W3CDTF">2023-12-05T18:38:28Z</dcterms:modified>
</cp:coreProperties>
</file>