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63" r:id="rId6"/>
    <p:sldId id="265" r:id="rId7"/>
    <p:sldId id="264" r:id="rId8"/>
    <p:sldId id="280" r:id="rId9"/>
    <p:sldId id="269" r:id="rId10"/>
    <p:sldId id="270" r:id="rId11"/>
    <p:sldId id="278" r:id="rId12"/>
    <p:sldId id="279" r:id="rId13"/>
    <p:sldId id="283" r:id="rId14"/>
    <p:sldId id="281" r:id="rId15"/>
    <p:sldId id="282" r:id="rId16"/>
    <p:sldId id="284" r:id="rId17"/>
  </p:sldIdLst>
  <p:sldSz cx="9144000" cy="5143500" type="screen16x9"/>
  <p:notesSz cx="6858000" cy="9144000"/>
  <p:embeddedFontLst>
    <p:embeddedFont>
      <p:font typeface="Nunito Light" panose="020B0604020202020204" charset="0"/>
      <p:regular r:id="rId19"/>
      <p:italic r:id="rId20"/>
    </p:embeddedFont>
    <p:embeddedFont>
      <p:font typeface="Roboto Slab Light" panose="020B0604020202020204" charset="0"/>
      <p:regular r:id="rId21"/>
    </p:embeddedFont>
    <p:embeddedFont>
      <p:font typeface="Source Code Pro" panose="020B0604020202020204" charset="0"/>
      <p:regular r:id="rId22"/>
      <p:bold r:id="rId23"/>
      <p:italic r:id="rId24"/>
      <p:boldItalic r:id="rId25"/>
    </p:embeddedFont>
    <p:embeddedFont>
      <p:font typeface="Source Code Pro Light" panose="020B0604020202020204" charset="0"/>
      <p:regular r:id="rId26"/>
      <p:bold r:id="rId27"/>
      <p:italic r:id="rId28"/>
      <p:boldItalic r:id="rId29"/>
    </p:embeddedFont>
    <p:embeddedFont>
      <p:font typeface="Source Code Pro Medium" panose="020B0604020202020204" charset="0"/>
      <p:regular r:id="rId30"/>
      <p:italic r:id="rId31"/>
    </p:embeddedFont>
    <p:embeddedFont>
      <p:font typeface="Teko" panose="020B0604020202020204" charset="0"/>
      <p:regular r:id="rId32"/>
      <p:bold r:id="rId33"/>
    </p:embeddedFont>
    <p:embeddedFont>
      <p:font typeface="Teko Light" panose="020B0604020202020204" charset="0"/>
      <p:regular r:id="rId34"/>
      <p:bold r:id="rId35"/>
    </p:embeddedFont>
    <p:embeddedFont>
      <p:font typeface="Teko Medium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51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64156046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64156046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522eb791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522eb7919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786da1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786da1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786da1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5786da1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5786f08f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5786f08f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76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 2">
  <p:cSld name="Three columns 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3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 idx="4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6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27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481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61" r:id="rId7"/>
    <p:sldLayoutId id="2147483662" r:id="rId8"/>
    <p:sldLayoutId id="2147483663" r:id="rId9"/>
    <p:sldLayoutId id="2147483665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9rdap70bJ-d2Gv9N4JbN7dnVBamyWMny9GMLKDRoAw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oolnk.com/Er3ogw" TargetMode="External"/><Relationship Id="rId3" Type="http://schemas.openxmlformats.org/officeDocument/2006/relationships/hyperlink" Target="https://itmedia.io/an-intro-to-css-image-sprites-theyre-easy-to-learn-and-great-to-know/" TargetMode="External"/><Relationship Id="rId7" Type="http://schemas.openxmlformats.org/officeDocument/2006/relationships/hyperlink" Target="https://goolnk.com/Ry3oQW" TargetMode="External"/><Relationship Id="rId12" Type="http://schemas.openxmlformats.org/officeDocument/2006/relationships/hyperlink" Target="https://goolnk.com/Md3oJ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hutterstock.com/search/gaming+character" TargetMode="External"/><Relationship Id="rId11" Type="http://schemas.openxmlformats.org/officeDocument/2006/relationships/hyperlink" Target="https://www.shutterstock.com/it/video/clip-24330974-videogame-screen-text-well-done-8-bit" TargetMode="External"/><Relationship Id="rId5" Type="http://schemas.openxmlformats.org/officeDocument/2006/relationships/hyperlink" Target="https://goolnk.com/Qg3ojE" TargetMode="External"/><Relationship Id="rId10" Type="http://schemas.openxmlformats.org/officeDocument/2006/relationships/hyperlink" Target="https://www.desktopbackground.org/wallpaper/zombies-wallpapers-506148" TargetMode="External"/><Relationship Id="rId4" Type="http://schemas.openxmlformats.org/officeDocument/2006/relationships/hyperlink" Target="https://nl.freepik.com/premium-vector/zombie-boy-game-sprites_3674450.htm" TargetMode="External"/><Relationship Id="rId9" Type="http://schemas.openxmlformats.org/officeDocument/2006/relationships/hyperlink" Target="https://www.vaniercollege.qc.c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artificial-intelligence-elements-collection-flat-style_2687176.htm" TargetMode="External"/><Relationship Id="rId13" Type="http://schemas.openxmlformats.org/officeDocument/2006/relationships/hyperlink" Target="https://www.freepik.com/free-vector/flat-futuristic-city-background_4593001.htm#index=3" TargetMode="External"/><Relationship Id="rId18" Type="http://schemas.openxmlformats.org/officeDocument/2006/relationships/hyperlink" Target="https://www.freepik.com/free-vector/graphic-elements-spaceship_2814198.htm" TargetMode="External"/><Relationship Id="rId3" Type="http://schemas.openxmlformats.org/officeDocument/2006/relationships/hyperlink" Target="https://www.freepik.com/free-vector/futuristic-hud-background_3290782.htm" TargetMode="External"/><Relationship Id="rId21" Type="http://schemas.openxmlformats.org/officeDocument/2006/relationships/hyperlink" Target="https://www.flaticon.com/packs/virtual-reality-31" TargetMode="External"/><Relationship Id="rId7" Type="http://schemas.openxmlformats.org/officeDocument/2006/relationships/hyperlink" Target="https://www.freepik.com/free-vector/futuristic-holographic-infographic-element-collection_4798373.htm" TargetMode="External"/><Relationship Id="rId12" Type="http://schemas.openxmlformats.org/officeDocument/2006/relationships/hyperlink" Target="https://www.freepik.com/free-vector/futuristic-hologram-infographic-element-collection_4755264.htm" TargetMode="External"/><Relationship Id="rId17" Type="http://schemas.openxmlformats.org/officeDocument/2006/relationships/hyperlink" Target="https://www.freepik.com/free-vector/futuristic-hologram-infographic-element-collection_4755257.htm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www.freepik.com/free-vector/trophies-set-flat-design_840797.htm" TargetMode="External"/><Relationship Id="rId20" Type="http://schemas.openxmlformats.org/officeDocument/2006/relationships/hyperlink" Target="https://www.flaticon.com/packs/nerd-36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reepik.com/free-vector/gradient-technology-logo-template-collection_4909575.htm" TargetMode="External"/><Relationship Id="rId11" Type="http://schemas.openxmlformats.org/officeDocument/2006/relationships/hyperlink" Target="https://www.freepik.com/free-vector/isolated-white-tablet-design_764889.htm" TargetMode="External"/><Relationship Id="rId24" Type="http://schemas.openxmlformats.org/officeDocument/2006/relationships/hyperlink" Target="https://www.flaticon.com/packs/avatar-15" TargetMode="External"/><Relationship Id="rId5" Type="http://schemas.openxmlformats.org/officeDocument/2006/relationships/hyperlink" Target="https://www.freepik.com/free-vector/collection-futuristic-infographic-elements_4905795.htm" TargetMode="External"/><Relationship Id="rId15" Type="http://schemas.openxmlformats.org/officeDocument/2006/relationships/hyperlink" Target="https://www.freepik.com/free-vector/futuristic-holographic-infographic-element-collection_4798371.htm" TargetMode="External"/><Relationship Id="rId23" Type="http://schemas.openxmlformats.org/officeDocument/2006/relationships/hyperlink" Target="https://www.flaticon.com/packs/playing-videogames" TargetMode="External"/><Relationship Id="rId10" Type="http://schemas.openxmlformats.org/officeDocument/2006/relationships/hyperlink" Target="https://www.freepik.com/free-vector/flat-futuristic-city-background_4593004.htm" TargetMode="External"/><Relationship Id="rId19" Type="http://schemas.openxmlformats.org/officeDocument/2006/relationships/hyperlink" Target="https://www.freepik.com/free-vector/abstract-futuristic-glowing-hologram-background_4755065.htm" TargetMode="External"/><Relationship Id="rId4" Type="http://schemas.openxmlformats.org/officeDocument/2006/relationships/hyperlink" Target="https://www.freepik.com/free-vector/abstract-futuristic-glowing-hologram-background_4755068.htm" TargetMode="External"/><Relationship Id="rId9" Type="http://schemas.openxmlformats.org/officeDocument/2006/relationships/hyperlink" Target="https://www.freepik.com/free-vector/collection-futuristic-infographic-elements_4905814.htm" TargetMode="External"/><Relationship Id="rId14" Type="http://schemas.openxmlformats.org/officeDocument/2006/relationships/hyperlink" Target="https://www.freepik.com/free-vector/futuristic-hud-interface-with-gradient-style_2966598.htm" TargetMode="External"/><Relationship Id="rId22" Type="http://schemas.openxmlformats.org/officeDocument/2006/relationships/hyperlink" Target="https://www.flaticon.com/packs/virtual-reality-6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Tek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fonts.google.com/specimen/Source+Code+Pr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LOOP Corp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Game Programming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Arsalan and Valentin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Contributions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37" name="Google Shape;1137;p37"/>
          <p:cNvSpPr txBox="1">
            <a:spLocks noGrp="1"/>
          </p:cNvSpPr>
          <p:nvPr>
            <p:ph type="subTitle" idx="1"/>
          </p:nvPr>
        </p:nvSpPr>
        <p:spPr>
          <a:xfrm>
            <a:off x="1131680" y="1629358"/>
            <a:ext cx="164604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System Designer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rgbClr val="F3F3F3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Level Designer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rgbClr val="F3F3F3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Documentation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s" dirty="0"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138" name="Google Shape;1138;p37"/>
          <p:cNvSpPr txBox="1">
            <a:spLocks noGrp="1"/>
          </p:cNvSpPr>
          <p:nvPr>
            <p:ph type="subTitle" idx="2"/>
          </p:nvPr>
        </p:nvSpPr>
        <p:spPr>
          <a:xfrm>
            <a:off x="3815580" y="2106536"/>
            <a:ext cx="164604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3F3F3"/>
                </a:solidFill>
              </a:rPr>
              <a:t>Level Designer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Visuals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Sound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Transitions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F3F3F3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3F3F3"/>
                </a:solidFill>
              </a:rPr>
              <a:t>Documentation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139" name="Google Shape;1139;p37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ROLES/TASK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40" name="Google Shape;1140;p37"/>
          <p:cNvSpPr txBox="1">
            <a:spLocks noGrp="1"/>
          </p:cNvSpPr>
          <p:nvPr>
            <p:ph type="ctrTitle" idx="4"/>
          </p:nvPr>
        </p:nvSpPr>
        <p:spPr>
          <a:xfrm>
            <a:off x="3236470" y="1769763"/>
            <a:ext cx="2074129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ARSALAN SAEED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35" name="Google Shape;1135;p37"/>
          <p:cNvSpPr txBox="1">
            <a:spLocks noGrp="1"/>
          </p:cNvSpPr>
          <p:nvPr>
            <p:ph type="subTitle" idx="5"/>
          </p:nvPr>
        </p:nvSpPr>
        <p:spPr>
          <a:xfrm>
            <a:off x="6403578" y="2474670"/>
            <a:ext cx="1810644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3F3F3"/>
                </a:solidFill>
              </a:rPr>
              <a:t>System Designer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Enemies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Towers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GUI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Level Mechanics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36" name="Google Shape;1136;p37"/>
          <p:cNvSpPr txBox="1">
            <a:spLocks noGrp="1"/>
          </p:cNvSpPr>
          <p:nvPr>
            <p:ph type="ctrTitle" idx="6"/>
          </p:nvPr>
        </p:nvSpPr>
        <p:spPr>
          <a:xfrm>
            <a:off x="6538928" y="2144533"/>
            <a:ext cx="1594372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VALENTIN ATANASOV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30" name="Google Shape;1130;p37"/>
          <p:cNvSpPr txBox="1">
            <a:spLocks noGrp="1"/>
          </p:cNvSpPr>
          <p:nvPr>
            <p:ph type="sldNum" idx="12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3450309" y="1581816"/>
            <a:ext cx="462517" cy="499974"/>
          </a:xfrm>
          <a:custGeom>
            <a:avLst/>
            <a:gdLst/>
            <a:ahLst/>
            <a:cxnLst/>
            <a:rect l="l" t="t" r="r" b="b"/>
            <a:pathLst>
              <a:path w="10002" h="10812" extrusionOk="0">
                <a:moveTo>
                  <a:pt x="0" y="1"/>
                </a:moveTo>
                <a:lnTo>
                  <a:pt x="0" y="10812"/>
                </a:lnTo>
                <a:lnTo>
                  <a:pt x="10001" y="10812"/>
                </a:lnTo>
                <a:lnTo>
                  <a:pt x="10001" y="1108"/>
                </a:lnTo>
                <a:lnTo>
                  <a:pt x="6882" y="1108"/>
                </a:lnTo>
                <a:lnTo>
                  <a:pt x="5763" y="1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857502" y="1130243"/>
            <a:ext cx="462517" cy="499974"/>
          </a:xfrm>
          <a:custGeom>
            <a:avLst/>
            <a:gdLst/>
            <a:ahLst/>
            <a:cxnLst/>
            <a:rect l="l" t="t" r="r" b="b"/>
            <a:pathLst>
              <a:path w="10002" h="10812" extrusionOk="0">
                <a:moveTo>
                  <a:pt x="0" y="1"/>
                </a:moveTo>
                <a:lnTo>
                  <a:pt x="0" y="10812"/>
                </a:lnTo>
                <a:lnTo>
                  <a:pt x="10001" y="10812"/>
                </a:lnTo>
                <a:lnTo>
                  <a:pt x="10001" y="1108"/>
                </a:lnTo>
                <a:lnTo>
                  <a:pt x="6882" y="1108"/>
                </a:lnTo>
                <a:lnTo>
                  <a:pt x="5763" y="1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7"/>
          <p:cNvSpPr/>
          <p:nvPr/>
        </p:nvSpPr>
        <p:spPr>
          <a:xfrm>
            <a:off x="854173" y="1126404"/>
            <a:ext cx="469130" cy="507095"/>
          </a:xfrm>
          <a:custGeom>
            <a:avLst/>
            <a:gdLst/>
            <a:ahLst/>
            <a:cxnLst/>
            <a:rect l="l" t="t" r="r" b="b"/>
            <a:pathLst>
              <a:path w="10145" h="10966" extrusionOk="0">
                <a:moveTo>
                  <a:pt x="5799" y="155"/>
                </a:moveTo>
                <a:lnTo>
                  <a:pt x="6918" y="1274"/>
                </a:lnTo>
                <a:lnTo>
                  <a:pt x="9990" y="1274"/>
                </a:lnTo>
                <a:lnTo>
                  <a:pt x="9990" y="10823"/>
                </a:lnTo>
                <a:lnTo>
                  <a:pt x="144" y="10823"/>
                </a:lnTo>
                <a:lnTo>
                  <a:pt x="144" y="155"/>
                </a:lnTo>
                <a:close/>
                <a:moveTo>
                  <a:pt x="1" y="0"/>
                </a:moveTo>
                <a:lnTo>
                  <a:pt x="1" y="10966"/>
                </a:lnTo>
                <a:lnTo>
                  <a:pt x="10145" y="10966"/>
                </a:lnTo>
                <a:lnTo>
                  <a:pt x="10133" y="1120"/>
                </a:lnTo>
                <a:lnTo>
                  <a:pt x="6978" y="1120"/>
                </a:lnTo>
                <a:lnTo>
                  <a:pt x="5859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2293027" y="1216161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/>
          <p:nvPr/>
        </p:nvSpPr>
        <p:spPr>
          <a:xfrm flipH="1">
            <a:off x="22936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7"/>
          <p:cNvSpPr/>
          <p:nvPr/>
        </p:nvSpPr>
        <p:spPr>
          <a:xfrm>
            <a:off x="805202" y="1077942"/>
            <a:ext cx="567118" cy="604574"/>
          </a:xfrm>
          <a:custGeom>
            <a:avLst/>
            <a:gdLst/>
            <a:ahLst/>
            <a:cxnLst/>
            <a:rect l="l" t="t" r="r" b="b"/>
            <a:pathLst>
              <a:path w="12264" h="13074" extrusionOk="0">
                <a:moveTo>
                  <a:pt x="7239" y="298"/>
                </a:moveTo>
                <a:lnTo>
                  <a:pt x="8358" y="1417"/>
                </a:lnTo>
                <a:lnTo>
                  <a:pt x="11954" y="1417"/>
                </a:lnTo>
                <a:lnTo>
                  <a:pt x="11954" y="12776"/>
                </a:lnTo>
                <a:lnTo>
                  <a:pt x="298" y="12776"/>
                </a:lnTo>
                <a:lnTo>
                  <a:pt x="298" y="298"/>
                </a:lnTo>
                <a:close/>
                <a:moveTo>
                  <a:pt x="0" y="1"/>
                </a:moveTo>
                <a:lnTo>
                  <a:pt x="0" y="13074"/>
                </a:lnTo>
                <a:lnTo>
                  <a:pt x="12264" y="13074"/>
                </a:lnTo>
                <a:lnTo>
                  <a:pt x="12264" y="1108"/>
                </a:lnTo>
                <a:lnTo>
                  <a:pt x="8477" y="1108"/>
                </a:lnTo>
                <a:lnTo>
                  <a:pt x="737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7"/>
          <p:cNvSpPr/>
          <p:nvPr/>
        </p:nvSpPr>
        <p:spPr>
          <a:xfrm>
            <a:off x="719996" y="1525015"/>
            <a:ext cx="57896" cy="37503"/>
          </a:xfrm>
          <a:custGeom>
            <a:avLst/>
            <a:gdLst/>
            <a:ahLst/>
            <a:cxnLst/>
            <a:rect l="l" t="t" r="r" b="b"/>
            <a:pathLst>
              <a:path w="1252" h="811" extrusionOk="0">
                <a:moveTo>
                  <a:pt x="1" y="0"/>
                </a:moveTo>
                <a:lnTo>
                  <a:pt x="1" y="334"/>
                </a:lnTo>
                <a:lnTo>
                  <a:pt x="1251" y="810"/>
                </a:lnTo>
                <a:lnTo>
                  <a:pt x="1251" y="477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7"/>
          <p:cNvSpPr/>
          <p:nvPr/>
        </p:nvSpPr>
        <p:spPr>
          <a:xfrm>
            <a:off x="719996" y="1472160"/>
            <a:ext cx="57896" cy="38058"/>
          </a:xfrm>
          <a:custGeom>
            <a:avLst/>
            <a:gdLst/>
            <a:ahLst/>
            <a:cxnLst/>
            <a:rect l="l" t="t" r="r" b="b"/>
            <a:pathLst>
              <a:path w="1252" h="823" extrusionOk="0">
                <a:moveTo>
                  <a:pt x="1" y="0"/>
                </a:moveTo>
                <a:lnTo>
                  <a:pt x="1" y="334"/>
                </a:lnTo>
                <a:lnTo>
                  <a:pt x="1251" y="822"/>
                </a:lnTo>
                <a:lnTo>
                  <a:pt x="1251" y="489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7"/>
          <p:cNvSpPr/>
          <p:nvPr/>
        </p:nvSpPr>
        <p:spPr>
          <a:xfrm>
            <a:off x="719996" y="1367004"/>
            <a:ext cx="57896" cy="38011"/>
          </a:xfrm>
          <a:custGeom>
            <a:avLst/>
            <a:gdLst/>
            <a:ahLst/>
            <a:cxnLst/>
            <a:rect l="l" t="t" r="r" b="b"/>
            <a:pathLst>
              <a:path w="1252" h="822" extrusionOk="0">
                <a:moveTo>
                  <a:pt x="1" y="0"/>
                </a:moveTo>
                <a:lnTo>
                  <a:pt x="1" y="334"/>
                </a:lnTo>
                <a:lnTo>
                  <a:pt x="1251" y="822"/>
                </a:lnTo>
                <a:lnTo>
                  <a:pt x="1251" y="489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7"/>
          <p:cNvSpPr/>
          <p:nvPr/>
        </p:nvSpPr>
        <p:spPr>
          <a:xfrm>
            <a:off x="719996" y="1419304"/>
            <a:ext cx="57896" cy="38058"/>
          </a:xfrm>
          <a:custGeom>
            <a:avLst/>
            <a:gdLst/>
            <a:ahLst/>
            <a:cxnLst/>
            <a:rect l="l" t="t" r="r" b="b"/>
            <a:pathLst>
              <a:path w="1252" h="823" extrusionOk="0">
                <a:moveTo>
                  <a:pt x="1" y="0"/>
                </a:moveTo>
                <a:lnTo>
                  <a:pt x="1" y="334"/>
                </a:lnTo>
                <a:lnTo>
                  <a:pt x="1251" y="822"/>
                </a:lnTo>
                <a:lnTo>
                  <a:pt x="1251" y="489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9" name="Google Shape;1149;p37"/>
          <p:cNvCxnSpPr/>
          <p:nvPr/>
        </p:nvCxnSpPr>
        <p:spPr>
          <a:xfrm rot="10800000">
            <a:off x="1052317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37"/>
          <p:cNvSpPr/>
          <p:nvPr/>
        </p:nvSpPr>
        <p:spPr>
          <a:xfrm>
            <a:off x="3446979" y="1577978"/>
            <a:ext cx="469130" cy="507095"/>
          </a:xfrm>
          <a:custGeom>
            <a:avLst/>
            <a:gdLst/>
            <a:ahLst/>
            <a:cxnLst/>
            <a:rect l="l" t="t" r="r" b="b"/>
            <a:pathLst>
              <a:path w="10145" h="10966" extrusionOk="0">
                <a:moveTo>
                  <a:pt x="5799" y="155"/>
                </a:moveTo>
                <a:lnTo>
                  <a:pt x="6918" y="1274"/>
                </a:lnTo>
                <a:lnTo>
                  <a:pt x="9990" y="1274"/>
                </a:lnTo>
                <a:lnTo>
                  <a:pt x="9990" y="10823"/>
                </a:lnTo>
                <a:lnTo>
                  <a:pt x="144" y="10823"/>
                </a:lnTo>
                <a:lnTo>
                  <a:pt x="144" y="155"/>
                </a:lnTo>
                <a:close/>
                <a:moveTo>
                  <a:pt x="1" y="0"/>
                </a:moveTo>
                <a:lnTo>
                  <a:pt x="1" y="10966"/>
                </a:lnTo>
                <a:lnTo>
                  <a:pt x="10145" y="10966"/>
                </a:lnTo>
                <a:lnTo>
                  <a:pt x="10133" y="1120"/>
                </a:lnTo>
                <a:lnTo>
                  <a:pt x="6978" y="1120"/>
                </a:lnTo>
                <a:lnTo>
                  <a:pt x="5859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7"/>
          <p:cNvSpPr/>
          <p:nvPr/>
        </p:nvSpPr>
        <p:spPr>
          <a:xfrm>
            <a:off x="4924751" y="1667735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 flipH="1">
            <a:off x="4925325" y="3608486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398009" y="1529516"/>
            <a:ext cx="567118" cy="604574"/>
          </a:xfrm>
          <a:custGeom>
            <a:avLst/>
            <a:gdLst/>
            <a:ahLst/>
            <a:cxnLst/>
            <a:rect l="l" t="t" r="r" b="b"/>
            <a:pathLst>
              <a:path w="12264" h="13074" extrusionOk="0">
                <a:moveTo>
                  <a:pt x="7239" y="298"/>
                </a:moveTo>
                <a:lnTo>
                  <a:pt x="8358" y="1417"/>
                </a:lnTo>
                <a:lnTo>
                  <a:pt x="11954" y="1417"/>
                </a:lnTo>
                <a:lnTo>
                  <a:pt x="11954" y="12776"/>
                </a:lnTo>
                <a:lnTo>
                  <a:pt x="298" y="12776"/>
                </a:lnTo>
                <a:lnTo>
                  <a:pt x="298" y="298"/>
                </a:lnTo>
                <a:close/>
                <a:moveTo>
                  <a:pt x="0" y="1"/>
                </a:moveTo>
                <a:lnTo>
                  <a:pt x="0" y="13074"/>
                </a:lnTo>
                <a:lnTo>
                  <a:pt x="12264" y="13074"/>
                </a:lnTo>
                <a:lnTo>
                  <a:pt x="12264" y="1108"/>
                </a:lnTo>
                <a:lnTo>
                  <a:pt x="8477" y="1108"/>
                </a:lnTo>
                <a:lnTo>
                  <a:pt x="737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4" name="Google Shape;1154;p37"/>
          <p:cNvCxnSpPr/>
          <p:nvPr/>
        </p:nvCxnSpPr>
        <p:spPr>
          <a:xfrm rot="10800000">
            <a:off x="3645124" y="2125121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37"/>
          <p:cNvSpPr/>
          <p:nvPr/>
        </p:nvSpPr>
        <p:spPr>
          <a:xfrm>
            <a:off x="6070474" y="1944132"/>
            <a:ext cx="469130" cy="507095"/>
          </a:xfrm>
          <a:custGeom>
            <a:avLst/>
            <a:gdLst/>
            <a:ahLst/>
            <a:cxnLst/>
            <a:rect l="l" t="t" r="r" b="b"/>
            <a:pathLst>
              <a:path w="10145" h="10966" extrusionOk="0">
                <a:moveTo>
                  <a:pt x="5799" y="155"/>
                </a:moveTo>
                <a:lnTo>
                  <a:pt x="6918" y="1274"/>
                </a:lnTo>
                <a:lnTo>
                  <a:pt x="9990" y="1274"/>
                </a:lnTo>
                <a:lnTo>
                  <a:pt x="9990" y="10823"/>
                </a:lnTo>
                <a:lnTo>
                  <a:pt x="144" y="10823"/>
                </a:lnTo>
                <a:lnTo>
                  <a:pt x="144" y="155"/>
                </a:lnTo>
                <a:close/>
                <a:moveTo>
                  <a:pt x="1" y="0"/>
                </a:moveTo>
                <a:lnTo>
                  <a:pt x="1" y="10966"/>
                </a:lnTo>
                <a:lnTo>
                  <a:pt x="10145" y="10966"/>
                </a:lnTo>
                <a:lnTo>
                  <a:pt x="10133" y="1120"/>
                </a:lnTo>
                <a:lnTo>
                  <a:pt x="6978" y="1120"/>
                </a:lnTo>
                <a:lnTo>
                  <a:pt x="5859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7639051" y="2033889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 flipH="1">
            <a:off x="7639625" y="3974640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6021503" y="1895670"/>
            <a:ext cx="567118" cy="604574"/>
          </a:xfrm>
          <a:custGeom>
            <a:avLst/>
            <a:gdLst/>
            <a:ahLst/>
            <a:cxnLst/>
            <a:rect l="l" t="t" r="r" b="b"/>
            <a:pathLst>
              <a:path w="12264" h="13074" extrusionOk="0">
                <a:moveTo>
                  <a:pt x="7239" y="298"/>
                </a:moveTo>
                <a:lnTo>
                  <a:pt x="8358" y="1417"/>
                </a:lnTo>
                <a:lnTo>
                  <a:pt x="11954" y="1417"/>
                </a:lnTo>
                <a:lnTo>
                  <a:pt x="11954" y="12776"/>
                </a:lnTo>
                <a:lnTo>
                  <a:pt x="298" y="12776"/>
                </a:lnTo>
                <a:lnTo>
                  <a:pt x="298" y="298"/>
                </a:lnTo>
                <a:close/>
                <a:moveTo>
                  <a:pt x="0" y="1"/>
                </a:moveTo>
                <a:lnTo>
                  <a:pt x="0" y="13074"/>
                </a:lnTo>
                <a:lnTo>
                  <a:pt x="12264" y="13074"/>
                </a:lnTo>
                <a:lnTo>
                  <a:pt x="12264" y="1108"/>
                </a:lnTo>
                <a:lnTo>
                  <a:pt x="8477" y="1108"/>
                </a:lnTo>
                <a:lnTo>
                  <a:pt x="737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37"/>
          <p:cNvCxnSpPr/>
          <p:nvPr/>
        </p:nvCxnSpPr>
        <p:spPr>
          <a:xfrm rot="10800000">
            <a:off x="6268618" y="2491275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2" name="Google Shape;1172;p37"/>
          <p:cNvGrpSpPr/>
          <p:nvPr/>
        </p:nvGrpSpPr>
        <p:grpSpPr>
          <a:xfrm>
            <a:off x="963474" y="1216392"/>
            <a:ext cx="268193" cy="344461"/>
            <a:chOff x="1762275" y="238225"/>
            <a:chExt cx="4075875" cy="5219100"/>
          </a:xfrm>
        </p:grpSpPr>
        <p:sp>
          <p:nvSpPr>
            <p:cNvPr id="1173" name="Google Shape;1173;p37"/>
            <p:cNvSpPr/>
            <p:nvPr/>
          </p:nvSpPr>
          <p:spPr>
            <a:xfrm>
              <a:off x="3234250" y="2035475"/>
              <a:ext cx="153325" cy="234875"/>
            </a:xfrm>
            <a:custGeom>
              <a:avLst/>
              <a:gdLst/>
              <a:ahLst/>
              <a:cxnLst/>
              <a:rect l="l" t="t" r="r" b="b"/>
              <a:pathLst>
                <a:path w="6133" h="9395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6328"/>
                  </a:lnTo>
                  <a:cubicBezTo>
                    <a:pt x="0" y="8025"/>
                    <a:pt x="1370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4214475" y="2035475"/>
              <a:ext cx="153325" cy="234875"/>
            </a:xfrm>
            <a:custGeom>
              <a:avLst/>
              <a:gdLst/>
              <a:ahLst/>
              <a:cxnLst/>
              <a:rect l="l" t="t" r="r" b="b"/>
              <a:pathLst>
                <a:path w="6133" h="9395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6328"/>
                  </a:lnTo>
                  <a:cubicBezTo>
                    <a:pt x="0" y="8025"/>
                    <a:pt x="1370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3471550" y="2607750"/>
              <a:ext cx="658950" cy="235075"/>
            </a:xfrm>
            <a:custGeom>
              <a:avLst/>
              <a:gdLst/>
              <a:ahLst/>
              <a:cxnLst/>
              <a:rect l="l" t="t" r="r" b="b"/>
              <a:pathLst>
                <a:path w="26358" h="9403" extrusionOk="0">
                  <a:moveTo>
                    <a:pt x="3380" y="0"/>
                  </a:moveTo>
                  <a:cubicBezTo>
                    <a:pt x="2591" y="0"/>
                    <a:pt x="1803" y="310"/>
                    <a:pt x="1208" y="922"/>
                  </a:cubicBezTo>
                  <a:cubicBezTo>
                    <a:pt x="1" y="2129"/>
                    <a:pt x="33" y="4053"/>
                    <a:pt x="1240" y="5228"/>
                  </a:cubicBezTo>
                  <a:cubicBezTo>
                    <a:pt x="3850" y="7837"/>
                    <a:pt x="8319" y="9403"/>
                    <a:pt x="13179" y="9403"/>
                  </a:cubicBezTo>
                  <a:cubicBezTo>
                    <a:pt x="18040" y="9403"/>
                    <a:pt x="22508" y="7837"/>
                    <a:pt x="25118" y="5228"/>
                  </a:cubicBezTo>
                  <a:cubicBezTo>
                    <a:pt x="26325" y="4053"/>
                    <a:pt x="26358" y="2129"/>
                    <a:pt x="25151" y="922"/>
                  </a:cubicBezTo>
                  <a:cubicBezTo>
                    <a:pt x="24559" y="314"/>
                    <a:pt x="23778" y="12"/>
                    <a:pt x="22994" y="12"/>
                  </a:cubicBezTo>
                  <a:cubicBezTo>
                    <a:pt x="22220" y="12"/>
                    <a:pt x="21444" y="306"/>
                    <a:pt x="20845" y="889"/>
                  </a:cubicBezTo>
                  <a:cubicBezTo>
                    <a:pt x="19736" y="1998"/>
                    <a:pt x="17061" y="3270"/>
                    <a:pt x="13179" y="3270"/>
                  </a:cubicBezTo>
                  <a:cubicBezTo>
                    <a:pt x="9297" y="3270"/>
                    <a:pt x="6623" y="1998"/>
                    <a:pt x="5514" y="889"/>
                  </a:cubicBezTo>
                  <a:cubicBezTo>
                    <a:pt x="4918" y="294"/>
                    <a:pt x="4148" y="0"/>
                    <a:pt x="33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762275" y="238225"/>
              <a:ext cx="4075875" cy="5219100"/>
            </a:xfrm>
            <a:custGeom>
              <a:avLst/>
              <a:gdLst/>
              <a:ahLst/>
              <a:cxnLst/>
              <a:rect l="l" t="t" r="r" b="b"/>
              <a:pathLst>
                <a:path w="163035" h="208764" extrusionOk="0">
                  <a:moveTo>
                    <a:pt x="100046" y="6292"/>
                  </a:moveTo>
                  <a:lnTo>
                    <a:pt x="108788" y="15034"/>
                  </a:lnTo>
                  <a:cubicBezTo>
                    <a:pt x="109342" y="15588"/>
                    <a:pt x="110125" y="15914"/>
                    <a:pt x="110941" y="15914"/>
                  </a:cubicBezTo>
                  <a:lnTo>
                    <a:pt x="126044" y="15914"/>
                  </a:lnTo>
                  <a:lnTo>
                    <a:pt x="121183" y="28082"/>
                  </a:lnTo>
                  <a:cubicBezTo>
                    <a:pt x="120792" y="28995"/>
                    <a:pt x="120922" y="30072"/>
                    <a:pt x="121477" y="30920"/>
                  </a:cubicBezTo>
                  <a:cubicBezTo>
                    <a:pt x="122031" y="31768"/>
                    <a:pt x="123010" y="32257"/>
                    <a:pt x="124021" y="32257"/>
                  </a:cubicBezTo>
                  <a:lnTo>
                    <a:pt x="136123" y="32257"/>
                  </a:lnTo>
                  <a:lnTo>
                    <a:pt x="130904" y="47849"/>
                  </a:lnTo>
                  <a:cubicBezTo>
                    <a:pt x="130545" y="48958"/>
                    <a:pt x="130839" y="50165"/>
                    <a:pt x="131654" y="50981"/>
                  </a:cubicBezTo>
                  <a:lnTo>
                    <a:pt x="136776" y="56102"/>
                  </a:lnTo>
                  <a:lnTo>
                    <a:pt x="131622" y="68954"/>
                  </a:lnTo>
                  <a:cubicBezTo>
                    <a:pt x="130741" y="68759"/>
                    <a:pt x="129860" y="68628"/>
                    <a:pt x="128947" y="68628"/>
                  </a:cubicBezTo>
                  <a:lnTo>
                    <a:pt x="124054" y="68628"/>
                  </a:lnTo>
                  <a:cubicBezTo>
                    <a:pt x="122129" y="68628"/>
                    <a:pt x="120564" y="67062"/>
                    <a:pt x="120564" y="65138"/>
                  </a:cubicBezTo>
                  <a:lnTo>
                    <a:pt x="120531" y="58614"/>
                  </a:lnTo>
                  <a:cubicBezTo>
                    <a:pt x="120531" y="57603"/>
                    <a:pt x="120009" y="56624"/>
                    <a:pt x="119161" y="56070"/>
                  </a:cubicBezTo>
                  <a:lnTo>
                    <a:pt x="99556" y="42989"/>
                  </a:lnTo>
                  <a:cubicBezTo>
                    <a:pt x="99044" y="42653"/>
                    <a:pt x="98455" y="42480"/>
                    <a:pt x="97868" y="42480"/>
                  </a:cubicBezTo>
                  <a:cubicBezTo>
                    <a:pt x="97370" y="42480"/>
                    <a:pt x="96873" y="42604"/>
                    <a:pt x="96425" y="42859"/>
                  </a:cubicBezTo>
                  <a:cubicBezTo>
                    <a:pt x="95414" y="43380"/>
                    <a:pt x="94794" y="44424"/>
                    <a:pt x="94794" y="45533"/>
                  </a:cubicBezTo>
                  <a:lnTo>
                    <a:pt x="94794" y="53362"/>
                  </a:lnTo>
                  <a:lnTo>
                    <a:pt x="76494" y="42891"/>
                  </a:lnTo>
                  <a:cubicBezTo>
                    <a:pt x="76010" y="42621"/>
                    <a:pt x="75484" y="42491"/>
                    <a:pt x="74966" y="42491"/>
                  </a:cubicBezTo>
                  <a:cubicBezTo>
                    <a:pt x="73981" y="42491"/>
                    <a:pt x="73026" y="42961"/>
                    <a:pt x="72449" y="43837"/>
                  </a:cubicBezTo>
                  <a:lnTo>
                    <a:pt x="67361" y="51470"/>
                  </a:lnTo>
                  <a:lnTo>
                    <a:pt x="59923" y="48012"/>
                  </a:lnTo>
                  <a:cubicBezTo>
                    <a:pt x="59501" y="47815"/>
                    <a:pt x="59059" y="47721"/>
                    <a:pt x="58625" y="47721"/>
                  </a:cubicBezTo>
                  <a:cubicBezTo>
                    <a:pt x="57483" y="47721"/>
                    <a:pt x="56398" y="48370"/>
                    <a:pt x="55878" y="49480"/>
                  </a:cubicBezTo>
                  <a:cubicBezTo>
                    <a:pt x="55161" y="51013"/>
                    <a:pt x="55813" y="52840"/>
                    <a:pt x="57346" y="53558"/>
                  </a:cubicBezTo>
                  <a:lnTo>
                    <a:pt x="67165" y="58125"/>
                  </a:lnTo>
                  <a:cubicBezTo>
                    <a:pt x="67585" y="58325"/>
                    <a:pt x="68026" y="58420"/>
                    <a:pt x="68461" y="58420"/>
                  </a:cubicBezTo>
                  <a:cubicBezTo>
                    <a:pt x="69444" y="58420"/>
                    <a:pt x="70393" y="57930"/>
                    <a:pt x="70981" y="57048"/>
                  </a:cubicBezTo>
                  <a:lnTo>
                    <a:pt x="75940" y="49611"/>
                  </a:lnTo>
                  <a:lnTo>
                    <a:pt x="96327" y="61289"/>
                  </a:lnTo>
                  <a:cubicBezTo>
                    <a:pt x="96793" y="61546"/>
                    <a:pt x="97314" y="61676"/>
                    <a:pt x="97836" y="61676"/>
                  </a:cubicBezTo>
                  <a:cubicBezTo>
                    <a:pt x="98374" y="61676"/>
                    <a:pt x="98913" y="61538"/>
                    <a:pt x="99393" y="61256"/>
                  </a:cubicBezTo>
                  <a:cubicBezTo>
                    <a:pt x="100339" y="60702"/>
                    <a:pt x="100926" y="59723"/>
                    <a:pt x="100926" y="58614"/>
                  </a:cubicBezTo>
                  <a:lnTo>
                    <a:pt x="100926" y="51274"/>
                  </a:lnTo>
                  <a:lnTo>
                    <a:pt x="114431" y="60278"/>
                  </a:lnTo>
                  <a:lnTo>
                    <a:pt x="114431" y="65170"/>
                  </a:lnTo>
                  <a:cubicBezTo>
                    <a:pt x="114431" y="70455"/>
                    <a:pt x="118737" y="74761"/>
                    <a:pt x="124054" y="74761"/>
                  </a:cubicBezTo>
                  <a:lnTo>
                    <a:pt x="128947" y="74761"/>
                  </a:lnTo>
                  <a:cubicBezTo>
                    <a:pt x="130382" y="74761"/>
                    <a:pt x="131785" y="75381"/>
                    <a:pt x="132731" y="76424"/>
                  </a:cubicBezTo>
                  <a:cubicBezTo>
                    <a:pt x="133709" y="77533"/>
                    <a:pt x="134166" y="78936"/>
                    <a:pt x="134036" y="80404"/>
                  </a:cubicBezTo>
                  <a:cubicBezTo>
                    <a:pt x="133775" y="82981"/>
                    <a:pt x="131328" y="84971"/>
                    <a:pt x="128490" y="84971"/>
                  </a:cubicBezTo>
                  <a:lnTo>
                    <a:pt x="127088" y="84971"/>
                  </a:lnTo>
                  <a:lnTo>
                    <a:pt x="127088" y="84808"/>
                  </a:lnTo>
                  <a:cubicBezTo>
                    <a:pt x="127088" y="83111"/>
                    <a:pt x="125717" y="81741"/>
                    <a:pt x="124054" y="81741"/>
                  </a:cubicBezTo>
                  <a:cubicBezTo>
                    <a:pt x="122358" y="81741"/>
                    <a:pt x="120988" y="83111"/>
                    <a:pt x="120988" y="84808"/>
                  </a:cubicBezTo>
                  <a:cubicBezTo>
                    <a:pt x="120955" y="106532"/>
                    <a:pt x="103275" y="124212"/>
                    <a:pt x="81550" y="124212"/>
                  </a:cubicBezTo>
                  <a:cubicBezTo>
                    <a:pt x="59793" y="124212"/>
                    <a:pt x="42113" y="106500"/>
                    <a:pt x="42113" y="84775"/>
                  </a:cubicBezTo>
                  <a:cubicBezTo>
                    <a:pt x="42113" y="83079"/>
                    <a:pt x="40743" y="81709"/>
                    <a:pt x="39047" y="81709"/>
                  </a:cubicBezTo>
                  <a:cubicBezTo>
                    <a:pt x="37383" y="81709"/>
                    <a:pt x="36013" y="83079"/>
                    <a:pt x="36013" y="84775"/>
                  </a:cubicBezTo>
                  <a:lnTo>
                    <a:pt x="36013" y="84971"/>
                  </a:lnTo>
                  <a:lnTo>
                    <a:pt x="34154" y="84971"/>
                  </a:lnTo>
                  <a:cubicBezTo>
                    <a:pt x="32718" y="84971"/>
                    <a:pt x="31316" y="84351"/>
                    <a:pt x="30370" y="83307"/>
                  </a:cubicBezTo>
                  <a:cubicBezTo>
                    <a:pt x="29391" y="82198"/>
                    <a:pt x="28934" y="80795"/>
                    <a:pt x="29065" y="79328"/>
                  </a:cubicBezTo>
                  <a:cubicBezTo>
                    <a:pt x="29326" y="76751"/>
                    <a:pt x="31772" y="74761"/>
                    <a:pt x="34610" y="74761"/>
                  </a:cubicBezTo>
                  <a:lnTo>
                    <a:pt x="39047" y="74761"/>
                  </a:lnTo>
                  <a:cubicBezTo>
                    <a:pt x="44364" y="74761"/>
                    <a:pt x="48669" y="70455"/>
                    <a:pt x="48669" y="65138"/>
                  </a:cubicBezTo>
                  <a:lnTo>
                    <a:pt x="48637" y="45533"/>
                  </a:lnTo>
                  <a:cubicBezTo>
                    <a:pt x="48604" y="43837"/>
                    <a:pt x="47234" y="42500"/>
                    <a:pt x="45570" y="42500"/>
                  </a:cubicBezTo>
                  <a:cubicBezTo>
                    <a:pt x="43874" y="42500"/>
                    <a:pt x="42504" y="43870"/>
                    <a:pt x="42504" y="45566"/>
                  </a:cubicBezTo>
                  <a:lnTo>
                    <a:pt x="42537" y="65170"/>
                  </a:lnTo>
                  <a:cubicBezTo>
                    <a:pt x="42537" y="67062"/>
                    <a:pt x="40971" y="68628"/>
                    <a:pt x="39047" y="68628"/>
                  </a:cubicBezTo>
                  <a:lnTo>
                    <a:pt x="34610" y="68628"/>
                  </a:lnTo>
                  <a:cubicBezTo>
                    <a:pt x="33534" y="68628"/>
                    <a:pt x="32457" y="68791"/>
                    <a:pt x="31446" y="69052"/>
                  </a:cubicBezTo>
                  <a:lnTo>
                    <a:pt x="26260" y="56102"/>
                  </a:lnTo>
                  <a:lnTo>
                    <a:pt x="31381" y="50981"/>
                  </a:lnTo>
                  <a:cubicBezTo>
                    <a:pt x="32196" y="50165"/>
                    <a:pt x="32490" y="48958"/>
                    <a:pt x="32131" y="47849"/>
                  </a:cubicBezTo>
                  <a:lnTo>
                    <a:pt x="26912" y="32257"/>
                  </a:lnTo>
                  <a:lnTo>
                    <a:pt x="35752" y="32257"/>
                  </a:lnTo>
                  <a:cubicBezTo>
                    <a:pt x="37448" y="32257"/>
                    <a:pt x="38818" y="30887"/>
                    <a:pt x="38818" y="29191"/>
                  </a:cubicBezTo>
                  <a:lnTo>
                    <a:pt x="38818" y="15914"/>
                  </a:lnTo>
                  <a:lnTo>
                    <a:pt x="52094" y="15914"/>
                  </a:lnTo>
                  <a:cubicBezTo>
                    <a:pt x="52747" y="15914"/>
                    <a:pt x="53399" y="15719"/>
                    <a:pt x="53921" y="15295"/>
                  </a:cubicBezTo>
                  <a:lnTo>
                    <a:pt x="65860" y="6389"/>
                  </a:lnTo>
                  <a:lnTo>
                    <a:pt x="77505" y="9293"/>
                  </a:lnTo>
                  <a:cubicBezTo>
                    <a:pt x="77753" y="9355"/>
                    <a:pt x="78002" y="9377"/>
                    <a:pt x="78250" y="9377"/>
                  </a:cubicBezTo>
                  <a:cubicBezTo>
                    <a:pt x="78393" y="9377"/>
                    <a:pt x="78536" y="9370"/>
                    <a:pt x="78680" y="9358"/>
                  </a:cubicBezTo>
                  <a:lnTo>
                    <a:pt x="100046" y="6292"/>
                  </a:lnTo>
                  <a:close/>
                  <a:moveTo>
                    <a:pt x="53518" y="134832"/>
                  </a:moveTo>
                  <a:cubicBezTo>
                    <a:pt x="53566" y="134832"/>
                    <a:pt x="53595" y="134847"/>
                    <a:pt x="53595" y="134847"/>
                  </a:cubicBezTo>
                  <a:lnTo>
                    <a:pt x="76201" y="147405"/>
                  </a:lnTo>
                  <a:lnTo>
                    <a:pt x="59662" y="161595"/>
                  </a:lnTo>
                  <a:cubicBezTo>
                    <a:pt x="59636" y="161595"/>
                    <a:pt x="59589" y="161637"/>
                    <a:pt x="59521" y="161637"/>
                  </a:cubicBezTo>
                  <a:cubicBezTo>
                    <a:pt x="59504" y="161637"/>
                    <a:pt x="59486" y="161634"/>
                    <a:pt x="59467" y="161627"/>
                  </a:cubicBezTo>
                  <a:cubicBezTo>
                    <a:pt x="59369" y="161627"/>
                    <a:pt x="59336" y="161562"/>
                    <a:pt x="59336" y="161530"/>
                  </a:cubicBezTo>
                  <a:lnTo>
                    <a:pt x="49028" y="143491"/>
                  </a:lnTo>
                  <a:lnTo>
                    <a:pt x="53301" y="134944"/>
                  </a:lnTo>
                  <a:cubicBezTo>
                    <a:pt x="53301" y="134944"/>
                    <a:pt x="53334" y="134879"/>
                    <a:pt x="53432" y="134847"/>
                  </a:cubicBezTo>
                  <a:cubicBezTo>
                    <a:pt x="53464" y="134836"/>
                    <a:pt x="53493" y="134832"/>
                    <a:pt x="53518" y="134832"/>
                  </a:cubicBezTo>
                  <a:close/>
                  <a:moveTo>
                    <a:pt x="61685" y="125746"/>
                  </a:moveTo>
                  <a:cubicBezTo>
                    <a:pt x="67687" y="128681"/>
                    <a:pt x="74439" y="130312"/>
                    <a:pt x="81550" y="130312"/>
                  </a:cubicBezTo>
                  <a:cubicBezTo>
                    <a:pt x="88629" y="130312"/>
                    <a:pt x="95348" y="128681"/>
                    <a:pt x="101350" y="125778"/>
                  </a:cubicBezTo>
                  <a:lnTo>
                    <a:pt x="101350" y="132367"/>
                  </a:lnTo>
                  <a:lnTo>
                    <a:pt x="97697" y="134390"/>
                  </a:lnTo>
                  <a:cubicBezTo>
                    <a:pt x="96229" y="135205"/>
                    <a:pt x="95707" y="137065"/>
                    <a:pt x="96523" y="138533"/>
                  </a:cubicBezTo>
                  <a:cubicBezTo>
                    <a:pt x="97078" y="139555"/>
                    <a:pt x="98119" y="140123"/>
                    <a:pt x="99190" y="140123"/>
                  </a:cubicBezTo>
                  <a:cubicBezTo>
                    <a:pt x="99691" y="140123"/>
                    <a:pt x="100198" y="139999"/>
                    <a:pt x="100665" y="139740"/>
                  </a:cubicBezTo>
                  <a:lnTo>
                    <a:pt x="109440" y="134847"/>
                  </a:lnTo>
                  <a:cubicBezTo>
                    <a:pt x="109440" y="134847"/>
                    <a:pt x="109469" y="134832"/>
                    <a:pt x="109517" y="134832"/>
                  </a:cubicBezTo>
                  <a:cubicBezTo>
                    <a:pt x="109542" y="134832"/>
                    <a:pt x="109571" y="134836"/>
                    <a:pt x="109603" y="134847"/>
                  </a:cubicBezTo>
                  <a:cubicBezTo>
                    <a:pt x="109701" y="134879"/>
                    <a:pt x="109701" y="134944"/>
                    <a:pt x="109734" y="134944"/>
                  </a:cubicBezTo>
                  <a:lnTo>
                    <a:pt x="114007" y="143491"/>
                  </a:lnTo>
                  <a:lnTo>
                    <a:pt x="103699" y="161530"/>
                  </a:lnTo>
                  <a:cubicBezTo>
                    <a:pt x="103699" y="161562"/>
                    <a:pt x="103666" y="161627"/>
                    <a:pt x="103569" y="161627"/>
                  </a:cubicBezTo>
                  <a:cubicBezTo>
                    <a:pt x="103549" y="161634"/>
                    <a:pt x="103531" y="161637"/>
                    <a:pt x="103514" y="161637"/>
                  </a:cubicBezTo>
                  <a:cubicBezTo>
                    <a:pt x="103446" y="161637"/>
                    <a:pt x="103399" y="161595"/>
                    <a:pt x="103373" y="161595"/>
                  </a:cubicBezTo>
                  <a:lnTo>
                    <a:pt x="86835" y="147405"/>
                  </a:lnTo>
                  <a:lnTo>
                    <a:pt x="89542" y="145905"/>
                  </a:lnTo>
                  <a:cubicBezTo>
                    <a:pt x="91010" y="145089"/>
                    <a:pt x="91564" y="143230"/>
                    <a:pt x="90716" y="141762"/>
                  </a:cubicBezTo>
                  <a:cubicBezTo>
                    <a:pt x="90161" y="140739"/>
                    <a:pt x="89120" y="140171"/>
                    <a:pt x="88049" y="140171"/>
                  </a:cubicBezTo>
                  <a:cubicBezTo>
                    <a:pt x="87548" y="140171"/>
                    <a:pt x="87041" y="140295"/>
                    <a:pt x="86574" y="140555"/>
                  </a:cubicBezTo>
                  <a:lnTo>
                    <a:pt x="81518" y="143360"/>
                  </a:lnTo>
                  <a:lnTo>
                    <a:pt x="61685" y="132367"/>
                  </a:lnTo>
                  <a:lnTo>
                    <a:pt x="61685" y="125746"/>
                  </a:lnTo>
                  <a:close/>
                  <a:moveTo>
                    <a:pt x="81518" y="150895"/>
                  </a:moveTo>
                  <a:lnTo>
                    <a:pt x="85008" y="153897"/>
                  </a:lnTo>
                  <a:lnTo>
                    <a:pt x="85008" y="179568"/>
                  </a:lnTo>
                  <a:cubicBezTo>
                    <a:pt x="85008" y="179666"/>
                    <a:pt x="84910" y="179764"/>
                    <a:pt x="84780" y="179764"/>
                  </a:cubicBezTo>
                  <a:lnTo>
                    <a:pt x="78256" y="179764"/>
                  </a:lnTo>
                  <a:cubicBezTo>
                    <a:pt x="78125" y="179764"/>
                    <a:pt x="78027" y="179666"/>
                    <a:pt x="78027" y="179568"/>
                  </a:cubicBezTo>
                  <a:lnTo>
                    <a:pt x="78027" y="153897"/>
                  </a:lnTo>
                  <a:lnTo>
                    <a:pt x="81518" y="150895"/>
                  </a:lnTo>
                  <a:close/>
                  <a:moveTo>
                    <a:pt x="8449" y="162965"/>
                  </a:moveTo>
                  <a:lnTo>
                    <a:pt x="25933" y="177970"/>
                  </a:lnTo>
                  <a:cubicBezTo>
                    <a:pt x="28151" y="179862"/>
                    <a:pt x="29424" y="182635"/>
                    <a:pt x="29424" y="185570"/>
                  </a:cubicBezTo>
                  <a:lnTo>
                    <a:pt x="29424" y="188832"/>
                  </a:lnTo>
                  <a:lnTo>
                    <a:pt x="6133" y="183646"/>
                  </a:lnTo>
                  <a:lnTo>
                    <a:pt x="6133" y="171348"/>
                  </a:lnTo>
                  <a:cubicBezTo>
                    <a:pt x="6133" y="168347"/>
                    <a:pt x="6949" y="165444"/>
                    <a:pt x="8449" y="162965"/>
                  </a:cubicBezTo>
                  <a:close/>
                  <a:moveTo>
                    <a:pt x="101113" y="0"/>
                  </a:moveTo>
                  <a:cubicBezTo>
                    <a:pt x="100975" y="0"/>
                    <a:pt x="100836" y="10"/>
                    <a:pt x="100698" y="29"/>
                  </a:cubicBezTo>
                  <a:lnTo>
                    <a:pt x="78419" y="3225"/>
                  </a:lnTo>
                  <a:lnTo>
                    <a:pt x="65925" y="94"/>
                  </a:lnTo>
                  <a:cubicBezTo>
                    <a:pt x="65674" y="31"/>
                    <a:pt x="65420" y="0"/>
                    <a:pt x="65170" y="0"/>
                  </a:cubicBezTo>
                  <a:cubicBezTo>
                    <a:pt x="64509" y="0"/>
                    <a:pt x="63869" y="214"/>
                    <a:pt x="63348" y="616"/>
                  </a:cubicBezTo>
                  <a:lnTo>
                    <a:pt x="51083" y="9815"/>
                  </a:lnTo>
                  <a:lnTo>
                    <a:pt x="35752" y="9815"/>
                  </a:lnTo>
                  <a:cubicBezTo>
                    <a:pt x="34056" y="9815"/>
                    <a:pt x="32686" y="11185"/>
                    <a:pt x="32686" y="12848"/>
                  </a:cubicBezTo>
                  <a:lnTo>
                    <a:pt x="32686" y="26157"/>
                  </a:lnTo>
                  <a:lnTo>
                    <a:pt x="22671" y="26157"/>
                  </a:lnTo>
                  <a:cubicBezTo>
                    <a:pt x="21693" y="26157"/>
                    <a:pt x="20779" y="26614"/>
                    <a:pt x="20192" y="27429"/>
                  </a:cubicBezTo>
                  <a:cubicBezTo>
                    <a:pt x="19638" y="28212"/>
                    <a:pt x="19475" y="29223"/>
                    <a:pt x="19768" y="30169"/>
                  </a:cubicBezTo>
                  <a:lnTo>
                    <a:pt x="25705" y="47980"/>
                  </a:lnTo>
                  <a:lnTo>
                    <a:pt x="20518" y="53199"/>
                  </a:lnTo>
                  <a:cubicBezTo>
                    <a:pt x="19670" y="54047"/>
                    <a:pt x="19377" y="55352"/>
                    <a:pt x="19833" y="56494"/>
                  </a:cubicBezTo>
                  <a:lnTo>
                    <a:pt x="26129" y="72184"/>
                  </a:lnTo>
                  <a:cubicBezTo>
                    <a:pt x="24400" y="73913"/>
                    <a:pt x="23226" y="76196"/>
                    <a:pt x="22998" y="78708"/>
                  </a:cubicBezTo>
                  <a:cubicBezTo>
                    <a:pt x="22671" y="81872"/>
                    <a:pt x="23715" y="85036"/>
                    <a:pt x="25835" y="87385"/>
                  </a:cubicBezTo>
                  <a:cubicBezTo>
                    <a:pt x="27956" y="89733"/>
                    <a:pt x="30989" y="91103"/>
                    <a:pt x="34154" y="91103"/>
                  </a:cubicBezTo>
                  <a:lnTo>
                    <a:pt x="36437" y="91103"/>
                  </a:lnTo>
                  <a:cubicBezTo>
                    <a:pt x="38231" y="103923"/>
                    <a:pt x="45407" y="115079"/>
                    <a:pt x="55585" y="122157"/>
                  </a:cubicBezTo>
                  <a:lnTo>
                    <a:pt x="55585" y="129073"/>
                  </a:lnTo>
                  <a:cubicBezTo>
                    <a:pt x="54900" y="128845"/>
                    <a:pt x="54178" y="128720"/>
                    <a:pt x="53458" y="128720"/>
                  </a:cubicBezTo>
                  <a:cubicBezTo>
                    <a:pt x="52840" y="128720"/>
                    <a:pt x="52225" y="128812"/>
                    <a:pt x="51638" y="129008"/>
                  </a:cubicBezTo>
                  <a:cubicBezTo>
                    <a:pt x="49974" y="129497"/>
                    <a:pt x="48604" y="130671"/>
                    <a:pt x="47854" y="132204"/>
                  </a:cubicBezTo>
                  <a:lnTo>
                    <a:pt x="43091" y="141729"/>
                  </a:lnTo>
                  <a:lnTo>
                    <a:pt x="16278" y="149591"/>
                  </a:lnTo>
                  <a:cubicBezTo>
                    <a:pt x="6720" y="152429"/>
                    <a:pt x="1" y="161366"/>
                    <a:pt x="1" y="171348"/>
                  </a:cubicBezTo>
                  <a:lnTo>
                    <a:pt x="1" y="205697"/>
                  </a:lnTo>
                  <a:cubicBezTo>
                    <a:pt x="1" y="207393"/>
                    <a:pt x="1371" y="208763"/>
                    <a:pt x="3067" y="208763"/>
                  </a:cubicBezTo>
                  <a:cubicBezTo>
                    <a:pt x="4763" y="208763"/>
                    <a:pt x="6133" y="207393"/>
                    <a:pt x="6133" y="205697"/>
                  </a:cubicBezTo>
                  <a:lnTo>
                    <a:pt x="6133" y="189909"/>
                  </a:lnTo>
                  <a:lnTo>
                    <a:pt x="29424" y="195095"/>
                  </a:lnTo>
                  <a:lnTo>
                    <a:pt x="29424" y="205697"/>
                  </a:lnTo>
                  <a:cubicBezTo>
                    <a:pt x="29424" y="207393"/>
                    <a:pt x="30794" y="208763"/>
                    <a:pt x="32490" y="208763"/>
                  </a:cubicBezTo>
                  <a:cubicBezTo>
                    <a:pt x="34186" y="208763"/>
                    <a:pt x="35556" y="207393"/>
                    <a:pt x="35556" y="205697"/>
                  </a:cubicBezTo>
                  <a:lnTo>
                    <a:pt x="35556" y="185570"/>
                  </a:lnTo>
                  <a:cubicBezTo>
                    <a:pt x="35556" y="180841"/>
                    <a:pt x="33501" y="176404"/>
                    <a:pt x="29913" y="173305"/>
                  </a:cubicBezTo>
                  <a:lnTo>
                    <a:pt x="12461" y="158365"/>
                  </a:lnTo>
                  <a:cubicBezTo>
                    <a:pt x="14092" y="157061"/>
                    <a:pt x="15952" y="156082"/>
                    <a:pt x="18007" y="155462"/>
                  </a:cubicBezTo>
                  <a:lnTo>
                    <a:pt x="44396" y="147699"/>
                  </a:lnTo>
                  <a:lnTo>
                    <a:pt x="54019" y="164563"/>
                  </a:lnTo>
                  <a:cubicBezTo>
                    <a:pt x="54965" y="166194"/>
                    <a:pt x="56563" y="167336"/>
                    <a:pt x="58423" y="167662"/>
                  </a:cubicBezTo>
                  <a:cubicBezTo>
                    <a:pt x="58782" y="167727"/>
                    <a:pt x="59173" y="167760"/>
                    <a:pt x="59532" y="167760"/>
                  </a:cubicBezTo>
                  <a:cubicBezTo>
                    <a:pt x="61032" y="167760"/>
                    <a:pt x="62468" y="167238"/>
                    <a:pt x="63642" y="166227"/>
                  </a:cubicBezTo>
                  <a:lnTo>
                    <a:pt x="71927" y="159116"/>
                  </a:lnTo>
                  <a:lnTo>
                    <a:pt x="71927" y="179568"/>
                  </a:lnTo>
                  <a:cubicBezTo>
                    <a:pt x="71927" y="183059"/>
                    <a:pt x="74765" y="185897"/>
                    <a:pt x="78256" y="185897"/>
                  </a:cubicBezTo>
                  <a:lnTo>
                    <a:pt x="84780" y="185897"/>
                  </a:lnTo>
                  <a:cubicBezTo>
                    <a:pt x="88270" y="185897"/>
                    <a:pt x="91108" y="183059"/>
                    <a:pt x="91108" y="179568"/>
                  </a:cubicBezTo>
                  <a:lnTo>
                    <a:pt x="91108" y="159116"/>
                  </a:lnTo>
                  <a:lnTo>
                    <a:pt x="99393" y="166227"/>
                  </a:lnTo>
                  <a:cubicBezTo>
                    <a:pt x="100568" y="167238"/>
                    <a:pt x="102003" y="167760"/>
                    <a:pt x="103503" y="167760"/>
                  </a:cubicBezTo>
                  <a:cubicBezTo>
                    <a:pt x="103862" y="167760"/>
                    <a:pt x="104254" y="167727"/>
                    <a:pt x="104612" y="167662"/>
                  </a:cubicBezTo>
                  <a:cubicBezTo>
                    <a:pt x="106472" y="167336"/>
                    <a:pt x="108070" y="166194"/>
                    <a:pt x="109016" y="164563"/>
                  </a:cubicBezTo>
                  <a:lnTo>
                    <a:pt x="118639" y="147699"/>
                  </a:lnTo>
                  <a:lnTo>
                    <a:pt x="145028" y="155462"/>
                  </a:lnTo>
                  <a:cubicBezTo>
                    <a:pt x="147083" y="156082"/>
                    <a:pt x="148943" y="157061"/>
                    <a:pt x="150574" y="158365"/>
                  </a:cubicBezTo>
                  <a:lnTo>
                    <a:pt x="133122" y="173305"/>
                  </a:lnTo>
                  <a:cubicBezTo>
                    <a:pt x="129534" y="176404"/>
                    <a:pt x="127479" y="180841"/>
                    <a:pt x="127479" y="185570"/>
                  </a:cubicBezTo>
                  <a:lnTo>
                    <a:pt x="127479" y="205697"/>
                  </a:lnTo>
                  <a:cubicBezTo>
                    <a:pt x="127479" y="207393"/>
                    <a:pt x="128849" y="208763"/>
                    <a:pt x="130545" y="208763"/>
                  </a:cubicBezTo>
                  <a:cubicBezTo>
                    <a:pt x="132241" y="208763"/>
                    <a:pt x="133611" y="207393"/>
                    <a:pt x="133611" y="205697"/>
                  </a:cubicBezTo>
                  <a:lnTo>
                    <a:pt x="133611" y="195095"/>
                  </a:lnTo>
                  <a:lnTo>
                    <a:pt x="137754" y="194149"/>
                  </a:lnTo>
                  <a:cubicBezTo>
                    <a:pt x="139385" y="193791"/>
                    <a:pt x="140429" y="192160"/>
                    <a:pt x="140070" y="190529"/>
                  </a:cubicBezTo>
                  <a:cubicBezTo>
                    <a:pt x="139759" y="189086"/>
                    <a:pt x="138491" y="188109"/>
                    <a:pt x="137075" y="188109"/>
                  </a:cubicBezTo>
                  <a:cubicBezTo>
                    <a:pt x="136858" y="188109"/>
                    <a:pt x="136638" y="188132"/>
                    <a:pt x="136417" y="188180"/>
                  </a:cubicBezTo>
                  <a:lnTo>
                    <a:pt x="133611" y="188832"/>
                  </a:lnTo>
                  <a:lnTo>
                    <a:pt x="133611" y="185570"/>
                  </a:lnTo>
                  <a:cubicBezTo>
                    <a:pt x="133611" y="182635"/>
                    <a:pt x="134884" y="179862"/>
                    <a:pt x="137102" y="177970"/>
                  </a:cubicBezTo>
                  <a:lnTo>
                    <a:pt x="154586" y="162965"/>
                  </a:lnTo>
                  <a:cubicBezTo>
                    <a:pt x="156054" y="165444"/>
                    <a:pt x="156902" y="168347"/>
                    <a:pt x="156902" y="171348"/>
                  </a:cubicBezTo>
                  <a:lnTo>
                    <a:pt x="156902" y="183646"/>
                  </a:lnTo>
                  <a:lnTo>
                    <a:pt x="149497" y="185277"/>
                  </a:lnTo>
                  <a:cubicBezTo>
                    <a:pt x="147834" y="185668"/>
                    <a:pt x="146823" y="187299"/>
                    <a:pt x="147181" y="188930"/>
                  </a:cubicBezTo>
                  <a:cubicBezTo>
                    <a:pt x="147475" y="190366"/>
                    <a:pt x="148747" y="191344"/>
                    <a:pt x="150150" y="191344"/>
                  </a:cubicBezTo>
                  <a:cubicBezTo>
                    <a:pt x="150378" y="191344"/>
                    <a:pt x="150606" y="191312"/>
                    <a:pt x="150835" y="191246"/>
                  </a:cubicBezTo>
                  <a:lnTo>
                    <a:pt x="156902" y="189909"/>
                  </a:lnTo>
                  <a:lnTo>
                    <a:pt x="156902" y="205697"/>
                  </a:lnTo>
                  <a:cubicBezTo>
                    <a:pt x="156902" y="207393"/>
                    <a:pt x="158272" y="208763"/>
                    <a:pt x="159968" y="208763"/>
                  </a:cubicBezTo>
                  <a:cubicBezTo>
                    <a:pt x="161665" y="208763"/>
                    <a:pt x="163035" y="207393"/>
                    <a:pt x="163035" y="205697"/>
                  </a:cubicBezTo>
                  <a:lnTo>
                    <a:pt x="163035" y="171348"/>
                  </a:lnTo>
                  <a:cubicBezTo>
                    <a:pt x="163035" y="161366"/>
                    <a:pt x="156315" y="152429"/>
                    <a:pt x="146757" y="149591"/>
                  </a:cubicBezTo>
                  <a:lnTo>
                    <a:pt x="119944" y="141729"/>
                  </a:lnTo>
                  <a:lnTo>
                    <a:pt x="115181" y="132204"/>
                  </a:lnTo>
                  <a:cubicBezTo>
                    <a:pt x="114431" y="130671"/>
                    <a:pt x="113061" y="129497"/>
                    <a:pt x="111397" y="129008"/>
                  </a:cubicBezTo>
                  <a:cubicBezTo>
                    <a:pt x="110810" y="128812"/>
                    <a:pt x="110195" y="128720"/>
                    <a:pt x="109577" y="128720"/>
                  </a:cubicBezTo>
                  <a:cubicBezTo>
                    <a:pt x="108858" y="128720"/>
                    <a:pt x="108135" y="128845"/>
                    <a:pt x="107450" y="129073"/>
                  </a:cubicBezTo>
                  <a:lnTo>
                    <a:pt x="107450" y="122223"/>
                  </a:lnTo>
                  <a:cubicBezTo>
                    <a:pt x="117660" y="115112"/>
                    <a:pt x="124869" y="103956"/>
                    <a:pt x="126663" y="91103"/>
                  </a:cubicBezTo>
                  <a:lnTo>
                    <a:pt x="128490" y="91103"/>
                  </a:lnTo>
                  <a:cubicBezTo>
                    <a:pt x="134427" y="91103"/>
                    <a:pt x="139548" y="86667"/>
                    <a:pt x="140103" y="81024"/>
                  </a:cubicBezTo>
                  <a:cubicBezTo>
                    <a:pt x="140429" y="77827"/>
                    <a:pt x="139385" y="74695"/>
                    <a:pt x="137265" y="72347"/>
                  </a:cubicBezTo>
                  <a:cubicBezTo>
                    <a:pt x="137167" y="72216"/>
                    <a:pt x="137069" y="72119"/>
                    <a:pt x="136971" y="72021"/>
                  </a:cubicBezTo>
                  <a:lnTo>
                    <a:pt x="143202" y="56494"/>
                  </a:lnTo>
                  <a:cubicBezTo>
                    <a:pt x="143658" y="55352"/>
                    <a:pt x="143365" y="54047"/>
                    <a:pt x="142517" y="53199"/>
                  </a:cubicBezTo>
                  <a:lnTo>
                    <a:pt x="137298" y="47980"/>
                  </a:lnTo>
                  <a:lnTo>
                    <a:pt x="143267" y="30169"/>
                  </a:lnTo>
                  <a:cubicBezTo>
                    <a:pt x="143561" y="29223"/>
                    <a:pt x="143397" y="28212"/>
                    <a:pt x="142843" y="27429"/>
                  </a:cubicBezTo>
                  <a:cubicBezTo>
                    <a:pt x="142256" y="26614"/>
                    <a:pt x="141342" y="26157"/>
                    <a:pt x="140364" y="26157"/>
                  </a:cubicBezTo>
                  <a:lnTo>
                    <a:pt x="128523" y="26157"/>
                  </a:lnTo>
                  <a:lnTo>
                    <a:pt x="133383" y="13990"/>
                  </a:lnTo>
                  <a:cubicBezTo>
                    <a:pt x="133775" y="13044"/>
                    <a:pt x="133644" y="12000"/>
                    <a:pt x="133090" y="11152"/>
                  </a:cubicBezTo>
                  <a:cubicBezTo>
                    <a:pt x="132502" y="10304"/>
                    <a:pt x="131556" y="9815"/>
                    <a:pt x="130545" y="9815"/>
                  </a:cubicBezTo>
                  <a:lnTo>
                    <a:pt x="112213" y="9815"/>
                  </a:lnTo>
                  <a:lnTo>
                    <a:pt x="103275" y="877"/>
                  </a:lnTo>
                  <a:cubicBezTo>
                    <a:pt x="102718" y="320"/>
                    <a:pt x="101923" y="0"/>
                    <a:pt x="1011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133;p37">
            <a:extLst>
              <a:ext uri="{FF2B5EF4-FFF2-40B4-BE49-F238E27FC236}">
                <a16:creationId xmlns:a16="http://schemas.microsoft.com/office/drawing/2014/main" id="{0B790D63-0228-4FDF-948A-F607FBA181AC}"/>
              </a:ext>
            </a:extLst>
          </p:cNvPr>
          <p:cNvSpPr/>
          <p:nvPr/>
        </p:nvSpPr>
        <p:spPr>
          <a:xfrm>
            <a:off x="6073780" y="1960557"/>
            <a:ext cx="462517" cy="499974"/>
          </a:xfrm>
          <a:custGeom>
            <a:avLst/>
            <a:gdLst/>
            <a:ahLst/>
            <a:cxnLst/>
            <a:rect l="l" t="t" r="r" b="b"/>
            <a:pathLst>
              <a:path w="10002" h="10812" extrusionOk="0">
                <a:moveTo>
                  <a:pt x="0" y="1"/>
                </a:moveTo>
                <a:lnTo>
                  <a:pt x="0" y="10812"/>
                </a:lnTo>
                <a:lnTo>
                  <a:pt x="10001" y="10812"/>
                </a:lnTo>
                <a:lnTo>
                  <a:pt x="10001" y="1108"/>
                </a:lnTo>
                <a:lnTo>
                  <a:pt x="6882" y="1108"/>
                </a:lnTo>
                <a:lnTo>
                  <a:pt x="5763" y="1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613;p27">
            <a:extLst>
              <a:ext uri="{FF2B5EF4-FFF2-40B4-BE49-F238E27FC236}">
                <a16:creationId xmlns:a16="http://schemas.microsoft.com/office/drawing/2014/main" id="{9894EDD0-F126-46B3-81E6-9DC7D8527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110" t="-16091" r="13110" b="42312"/>
          <a:stretch/>
        </p:blipFill>
        <p:spPr>
          <a:xfrm>
            <a:off x="3465762" y="1654113"/>
            <a:ext cx="431230" cy="41316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" name="Google Shape;615;p27">
            <a:extLst>
              <a:ext uri="{FF2B5EF4-FFF2-40B4-BE49-F238E27FC236}">
                <a16:creationId xmlns:a16="http://schemas.microsoft.com/office/drawing/2014/main" id="{FE46A5E9-1984-444F-A5D5-2A743BD1B061}"/>
              </a:ext>
            </a:extLst>
          </p:cNvPr>
          <p:cNvPicPr preferRelativeResize="0"/>
          <p:nvPr/>
        </p:nvPicPr>
        <p:blipFill rotWithShape="1">
          <a:blip r:embed="rId4">
            <a:alphaModFix amt="90000"/>
          </a:blip>
          <a:srcRect t="-11919" b="40927"/>
          <a:stretch/>
        </p:blipFill>
        <p:spPr>
          <a:xfrm>
            <a:off x="6089402" y="1997286"/>
            <a:ext cx="445556" cy="44715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45"/>
          <p:cNvGrpSpPr/>
          <p:nvPr/>
        </p:nvGrpSpPr>
        <p:grpSpPr>
          <a:xfrm>
            <a:off x="1258183" y="2084978"/>
            <a:ext cx="3206075" cy="1157548"/>
            <a:chOff x="238125" y="1662850"/>
            <a:chExt cx="7137300" cy="2217100"/>
          </a:xfrm>
        </p:grpSpPr>
        <p:sp>
          <p:nvSpPr>
            <p:cNvPr id="1791" name="Google Shape;1791;p45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5"/>
          <p:cNvGrpSpPr/>
          <p:nvPr/>
        </p:nvGrpSpPr>
        <p:grpSpPr>
          <a:xfrm>
            <a:off x="1258183" y="3307591"/>
            <a:ext cx="3206075" cy="1157548"/>
            <a:chOff x="238125" y="1662850"/>
            <a:chExt cx="7137300" cy="2217100"/>
          </a:xfrm>
        </p:grpSpPr>
        <p:sp>
          <p:nvSpPr>
            <p:cNvPr id="1802" name="Google Shape;1802;p45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1257983" y="883103"/>
            <a:ext cx="3206075" cy="1157548"/>
            <a:chOff x="238125" y="1662850"/>
            <a:chExt cx="7137300" cy="2217100"/>
          </a:xfrm>
        </p:grpSpPr>
        <p:sp>
          <p:nvSpPr>
            <p:cNvPr id="1813" name="Google Shape;1813;p45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FUTURE ENHANCEMENTS</a:t>
            </a:r>
            <a:endParaRPr dirty="0"/>
          </a:p>
        </p:txBody>
      </p:sp>
      <p:sp>
        <p:nvSpPr>
          <p:cNvPr id="1824" name="Google Shape;1824;p45"/>
          <p:cNvSpPr txBox="1"/>
          <p:nvPr/>
        </p:nvSpPr>
        <p:spPr>
          <a:xfrm>
            <a:off x="4890951" y="4364673"/>
            <a:ext cx="3438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825" name="Google Shape;1825;p45"/>
          <p:cNvSpPr txBox="1"/>
          <p:nvPr/>
        </p:nvSpPr>
        <p:spPr>
          <a:xfrm>
            <a:off x="1501750" y="103157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LORE/PLOT</a:t>
            </a:r>
          </a:p>
          <a:p>
            <a:pPr marL="0" marR="0" lvl="0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Adding back a lore/plot should help allow the player to feel more submerged into the game and more clear objectives to each level.</a:t>
            </a:r>
            <a:endParaRPr lang="en-CA" sz="10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826" name="Google Shape;1826;p45"/>
          <p:cNvSpPr txBox="1"/>
          <p:nvPr/>
        </p:nvSpPr>
        <p:spPr>
          <a:xfrm>
            <a:off x="1457300" y="222797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8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LEVELS</a:t>
            </a:r>
            <a:endParaRPr sz="18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Make levels more advanced then simply adding more enemies. Additional paths and tactics for players</a:t>
            </a:r>
            <a:endParaRPr sz="10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7" name="Google Shape;1827;p45"/>
          <p:cNvSpPr txBox="1"/>
          <p:nvPr/>
        </p:nvSpPr>
        <p:spPr>
          <a:xfrm>
            <a:off x="1501750" y="3504979"/>
            <a:ext cx="26799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MECHANICS</a:t>
            </a:r>
            <a:endParaRPr sz="18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Addition of more towers and enemies. Towers can be destroyed and can contain health.</a:t>
            </a:r>
            <a:endParaRPr sz="10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28" name="Google Shape;1828;p45"/>
          <p:cNvCxnSpPr/>
          <p:nvPr/>
        </p:nvCxnSpPr>
        <p:spPr>
          <a:xfrm>
            <a:off x="-457200" y="1700250"/>
            <a:ext cx="1177200" cy="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45"/>
          <p:cNvCxnSpPr/>
          <p:nvPr/>
        </p:nvCxnSpPr>
        <p:spPr>
          <a:xfrm>
            <a:off x="-457200" y="2689550"/>
            <a:ext cx="1546500" cy="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0" name="Google Shape;1830;p45"/>
          <p:cNvCxnSpPr/>
          <p:nvPr/>
        </p:nvCxnSpPr>
        <p:spPr>
          <a:xfrm>
            <a:off x="-457200" y="3678850"/>
            <a:ext cx="1177200" cy="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45"/>
          <p:cNvCxnSpPr/>
          <p:nvPr/>
        </p:nvCxnSpPr>
        <p:spPr>
          <a:xfrm rot="10800000" flipH="1">
            <a:off x="718319" y="1438831"/>
            <a:ext cx="384300" cy="2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2" name="Google Shape;1832;p45"/>
          <p:cNvCxnSpPr/>
          <p:nvPr/>
        </p:nvCxnSpPr>
        <p:spPr>
          <a:xfrm>
            <a:off x="718319" y="3677181"/>
            <a:ext cx="391200" cy="28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3" name="Google Shape;1833;p4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900" y="804998"/>
            <a:ext cx="3323101" cy="35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838" name="Google Shape;1838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Does anyone have any questions?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arsalan.m.saeed@outlook.com</a:t>
            </a:r>
            <a:endParaRPr dirty="0"/>
          </a:p>
        </p:txBody>
      </p:sp>
      <p:sp>
        <p:nvSpPr>
          <p:cNvPr id="1844" name="Google Shape;1844;p46"/>
          <p:cNvSpPr txBox="1">
            <a:spLocks noGrp="1"/>
          </p:cNvSpPr>
          <p:nvPr>
            <p:ph type="subTitle" idx="4294967295"/>
          </p:nvPr>
        </p:nvSpPr>
        <p:spPr>
          <a:xfrm>
            <a:off x="6288088" y="3605213"/>
            <a:ext cx="2855912" cy="25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https://github.com/2191818/GameFoot</a:t>
            </a:r>
            <a:endParaRPr dirty="0"/>
          </a:p>
        </p:txBody>
      </p:sp>
      <p:sp>
        <p:nvSpPr>
          <p:cNvPr id="1846" name="Google Shape;1846;p46"/>
          <p:cNvSpPr/>
          <p:nvPr/>
        </p:nvSpPr>
        <p:spPr>
          <a:xfrm rot="5400000">
            <a:off x="1223630" y="424953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6"/>
          <p:cNvSpPr/>
          <p:nvPr/>
        </p:nvSpPr>
        <p:spPr>
          <a:xfrm>
            <a:off x="3283627" y="1216161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6"/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9" name="Google Shape;1849;p46"/>
          <p:cNvCxnSpPr/>
          <p:nvPr/>
        </p:nvCxnSpPr>
        <p:spPr>
          <a:xfrm rot="10800000">
            <a:off x="1356300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0" name="Google Shape;1850;p46"/>
          <p:cNvSpPr/>
          <p:nvPr/>
        </p:nvSpPr>
        <p:spPr>
          <a:xfrm rot="-5400000">
            <a:off x="3856709" y="229593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46"/>
          <p:cNvSpPr/>
          <p:nvPr/>
        </p:nvSpPr>
        <p:spPr>
          <a:xfrm rot="5400000">
            <a:off x="5094009" y="3703445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4314475" y="10261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0" name="Picture 16" descr="Outlawed by Amazon DRM « Martin Koksrud Bekkelund">
            <a:extLst>
              <a:ext uri="{FF2B5EF4-FFF2-40B4-BE49-F238E27FC236}">
                <a16:creationId xmlns:a16="http://schemas.microsoft.com/office/drawing/2014/main" id="{AD4E1D07-7F13-4B84-B138-DB42C05C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57" y="3528737"/>
            <a:ext cx="475325" cy="47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8"/>
          <p:cNvSpPr txBox="1">
            <a:spLocks noGrp="1"/>
          </p:cNvSpPr>
          <p:nvPr>
            <p:ph type="body" idx="1"/>
          </p:nvPr>
        </p:nvSpPr>
        <p:spPr>
          <a:xfrm>
            <a:off x="682800" y="648083"/>
            <a:ext cx="3150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(Links on left, titles on right)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LINKS</a:t>
            </a:r>
            <a:endParaRPr dirty="0"/>
          </a:p>
          <a:p>
            <a:pPr marL="241300" lvl="0" indent="-190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3"/>
              </a:rPr>
              <a:t>https://itmedia.io/an-intro-to-css-image-sprites-theyre-easy-to-learn-and-great-to-know/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4"/>
              </a:rPr>
              <a:t>https://nl.freepik.com/premium-vector/zombie-boy-game-sprites_3674450.htm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5"/>
              </a:rPr>
              <a:t>https://goolnk.com/Qg3ojE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6"/>
              </a:rPr>
              <a:t>https://www.shutterstock.com/search/gaming+character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7"/>
              </a:rPr>
              <a:t>https://goolnk.com/Ry3oQW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8"/>
              </a:rPr>
              <a:t>https://goolnk.com/Er3ogw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9"/>
              </a:rPr>
              <a:t>https://www.vaniercollege.qc.ca/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10"/>
              </a:rPr>
              <a:t>https://www.desktopbackground.org/wallpaper/zombies-wallpapers-506148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11"/>
              </a:rPr>
              <a:t>https://www.shutterstock.com/it/video/clip-24330974-videogame-screen-text-well-done-8-bit</a:t>
            </a:r>
            <a:endParaRPr lang="en-CA" dirty="0">
              <a:uFill>
                <a:noFill/>
              </a:u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CA" dirty="0">
                <a:uFill>
                  <a:noFill/>
                </a:uFill>
                <a:hlinkClick r:id="rId12"/>
              </a:rPr>
              <a:t>https://goolnk.com/Md3oJm</a:t>
            </a:r>
            <a:endParaRPr lang="en-CA" dirty="0">
              <a:uFill>
                <a:noFill/>
              </a:uFill>
            </a:endParaRPr>
          </a:p>
        </p:txBody>
      </p:sp>
      <p:sp>
        <p:nvSpPr>
          <p:cNvPr id="1865" name="Google Shape;1865;p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1867" name="Google Shape;1867;p48"/>
          <p:cNvSpPr txBox="1"/>
          <p:nvPr/>
        </p:nvSpPr>
        <p:spPr>
          <a:xfrm>
            <a:off x="4568700" y="1219469"/>
            <a:ext cx="331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Player Images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Zombie#1 Image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Zombie#2 Image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Zombie#3 Image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Bullet Tower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Advanced Bullet Tower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Vanier Logo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Start Menu Background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Well Done, Background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Game Over Screen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n-U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Used GIMP for more Images editing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Sound files included on creation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Other Applications: PosterMyWall, Work, Powerpoint</a:t>
            </a: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This is where you give credit to the ones who are part of this project.</a:t>
            </a:r>
            <a:endParaRPr/>
          </a:p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Light"/>
              <a:buChar char="◂"/>
            </a:pPr>
            <a:r>
              <a:rPr lang="es"/>
              <a:t>Presentation template by </a:t>
            </a:r>
            <a:r>
              <a:rPr lang="es">
                <a:highlight>
                  <a:srgbClr val="00387E"/>
                </a:highlight>
                <a:uFill>
                  <a:noFill/>
                </a:uFill>
                <a:hlinkClick r:id="rId3"/>
              </a:rPr>
              <a:t>Slidesgo</a:t>
            </a:r>
            <a:endParaRPr>
              <a:highlight>
                <a:srgbClr val="00387E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Light"/>
              <a:buChar char="◂"/>
            </a:pPr>
            <a:r>
              <a:rPr lang="es"/>
              <a:t>Icons by </a:t>
            </a:r>
            <a:r>
              <a:rPr lang="es">
                <a:highlight>
                  <a:srgbClr val="00387E"/>
                </a:highlight>
                <a:uFill>
                  <a:noFill/>
                </a:uFill>
                <a:hlinkClick r:id="rId4"/>
              </a:rPr>
              <a:t>Flaticon</a:t>
            </a:r>
            <a:endParaRPr>
              <a:highlight>
                <a:srgbClr val="00387E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Light"/>
              <a:buChar char="◂"/>
            </a:pPr>
            <a:r>
              <a:rPr lang="es"/>
              <a:t>Infographics by </a:t>
            </a:r>
            <a:r>
              <a:rPr lang="es">
                <a:highlight>
                  <a:srgbClr val="00387E"/>
                </a:highlight>
                <a:uFill>
                  <a:noFill/>
                </a:uFill>
                <a:hlinkClick r:id="rId5"/>
              </a:rPr>
              <a:t>Freepik</a:t>
            </a:r>
            <a:endParaRPr>
              <a:highlight>
                <a:srgbClr val="00387E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Light"/>
              <a:buChar char="◂"/>
            </a:pPr>
            <a:r>
              <a:rPr lang="es"/>
              <a:t>Author introduction slide photo created by Freepik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rgbClr val="11FFFF"/>
              </a:buClr>
              <a:buSzPts val="1200"/>
              <a:buFont typeface="Roboto Slab Light"/>
              <a:buChar char="◂"/>
            </a:pPr>
            <a:r>
              <a:rPr lang="es"/>
              <a:t>Text &amp; Image slide photo created by Freepik.com</a:t>
            </a:r>
            <a:endParaRPr/>
          </a:p>
        </p:txBody>
      </p:sp>
      <p:sp>
        <p:nvSpPr>
          <p:cNvPr id="1859" name="Google Shape;1859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858" name="Google Shape;1858;p47"/>
          <p:cNvSpPr/>
          <p:nvPr/>
        </p:nvSpPr>
        <p:spPr>
          <a:xfrm rot="5400000">
            <a:off x="1223630" y="3658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7"/>
          <p:cNvSpPr/>
          <p:nvPr/>
        </p:nvSpPr>
        <p:spPr>
          <a:xfrm>
            <a:off x="4317650" y="35969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48"/>
          <p:cNvSpPr txBox="1">
            <a:spLocks noGrp="1"/>
          </p:cNvSpPr>
          <p:nvPr>
            <p:ph type="body" idx="1"/>
          </p:nvPr>
        </p:nvSpPr>
        <p:spPr>
          <a:xfrm>
            <a:off x="682800" y="648083"/>
            <a:ext cx="3150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RECOURCES USED IN POWERPOINT, GIVEN  BY TEMPLATE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(LINKS ON LEFT, TITLES ON RIGHT)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VECTORS</a:t>
            </a:r>
            <a:endParaRPr dirty="0"/>
          </a:p>
          <a:p>
            <a:pPr marL="241300" lvl="0" indent="-190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3"/>
              </a:rPr>
              <a:t>Futuristic hud background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4"/>
              </a:rPr>
              <a:t>Abstract futuristic glowing hologram background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5"/>
              </a:rPr>
              <a:t>Collection of futuristic infographic elements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6"/>
              </a:rPr>
              <a:t>Gradient technology logo template collection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7"/>
              </a:rPr>
              <a:t>Futuristic holographic infographic element collection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8"/>
              </a:rPr>
              <a:t>Artificial intelligence elements collection in flat style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9"/>
              </a:rPr>
              <a:t>Collection of futuristic infographic elements II</a:t>
            </a:r>
            <a:endParaRPr dirty="0"/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dirty="0">
                <a:uFill>
                  <a:noFill/>
                </a:uFill>
                <a:hlinkClick r:id="rId10"/>
              </a:rPr>
              <a:t>Flat futuristic city background</a:t>
            </a:r>
            <a:endParaRPr dirty="0"/>
          </a:p>
          <a:p>
            <a:pPr marL="241300" lvl="0" indent="-177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unito Light"/>
              <a:buChar char="◂"/>
            </a:pPr>
            <a:r>
              <a:rPr lang="es" dirty="0">
                <a:uFill>
                  <a:noFill/>
                </a:uFill>
                <a:hlinkClick r:id="rId11"/>
              </a:rPr>
              <a:t>Isolated white tablet design</a:t>
            </a:r>
            <a:endParaRPr dirty="0"/>
          </a:p>
          <a:p>
            <a:pPr marL="241300" lvl="0" indent="-177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unito Light"/>
              <a:buChar char="◂"/>
            </a:pPr>
            <a:r>
              <a:rPr lang="es" dirty="0">
                <a:uFill>
                  <a:noFill/>
                </a:uFill>
                <a:hlinkClick r:id="rId12"/>
              </a:rPr>
              <a:t>Futuristic hologram infographic element collection II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65" name="Google Shape;1865;p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1867" name="Google Shape;1867;p48"/>
          <p:cNvSpPr txBox="1"/>
          <p:nvPr/>
        </p:nvSpPr>
        <p:spPr>
          <a:xfrm>
            <a:off x="4568700" y="1219469"/>
            <a:ext cx="331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 futuristic city background II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Futuristic hud interface with gradient style 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Futuristic holographic infographic element collection III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Trophies set in flat design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Futuristic hologram infographic element collection IV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 elements of spaceship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futuristic glowing hologram background II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nerd 36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virtual reality 31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virtual reality 67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playing videogames</a:t>
            </a:r>
            <a:endParaRPr sz="800" dirty="0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241300" lvl="0" indent="-190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◂"/>
            </a:pPr>
            <a:r>
              <a:rPr lang="es" sz="800" dirty="0">
                <a:solidFill>
                  <a:schemeClr val="lt1"/>
                </a:solidFill>
                <a:uFill>
                  <a:noFill/>
                </a:uFill>
                <a:latin typeface="Source Code Pro Light"/>
                <a:ea typeface="Source Code Pro Light"/>
                <a:cs typeface="Source Code Pro Light"/>
                <a:sym typeface="Source Code Pro Light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 avatar 15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50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Fonts &amp; colors used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0" name="Google Shape;1880;p50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1" name="Google Shape;1881;p50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EFEFEF"/>
                </a:solidFill>
              </a:rPr>
              <a:t>Teko</a:t>
            </a:r>
            <a:endParaRPr b="1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(</a:t>
            </a:r>
            <a:r>
              <a:rPr lang="es" sz="1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https://fonts.google.com/specimen/Teko</a:t>
            </a:r>
            <a:r>
              <a:rPr lang="e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Source Code Pro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(</a:t>
            </a:r>
            <a:r>
              <a:rPr lang="es" sz="1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https://fonts.google.com/specimen/Source+Code+Pro</a:t>
            </a:r>
            <a:r>
              <a:rPr lang="e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82" name="Google Shape;1882;p50"/>
          <p:cNvGrpSpPr/>
          <p:nvPr/>
        </p:nvGrpSpPr>
        <p:grpSpPr>
          <a:xfrm>
            <a:off x="3645388" y="3498875"/>
            <a:ext cx="1853225" cy="754200"/>
            <a:chOff x="2583563" y="3498875"/>
            <a:chExt cx="1853225" cy="754200"/>
          </a:xfrm>
        </p:grpSpPr>
        <p:sp>
          <p:nvSpPr>
            <p:cNvPr id="1883" name="Google Shape;1883;p50"/>
            <p:cNvSpPr/>
            <p:nvPr/>
          </p:nvSpPr>
          <p:spPr>
            <a:xfrm>
              <a:off x="3645388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68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2583563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11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0"/>
            <p:cNvSpPr txBox="1"/>
            <p:nvPr/>
          </p:nvSpPr>
          <p:spPr>
            <a:xfrm>
              <a:off x="3645388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#0068e8</a:t>
              </a:r>
              <a:endParaRPr sz="1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1886" name="Google Shape;1886;p50"/>
            <p:cNvSpPr txBox="1"/>
            <p:nvPr/>
          </p:nvSpPr>
          <p:spPr>
            <a:xfrm>
              <a:off x="2583563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#11FFFF</a:t>
              </a:r>
              <a:endParaRPr sz="1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1536411" y="2260716"/>
            <a:ext cx="6120602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CA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The game is located in a dystopian world in the far future where each level is a simulated environment created by LOOP Corp. LOOP will play the role of the antagonist against the player.</a:t>
            </a:r>
          </a:p>
          <a:p>
            <a:pPr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CA" b="1" dirty="0">
                <a:solidFill>
                  <a:schemeClr val="bg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Goal:</a:t>
            </a:r>
            <a:r>
              <a:rPr lang="en-CA" dirty="0">
                <a:solidFill>
                  <a:schemeClr val="bg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</a:t>
            </a:r>
            <a:r>
              <a:rPr lang="en-CA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 defeat enemies in each level and progress further into the game</a:t>
            </a:r>
            <a:endParaRPr lang="en-CA" dirty="0">
              <a:solidFill>
                <a:schemeClr val="bg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69828" y="3262637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220748" y="1546395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TEAM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444250" y="2036640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Level Designer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273054" y="3790178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System Designer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444250" y="1678064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MUHAMMAD ARSALAN SAEED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971154" y="3397730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VALENTIN ATANASOV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4">
            <a:alphaModFix/>
          </a:blip>
          <a:srcRect l="13110" t="-16091" r="13110" b="42312"/>
          <a:stretch/>
        </p:blipFill>
        <p:spPr>
          <a:xfrm>
            <a:off x="1571009" y="1803024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5" name="Google Shape;615;p27"/>
          <p:cNvPicPr preferRelativeResize="0"/>
          <p:nvPr/>
        </p:nvPicPr>
        <p:blipFill rotWithShape="1">
          <a:blip r:embed="rId5">
            <a:alphaModFix amt="90000"/>
          </a:blip>
          <a:srcRect t="-11919" b="40927"/>
          <a:stretch/>
        </p:blipFill>
        <p:spPr>
          <a:xfrm>
            <a:off x="6915282" y="3505022"/>
            <a:ext cx="694500" cy="66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1031919" y="576866"/>
            <a:ext cx="2382041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ENEMIES/ZOMBIES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1026475" y="1547699"/>
            <a:ext cx="3142200" cy="1965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3852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3F3F3"/>
                </a:solidFill>
              </a:rPr>
              <a:t>Simulated enemies created by LOOP Corp to fight against the Player. Each “zombie” is simulated different from one another.</a:t>
            </a:r>
          </a:p>
          <a:p>
            <a:pPr marL="0" marR="43852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3F3F3"/>
              </a:solidFill>
            </a:endParaRP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Zombie#1 (Regular)</a:t>
            </a: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>
              <a:solidFill>
                <a:srgbClr val="F3F3F3"/>
              </a:solidFill>
            </a:endParaRP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Zombie#2 (Fast)</a:t>
            </a: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>
              <a:solidFill>
                <a:srgbClr val="F3F3F3"/>
              </a:solidFill>
            </a:endParaRPr>
          </a:p>
          <a:p>
            <a:pPr marL="228600" marR="438529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Zombie#3 (Slow)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2"/>
          </p:nvPr>
        </p:nvSpPr>
        <p:spPr>
          <a:xfrm>
            <a:off x="5386275" y="2947100"/>
            <a:ext cx="2694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3F3F3"/>
                </a:solidFill>
              </a:rPr>
              <a:t>This is you; You are the player of the game. You progress through the levels to fight against LOOP Corp.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5844600" y="1850075"/>
            <a:ext cx="2236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PLAYER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grpSp>
        <p:nvGrpSpPr>
          <p:cNvPr id="635" name="Google Shape;635;p29"/>
          <p:cNvGrpSpPr/>
          <p:nvPr/>
        </p:nvGrpSpPr>
        <p:grpSpPr>
          <a:xfrm>
            <a:off x="-494780" y="735753"/>
            <a:ext cx="9925446" cy="3655062"/>
            <a:chOff x="259425" y="1569525"/>
            <a:chExt cx="7038325" cy="2591875"/>
          </a:xfrm>
        </p:grpSpPr>
        <p:sp>
          <p:nvSpPr>
            <p:cNvPr id="636" name="Google Shape;636;p29"/>
            <p:cNvSpPr/>
            <p:nvPr/>
          </p:nvSpPr>
          <p:spPr>
            <a:xfrm>
              <a:off x="259425" y="1569525"/>
              <a:ext cx="7038325" cy="2591875"/>
            </a:xfrm>
            <a:custGeom>
              <a:avLst/>
              <a:gdLst/>
              <a:ahLst/>
              <a:cxnLst/>
              <a:rect l="l" t="t" r="r" b="b"/>
              <a:pathLst>
                <a:path w="281533" h="103675" fill="none" extrusionOk="0">
                  <a:moveTo>
                    <a:pt x="281533" y="284"/>
                  </a:moveTo>
                  <a:lnTo>
                    <a:pt x="202438" y="0"/>
                  </a:lnTo>
                  <a:lnTo>
                    <a:pt x="75469" y="103675"/>
                  </a:lnTo>
                  <a:lnTo>
                    <a:pt x="1" y="103675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872537" y="3568962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0" y="1"/>
                  </a:moveTo>
                  <a:lnTo>
                    <a:pt x="11551" y="11552"/>
                  </a:lnTo>
                  <a:lnTo>
                    <a:pt x="21908" y="11552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036225" y="1878750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21909" y="11552"/>
                  </a:moveTo>
                  <a:lnTo>
                    <a:pt x="10358" y="1"/>
                  </a:lnTo>
                  <a:lnTo>
                    <a:pt x="1" y="1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416837" y="3826785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79904" y="1847821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3B90253-FD69-4F53-95DF-A5A2456E1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18" y="2242161"/>
            <a:ext cx="638264" cy="638264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6F4F00E-554B-4494-8AB1-8B8AEABC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326" y="2880425"/>
            <a:ext cx="581106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47FE3-4EA1-435D-8349-778CE8495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746" y="3373175"/>
            <a:ext cx="771633" cy="771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6163A4-1CBF-45D1-B6FC-BEE516C2E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930" y="1906906"/>
            <a:ext cx="980051" cy="973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0"/>
          <p:cNvGrpSpPr/>
          <p:nvPr/>
        </p:nvGrpSpPr>
        <p:grpSpPr>
          <a:xfrm rot="10800000">
            <a:off x="-11" y="736033"/>
            <a:ext cx="5944581" cy="1320238"/>
            <a:chOff x="2735900" y="3141850"/>
            <a:chExt cx="4615000" cy="1024950"/>
          </a:xfrm>
        </p:grpSpPr>
        <p:sp>
          <p:nvSpPr>
            <p:cNvPr id="657" name="Google Shape;657;p30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Towers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59" name="Google Shape;659;p30"/>
          <p:cNvSpPr txBox="1">
            <a:spLocks noGrp="1"/>
          </p:cNvSpPr>
          <p:nvPr>
            <p:ph type="subTitle" idx="1"/>
          </p:nvPr>
        </p:nvSpPr>
        <p:spPr>
          <a:xfrm>
            <a:off x="671387" y="1824068"/>
            <a:ext cx="3012300" cy="1525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3F3F3"/>
                </a:solidFill>
              </a:rPr>
              <a:t>There are two towers available to the player. Bullet Tower and </a:t>
            </a:r>
            <a:r>
              <a:rPr lang="en-US" dirty="0">
                <a:solidFill>
                  <a:srgbClr val="F3F3F3"/>
                </a:solidFill>
              </a:rPr>
              <a:t>Advanced Bullet Tower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000" dirty="0"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3F3F3"/>
                </a:solidFill>
              </a:rPr>
              <a:t>Both towers destroy the enemies, but the advanced option is more effective against faster enemies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3F3F3"/>
                </a:solidFill>
              </a:rPr>
              <a:t>Controls:</a:t>
            </a:r>
          </a:p>
          <a:p>
            <a:pPr marL="1143000" lvl="2" indent="-2286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Bullet Tower</a:t>
            </a:r>
          </a:p>
          <a:p>
            <a:pPr marL="1143000" lvl="2" indent="-228600" algn="just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3F3F3"/>
                </a:solidFill>
              </a:rPr>
              <a:t>Advanced Bullet Tower</a:t>
            </a:r>
            <a:endParaRPr dirty="0">
              <a:solidFill>
                <a:srgbClr val="F3F3F3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5873238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32B4C-49C8-4BB5-A737-5D7A1E4A1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853" y="2884200"/>
            <a:ext cx="197167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85A949-6037-478D-8F18-5E446471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80" y="2974976"/>
            <a:ext cx="20478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</a:rPr>
              <a:t>GUI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6" name="Google Shape;706;p32"/>
          <p:cNvSpPr txBox="1">
            <a:spLocks noGrp="1"/>
          </p:cNvSpPr>
          <p:nvPr>
            <p:ph type="subTitle" idx="4294967295"/>
          </p:nvPr>
        </p:nvSpPr>
        <p:spPr>
          <a:xfrm>
            <a:off x="7577138" y="2003425"/>
            <a:ext cx="1566862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6661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>
                <a:solidFill>
                  <a:srgbClr val="F3F3F3"/>
                </a:solidFill>
              </a:rPr>
              <a:t>Indicates the amount of enemies left in set level</a:t>
            </a: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707" name="Google Shape;707;p32"/>
          <p:cNvSpPr txBox="1">
            <a:spLocks noGrp="1"/>
          </p:cNvSpPr>
          <p:nvPr>
            <p:ph type="ctrTitle" idx="4294967295"/>
          </p:nvPr>
        </p:nvSpPr>
        <p:spPr>
          <a:xfrm>
            <a:off x="8139113" y="1373188"/>
            <a:ext cx="1004887" cy="6445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ENEMIES</a:t>
            </a:r>
            <a:r>
              <a:rPr lang="es" sz="1800" dirty="0">
                <a:solidFill>
                  <a:srgbClr val="F3F3F3"/>
                </a:solidFill>
              </a:rPr>
              <a:t> LEFT</a:t>
            </a:r>
            <a:endParaRPr sz="1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8" name="Google Shape;708;p32"/>
          <p:cNvSpPr txBox="1">
            <a:spLocks noGrp="1"/>
          </p:cNvSpPr>
          <p:nvPr>
            <p:ph type="ctrTitle" idx="4294967295"/>
          </p:nvPr>
        </p:nvSpPr>
        <p:spPr>
          <a:xfrm>
            <a:off x="0" y="1625600"/>
            <a:ext cx="811213" cy="64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3F3F3"/>
                </a:solidFill>
              </a:rPr>
              <a:t>LIVES</a:t>
            </a:r>
            <a:endParaRPr sz="1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09" name="Google Shape;709;p32"/>
          <p:cNvSpPr txBox="1">
            <a:spLocks noGrp="1"/>
          </p:cNvSpPr>
          <p:nvPr>
            <p:ph type="subTitle" idx="4294967295"/>
          </p:nvPr>
        </p:nvSpPr>
        <p:spPr>
          <a:xfrm>
            <a:off x="0" y="2001838"/>
            <a:ext cx="1489075" cy="111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rgbClr val="F3F3F3"/>
                </a:solidFill>
              </a:rPr>
              <a:t>Indicates lives left until you die/lose level</a:t>
            </a:r>
            <a:endParaRPr sz="1000" dirty="0">
              <a:solidFill>
                <a:srgbClr val="F3F3F3"/>
              </a:solidFill>
            </a:endParaRPr>
          </a:p>
        </p:txBody>
      </p:sp>
      <p:pic>
        <p:nvPicPr>
          <p:cNvPr id="705" name="Google Shape;705;p32"/>
          <p:cNvPicPr preferRelativeResize="0"/>
          <p:nvPr/>
        </p:nvPicPr>
        <p:blipFill rotWithShape="1">
          <a:blip r:embed="rId4">
            <a:alphaModFix/>
          </a:blip>
          <a:srcRect l="13342" t="21492" r="8993" b="17949"/>
          <a:stretch/>
        </p:blipFill>
        <p:spPr>
          <a:xfrm>
            <a:off x="1927856" y="1121050"/>
            <a:ext cx="5214301" cy="3264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8130;p59">
            <a:extLst>
              <a:ext uri="{FF2B5EF4-FFF2-40B4-BE49-F238E27FC236}">
                <a16:creationId xmlns:a16="http://schemas.microsoft.com/office/drawing/2014/main" id="{6CCDBB3A-DFCD-40B0-A1CA-C17BD572630C}"/>
              </a:ext>
            </a:extLst>
          </p:cNvPr>
          <p:cNvGrpSpPr/>
          <p:nvPr/>
        </p:nvGrpSpPr>
        <p:grpSpPr>
          <a:xfrm>
            <a:off x="1889756" y="1331843"/>
            <a:ext cx="337600" cy="293047"/>
            <a:chOff x="-28462125" y="3199700"/>
            <a:chExt cx="298550" cy="259150"/>
          </a:xfrm>
          <a:solidFill>
            <a:srgbClr val="10EEEE"/>
          </a:solidFill>
        </p:grpSpPr>
        <p:sp>
          <p:nvSpPr>
            <p:cNvPr id="22" name="Google Shape;8131;p59">
              <a:extLst>
                <a:ext uri="{FF2B5EF4-FFF2-40B4-BE49-F238E27FC236}">
                  <a16:creationId xmlns:a16="http://schemas.microsoft.com/office/drawing/2014/main" id="{9CB8A9C8-2DF9-44FC-BC27-6971689D51F9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32;p59">
              <a:extLst>
                <a:ext uri="{FF2B5EF4-FFF2-40B4-BE49-F238E27FC236}">
                  <a16:creationId xmlns:a16="http://schemas.microsoft.com/office/drawing/2014/main" id="{0EA09775-EE16-4FE2-BC95-49F22AC9CEAB}"/>
                </a:ext>
              </a:extLst>
            </p:cNvPr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33;p59">
              <a:extLst>
                <a:ext uri="{FF2B5EF4-FFF2-40B4-BE49-F238E27FC236}">
                  <a16:creationId xmlns:a16="http://schemas.microsoft.com/office/drawing/2014/main" id="{D9223C7A-1B44-46BA-8045-5E691140B1B6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957;p61">
            <a:extLst>
              <a:ext uri="{FF2B5EF4-FFF2-40B4-BE49-F238E27FC236}">
                <a16:creationId xmlns:a16="http://schemas.microsoft.com/office/drawing/2014/main" id="{4ED569BE-2669-42C4-9664-C289F1B23D51}"/>
              </a:ext>
            </a:extLst>
          </p:cNvPr>
          <p:cNvGrpSpPr/>
          <p:nvPr/>
        </p:nvGrpSpPr>
        <p:grpSpPr>
          <a:xfrm>
            <a:off x="7006781" y="962850"/>
            <a:ext cx="341579" cy="340348"/>
            <a:chOff x="-13947000" y="3212800"/>
            <a:chExt cx="353675" cy="352400"/>
          </a:xfrm>
          <a:solidFill>
            <a:srgbClr val="10EEEE"/>
          </a:solidFill>
        </p:grpSpPr>
        <p:sp>
          <p:nvSpPr>
            <p:cNvPr id="26" name="Google Shape;8958;p61">
              <a:extLst>
                <a:ext uri="{FF2B5EF4-FFF2-40B4-BE49-F238E27FC236}">
                  <a16:creationId xmlns:a16="http://schemas.microsoft.com/office/drawing/2014/main" id="{555381AB-4C39-42DE-9817-152860153D53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59;p61">
              <a:extLst>
                <a:ext uri="{FF2B5EF4-FFF2-40B4-BE49-F238E27FC236}">
                  <a16:creationId xmlns:a16="http://schemas.microsoft.com/office/drawing/2014/main" id="{C937358F-E067-412C-A811-09DD9AFF3578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08;p32">
            <a:extLst>
              <a:ext uri="{FF2B5EF4-FFF2-40B4-BE49-F238E27FC236}">
                <a16:creationId xmlns:a16="http://schemas.microsoft.com/office/drawing/2014/main" id="{E9F10EEF-12B8-48AC-BF95-FD702C4A2DBD}"/>
              </a:ext>
            </a:extLst>
          </p:cNvPr>
          <p:cNvSpPr txBox="1">
            <a:spLocks/>
          </p:cNvSpPr>
          <p:nvPr/>
        </p:nvSpPr>
        <p:spPr>
          <a:xfrm>
            <a:off x="1441496" y="3087892"/>
            <a:ext cx="89166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r"/>
            <a:r>
              <a:rPr lang="en-CA" sz="1800" dirty="0">
                <a:solidFill>
                  <a:srgbClr val="F3F3F3"/>
                </a:solidFill>
              </a:rPr>
              <a:t>CURRENCY</a:t>
            </a:r>
          </a:p>
        </p:txBody>
      </p:sp>
      <p:sp>
        <p:nvSpPr>
          <p:cNvPr id="29" name="Google Shape;709;p32">
            <a:extLst>
              <a:ext uri="{FF2B5EF4-FFF2-40B4-BE49-F238E27FC236}">
                <a16:creationId xmlns:a16="http://schemas.microsoft.com/office/drawing/2014/main" id="{46AB9D57-6A36-4949-9DD8-716432317FE4}"/>
              </a:ext>
            </a:extLst>
          </p:cNvPr>
          <p:cNvSpPr txBox="1">
            <a:spLocks/>
          </p:cNvSpPr>
          <p:nvPr/>
        </p:nvSpPr>
        <p:spPr>
          <a:xfrm>
            <a:off x="844911" y="3400755"/>
            <a:ext cx="1488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F3F3F3"/>
                </a:solidFill>
              </a:rPr>
              <a:t>Indicates starting currency. Increases per enemy killed</a:t>
            </a:r>
          </a:p>
        </p:txBody>
      </p:sp>
      <p:sp>
        <p:nvSpPr>
          <p:cNvPr id="34" name="Google Shape;5897;p54">
            <a:extLst>
              <a:ext uri="{FF2B5EF4-FFF2-40B4-BE49-F238E27FC236}">
                <a16:creationId xmlns:a16="http://schemas.microsoft.com/office/drawing/2014/main" id="{255DD87A-FAD9-42BF-B4D6-B87B7AD9452A}"/>
              </a:ext>
            </a:extLst>
          </p:cNvPr>
          <p:cNvSpPr/>
          <p:nvPr/>
        </p:nvSpPr>
        <p:spPr>
          <a:xfrm>
            <a:off x="1887326" y="2738316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10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06;p32">
            <a:extLst>
              <a:ext uri="{FF2B5EF4-FFF2-40B4-BE49-F238E27FC236}">
                <a16:creationId xmlns:a16="http://schemas.microsoft.com/office/drawing/2014/main" id="{A13FA00C-A2EA-4BD6-8599-A67EC2E2C30F}"/>
              </a:ext>
            </a:extLst>
          </p:cNvPr>
          <p:cNvSpPr txBox="1">
            <a:spLocks/>
          </p:cNvSpPr>
          <p:nvPr/>
        </p:nvSpPr>
        <p:spPr>
          <a:xfrm>
            <a:off x="6891769" y="3843263"/>
            <a:ext cx="15657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marR="26661" indent="0">
              <a:lnSpc>
                <a:spcPct val="100000"/>
              </a:lnSpc>
              <a:spcAft>
                <a:spcPts val="1600"/>
              </a:spcAft>
              <a:buFont typeface="Source Code Pro Light"/>
              <a:buNone/>
            </a:pPr>
            <a:r>
              <a:rPr lang="en-US" sz="1000" dirty="0">
                <a:solidFill>
                  <a:srgbClr val="F3F3F3"/>
                </a:solidFill>
              </a:rPr>
              <a:t>Indicates the number of Towers left and how many you can place</a:t>
            </a:r>
          </a:p>
        </p:txBody>
      </p:sp>
      <p:sp>
        <p:nvSpPr>
          <p:cNvPr id="19" name="Google Shape;707;p32">
            <a:extLst>
              <a:ext uri="{FF2B5EF4-FFF2-40B4-BE49-F238E27FC236}">
                <a16:creationId xmlns:a16="http://schemas.microsoft.com/office/drawing/2014/main" id="{2427C6B5-AE52-4A0A-BBFF-2FA8E03EBE1A}"/>
              </a:ext>
            </a:extLst>
          </p:cNvPr>
          <p:cNvSpPr txBox="1">
            <a:spLocks/>
          </p:cNvSpPr>
          <p:nvPr/>
        </p:nvSpPr>
        <p:spPr>
          <a:xfrm>
            <a:off x="6891744" y="3232138"/>
            <a:ext cx="100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>
                <a:solidFill>
                  <a:srgbClr val="F3F3F3"/>
                </a:solidFill>
              </a:rPr>
              <a:t>T</a:t>
            </a:r>
            <a:r>
              <a:rPr lang="en-CA" sz="1800" dirty="0">
                <a:solidFill>
                  <a:srgbClr val="F3F3F3"/>
                </a:solidFill>
              </a:rPr>
              <a:t>OWERS LEFT</a:t>
            </a:r>
          </a:p>
        </p:txBody>
      </p:sp>
      <p:sp>
        <p:nvSpPr>
          <p:cNvPr id="32" name="Google Shape;6062;p54">
            <a:extLst>
              <a:ext uri="{FF2B5EF4-FFF2-40B4-BE49-F238E27FC236}">
                <a16:creationId xmlns:a16="http://schemas.microsoft.com/office/drawing/2014/main" id="{DC762328-7423-47BC-8526-BB9B09209C96}"/>
              </a:ext>
            </a:extLst>
          </p:cNvPr>
          <p:cNvSpPr/>
          <p:nvPr/>
        </p:nvSpPr>
        <p:spPr>
          <a:xfrm>
            <a:off x="7015758" y="2828934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10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Levels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LEVEL#1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F3F3F3"/>
                </a:solidFill>
              </a:rPr>
              <a:t>Level#1 is in a Grass Field. This level will only spawn in Enemy#1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LEVEL#2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Level#2 is in a Desert Field. This level will spawn in Enemy#1 and Enemy#2, who is faster</a:t>
            </a:r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5"/>
          </p:nvPr>
        </p:nvSpPr>
        <p:spPr>
          <a:xfrm>
            <a:off x="6531350" y="278846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LEVEL#3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3" name="Google Shape;673;p31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Level#3 is in an Ice Field. This level will spawn in all 3 Enemies. Enemy#3 is the slowest but highest health</a:t>
            </a:r>
          </a:p>
        </p:txBody>
      </p:sp>
      <p:sp>
        <p:nvSpPr>
          <p:cNvPr id="669" name="Google Shape;669;p31"/>
          <p:cNvSpPr txBox="1">
            <a:spLocks noGrp="1"/>
          </p:cNvSpPr>
          <p:nvPr>
            <p:ph type="ctr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TUTORIAL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Level for players to understand how the game operated before commensing the main game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5550600" y="2690300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stCxn id="679" idx="3"/>
          </p:cNvCxnSpPr>
          <p:nvPr/>
        </p:nvCxnSpPr>
        <p:spPr>
          <a:xfrm rot="10800000" flipH="1">
            <a:off x="4633800" y="1369825"/>
            <a:ext cx="1878300" cy="3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1"/>
          <p:cNvCxnSpPr>
            <a:stCxn id="678" idx="3"/>
          </p:cNvCxnSpPr>
          <p:nvPr/>
        </p:nvCxnSpPr>
        <p:spPr>
          <a:xfrm>
            <a:off x="5674200" y="2752100"/>
            <a:ext cx="8649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/>
          <p:nvPr/>
        </p:nvCxnSpPr>
        <p:spPr>
          <a:xfrm rot="10800000">
            <a:off x="2382300" y="1828875"/>
            <a:ext cx="1119900" cy="86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31"/>
          <p:cNvGrpSpPr/>
          <p:nvPr/>
        </p:nvGrpSpPr>
        <p:grpSpPr>
          <a:xfrm>
            <a:off x="4386421" y="2608276"/>
            <a:ext cx="377870" cy="288096"/>
            <a:chOff x="1190625" y="858100"/>
            <a:chExt cx="5219200" cy="3979225"/>
          </a:xfrm>
        </p:grpSpPr>
        <p:sp>
          <p:nvSpPr>
            <p:cNvPr id="685" name="Google Shape;685;p31"/>
            <p:cNvSpPr/>
            <p:nvPr/>
          </p:nvSpPr>
          <p:spPr>
            <a:xfrm>
              <a:off x="1190625" y="134637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cubicBezTo>
                    <a:pt x="4828" y="12005"/>
                    <a:pt x="6198" y="10602"/>
                    <a:pt x="6198" y="8906"/>
                  </a:cubicBezTo>
                  <a:lnTo>
                    <a:pt x="6198" y="6198"/>
                  </a:lnTo>
                  <a:lnTo>
                    <a:pt x="9264" y="6198"/>
                  </a:lnTo>
                  <a:cubicBezTo>
                    <a:pt x="10993" y="6198"/>
                    <a:pt x="12396" y="4828"/>
                    <a:pt x="12396" y="3099"/>
                  </a:cubicBezTo>
                  <a:cubicBezTo>
                    <a:pt x="12396" y="1370"/>
                    <a:pt x="10993" y="0"/>
                    <a:pt x="9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99900" y="134637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3132" y="0"/>
                  </a:moveTo>
                  <a:cubicBezTo>
                    <a:pt x="1403" y="0"/>
                    <a:pt x="1" y="1370"/>
                    <a:pt x="1" y="3099"/>
                  </a:cubicBezTo>
                  <a:cubicBezTo>
                    <a:pt x="1" y="4828"/>
                    <a:pt x="1403" y="6198"/>
                    <a:pt x="3132" y="6198"/>
                  </a:cubicBezTo>
                  <a:lnTo>
                    <a:pt x="6198" y="6198"/>
                  </a:lnTo>
                  <a:lnTo>
                    <a:pt x="6198" y="8906"/>
                  </a:lnTo>
                  <a:cubicBezTo>
                    <a:pt x="6198" y="10602"/>
                    <a:pt x="7568" y="12005"/>
                    <a:pt x="9297" y="12005"/>
                  </a:cubicBez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099"/>
                  </a:lnTo>
                  <a:cubicBezTo>
                    <a:pt x="12396" y="1370"/>
                    <a:pt x="10993" y="0"/>
                    <a:pt x="9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90625" y="404892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1"/>
                  </a:moveTo>
                  <a:cubicBezTo>
                    <a:pt x="1403" y="1"/>
                    <a:pt x="0" y="1403"/>
                    <a:pt x="0" y="3100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lnTo>
                    <a:pt x="9264" y="12005"/>
                  </a:lnTo>
                  <a:cubicBezTo>
                    <a:pt x="10993" y="12005"/>
                    <a:pt x="12396" y="10602"/>
                    <a:pt x="12396" y="8906"/>
                  </a:cubicBezTo>
                  <a:cubicBezTo>
                    <a:pt x="12396" y="7177"/>
                    <a:pt x="10993" y="5807"/>
                    <a:pt x="9264" y="5807"/>
                  </a:cubicBezTo>
                  <a:lnTo>
                    <a:pt x="6198" y="5807"/>
                  </a:lnTo>
                  <a:lnTo>
                    <a:pt x="6198" y="3100"/>
                  </a:lnTo>
                  <a:cubicBezTo>
                    <a:pt x="6198" y="1403"/>
                    <a:pt x="4828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99900" y="404892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9297" y="1"/>
                  </a:moveTo>
                  <a:cubicBezTo>
                    <a:pt x="7568" y="1"/>
                    <a:pt x="6198" y="1403"/>
                    <a:pt x="6198" y="3100"/>
                  </a:cubicBezTo>
                  <a:lnTo>
                    <a:pt x="6198" y="5807"/>
                  </a:lnTo>
                  <a:lnTo>
                    <a:pt x="3132" y="5807"/>
                  </a:lnTo>
                  <a:cubicBezTo>
                    <a:pt x="1403" y="5807"/>
                    <a:pt x="1" y="7177"/>
                    <a:pt x="1" y="8906"/>
                  </a:cubicBezTo>
                  <a:cubicBezTo>
                    <a:pt x="1" y="10602"/>
                    <a:pt x="1403" y="12005"/>
                    <a:pt x="3132" y="12005"/>
                  </a:cubicBezTo>
                  <a:lnTo>
                    <a:pt x="9297" y="12005"/>
                  </a:ln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100"/>
                  </a:lnTo>
                  <a:cubicBezTo>
                    <a:pt x="12396" y="1403"/>
                    <a:pt x="10993" y="1"/>
                    <a:pt x="9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12650" y="858100"/>
              <a:ext cx="375150" cy="257500"/>
            </a:xfrm>
            <a:custGeom>
              <a:avLst/>
              <a:gdLst/>
              <a:ahLst/>
              <a:cxnLst/>
              <a:rect l="l" t="t" r="r" b="b"/>
              <a:pathLst>
                <a:path w="15006" h="10300" extrusionOk="0">
                  <a:moveTo>
                    <a:pt x="3409" y="0"/>
                  </a:moveTo>
                  <a:cubicBezTo>
                    <a:pt x="2610" y="0"/>
                    <a:pt x="1810" y="302"/>
                    <a:pt x="1207" y="905"/>
                  </a:cubicBezTo>
                  <a:cubicBezTo>
                    <a:pt x="0" y="2145"/>
                    <a:pt x="0" y="4102"/>
                    <a:pt x="1207" y="5309"/>
                  </a:cubicBezTo>
                  <a:lnTo>
                    <a:pt x="5317" y="9387"/>
                  </a:lnTo>
                  <a:cubicBezTo>
                    <a:pt x="5904" y="10006"/>
                    <a:pt x="6720" y="10300"/>
                    <a:pt x="7503" y="10300"/>
                  </a:cubicBezTo>
                  <a:cubicBezTo>
                    <a:pt x="8285" y="10300"/>
                    <a:pt x="9101" y="10006"/>
                    <a:pt x="9688" y="9387"/>
                  </a:cubicBezTo>
                  <a:lnTo>
                    <a:pt x="13798" y="5309"/>
                  </a:lnTo>
                  <a:cubicBezTo>
                    <a:pt x="15005" y="4102"/>
                    <a:pt x="15005" y="2145"/>
                    <a:pt x="13798" y="905"/>
                  </a:cubicBezTo>
                  <a:cubicBezTo>
                    <a:pt x="13195" y="302"/>
                    <a:pt x="12396" y="0"/>
                    <a:pt x="11596" y="0"/>
                  </a:cubicBezTo>
                  <a:cubicBezTo>
                    <a:pt x="10797" y="0"/>
                    <a:pt x="9998" y="302"/>
                    <a:pt x="9395" y="905"/>
                  </a:cubicBezTo>
                  <a:lnTo>
                    <a:pt x="7503" y="2830"/>
                  </a:lnTo>
                  <a:lnTo>
                    <a:pt x="5611" y="905"/>
                  </a:lnTo>
                  <a:cubicBezTo>
                    <a:pt x="5007" y="302"/>
                    <a:pt x="4208" y="0"/>
                    <a:pt x="3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12650" y="4579400"/>
              <a:ext cx="375150" cy="257925"/>
            </a:xfrm>
            <a:custGeom>
              <a:avLst/>
              <a:gdLst/>
              <a:ahLst/>
              <a:cxnLst/>
              <a:rect l="l" t="t" r="r" b="b"/>
              <a:pathLst>
                <a:path w="15006" h="10317" extrusionOk="0">
                  <a:moveTo>
                    <a:pt x="7503" y="1"/>
                  </a:moveTo>
                  <a:cubicBezTo>
                    <a:pt x="6712" y="1"/>
                    <a:pt x="5921" y="311"/>
                    <a:pt x="5317" y="931"/>
                  </a:cubicBezTo>
                  <a:lnTo>
                    <a:pt x="1207" y="5008"/>
                  </a:lnTo>
                  <a:cubicBezTo>
                    <a:pt x="0" y="6215"/>
                    <a:pt x="0" y="8172"/>
                    <a:pt x="1207" y="9412"/>
                  </a:cubicBezTo>
                  <a:cubicBezTo>
                    <a:pt x="1810" y="10015"/>
                    <a:pt x="2610" y="10317"/>
                    <a:pt x="3409" y="10317"/>
                  </a:cubicBezTo>
                  <a:cubicBezTo>
                    <a:pt x="4208" y="10317"/>
                    <a:pt x="5007" y="10015"/>
                    <a:pt x="5611" y="9412"/>
                  </a:cubicBezTo>
                  <a:lnTo>
                    <a:pt x="7503" y="7487"/>
                  </a:lnTo>
                  <a:lnTo>
                    <a:pt x="9395" y="9412"/>
                  </a:lnTo>
                  <a:cubicBezTo>
                    <a:pt x="10014" y="9999"/>
                    <a:pt x="10797" y="10292"/>
                    <a:pt x="11613" y="10292"/>
                  </a:cubicBezTo>
                  <a:cubicBezTo>
                    <a:pt x="12396" y="10292"/>
                    <a:pt x="13178" y="9999"/>
                    <a:pt x="13798" y="9412"/>
                  </a:cubicBezTo>
                  <a:cubicBezTo>
                    <a:pt x="15005" y="8172"/>
                    <a:pt x="15005" y="6215"/>
                    <a:pt x="13798" y="5008"/>
                  </a:cubicBezTo>
                  <a:lnTo>
                    <a:pt x="9688" y="931"/>
                  </a:lnTo>
                  <a:cubicBezTo>
                    <a:pt x="9085" y="311"/>
                    <a:pt x="8294" y="1"/>
                    <a:pt x="7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203250" y="2222225"/>
              <a:ext cx="1193925" cy="1250975"/>
            </a:xfrm>
            <a:custGeom>
              <a:avLst/>
              <a:gdLst/>
              <a:ahLst/>
              <a:cxnLst/>
              <a:rect l="l" t="t" r="r" b="b"/>
              <a:pathLst>
                <a:path w="47757" h="50039" extrusionOk="0">
                  <a:moveTo>
                    <a:pt x="33730" y="6198"/>
                  </a:moveTo>
                  <a:cubicBezTo>
                    <a:pt x="38036" y="6198"/>
                    <a:pt x="41559" y="9721"/>
                    <a:pt x="41559" y="14027"/>
                  </a:cubicBezTo>
                  <a:cubicBezTo>
                    <a:pt x="41559" y="18332"/>
                    <a:pt x="38036" y="21823"/>
                    <a:pt x="33730" y="21823"/>
                  </a:cubicBezTo>
                  <a:cubicBezTo>
                    <a:pt x="29424" y="21823"/>
                    <a:pt x="25934" y="18332"/>
                    <a:pt x="25934" y="14027"/>
                  </a:cubicBezTo>
                  <a:cubicBezTo>
                    <a:pt x="25934" y="9721"/>
                    <a:pt x="29424" y="6198"/>
                    <a:pt x="33730" y="6198"/>
                  </a:cubicBezTo>
                  <a:close/>
                  <a:moveTo>
                    <a:pt x="20062" y="11026"/>
                  </a:moveTo>
                  <a:lnTo>
                    <a:pt x="20062" y="11026"/>
                  </a:lnTo>
                  <a:cubicBezTo>
                    <a:pt x="19834" y="12004"/>
                    <a:pt x="19736" y="12983"/>
                    <a:pt x="19736" y="14027"/>
                  </a:cubicBezTo>
                  <a:cubicBezTo>
                    <a:pt x="19736" y="21758"/>
                    <a:pt x="26031" y="28021"/>
                    <a:pt x="33730" y="28021"/>
                  </a:cubicBezTo>
                  <a:cubicBezTo>
                    <a:pt x="35687" y="28021"/>
                    <a:pt x="37514" y="27629"/>
                    <a:pt x="39210" y="26912"/>
                  </a:cubicBezTo>
                  <a:cubicBezTo>
                    <a:pt x="39210" y="27075"/>
                    <a:pt x="39210" y="27205"/>
                    <a:pt x="39210" y="27336"/>
                  </a:cubicBezTo>
                  <a:cubicBezTo>
                    <a:pt x="39210" y="36437"/>
                    <a:pt x="31805" y="43841"/>
                    <a:pt x="22704" y="43841"/>
                  </a:cubicBezTo>
                  <a:cubicBezTo>
                    <a:pt x="13603" y="43841"/>
                    <a:pt x="6199" y="36437"/>
                    <a:pt x="6199" y="27336"/>
                  </a:cubicBezTo>
                  <a:cubicBezTo>
                    <a:pt x="6199" y="19115"/>
                    <a:pt x="12201" y="12298"/>
                    <a:pt x="20062" y="11026"/>
                  </a:cubicBezTo>
                  <a:close/>
                  <a:moveTo>
                    <a:pt x="33730" y="0"/>
                  </a:moveTo>
                  <a:cubicBezTo>
                    <a:pt x="29620" y="0"/>
                    <a:pt x="25901" y="1794"/>
                    <a:pt x="23357" y="4632"/>
                  </a:cubicBezTo>
                  <a:cubicBezTo>
                    <a:pt x="23128" y="4632"/>
                    <a:pt x="22933" y="4600"/>
                    <a:pt x="22704" y="4600"/>
                  </a:cubicBezTo>
                  <a:cubicBezTo>
                    <a:pt x="10178" y="4600"/>
                    <a:pt x="1" y="14810"/>
                    <a:pt x="1" y="27336"/>
                  </a:cubicBezTo>
                  <a:cubicBezTo>
                    <a:pt x="1" y="39862"/>
                    <a:pt x="10178" y="50039"/>
                    <a:pt x="22704" y="50039"/>
                  </a:cubicBezTo>
                  <a:cubicBezTo>
                    <a:pt x="35230" y="50039"/>
                    <a:pt x="45408" y="39862"/>
                    <a:pt x="45408" y="27336"/>
                  </a:cubicBezTo>
                  <a:cubicBezTo>
                    <a:pt x="45408" y="25672"/>
                    <a:pt x="45245" y="24041"/>
                    <a:pt x="44886" y="22508"/>
                  </a:cubicBezTo>
                  <a:cubicBezTo>
                    <a:pt x="46680" y="20127"/>
                    <a:pt x="47756" y="17191"/>
                    <a:pt x="47756" y="14027"/>
                  </a:cubicBezTo>
                  <a:cubicBezTo>
                    <a:pt x="47756" y="6296"/>
                    <a:pt x="41461" y="0"/>
                    <a:pt x="3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243625" y="1283575"/>
              <a:ext cx="5113175" cy="3129100"/>
            </a:xfrm>
            <a:custGeom>
              <a:avLst/>
              <a:gdLst/>
              <a:ahLst/>
              <a:cxnLst/>
              <a:rect l="l" t="t" r="r" b="b"/>
              <a:pathLst>
                <a:path w="204527" h="125164" extrusionOk="0">
                  <a:moveTo>
                    <a:pt x="102264" y="7373"/>
                  </a:moveTo>
                  <a:cubicBezTo>
                    <a:pt x="111136" y="7373"/>
                    <a:pt x="119585" y="9428"/>
                    <a:pt x="127413" y="13440"/>
                  </a:cubicBezTo>
                  <a:cubicBezTo>
                    <a:pt x="134883" y="17257"/>
                    <a:pt x="141505" y="22867"/>
                    <a:pt x="146529" y="29620"/>
                  </a:cubicBezTo>
                  <a:cubicBezTo>
                    <a:pt x="147127" y="30430"/>
                    <a:pt x="148057" y="30853"/>
                    <a:pt x="149001" y="30853"/>
                  </a:cubicBezTo>
                  <a:cubicBezTo>
                    <a:pt x="149651" y="30853"/>
                    <a:pt x="150308" y="30652"/>
                    <a:pt x="150867" y="30239"/>
                  </a:cubicBezTo>
                  <a:cubicBezTo>
                    <a:pt x="152237" y="29195"/>
                    <a:pt x="152531" y="27271"/>
                    <a:pt x="151487" y="25901"/>
                  </a:cubicBezTo>
                  <a:cubicBezTo>
                    <a:pt x="147540" y="20551"/>
                    <a:pt x="142680" y="15887"/>
                    <a:pt x="137199" y="12103"/>
                  </a:cubicBezTo>
                  <a:lnTo>
                    <a:pt x="137199" y="12103"/>
                  </a:lnTo>
                  <a:cubicBezTo>
                    <a:pt x="143528" y="14288"/>
                    <a:pt x="149660" y="17061"/>
                    <a:pt x="155499" y="20388"/>
                  </a:cubicBezTo>
                  <a:cubicBezTo>
                    <a:pt x="172755" y="30239"/>
                    <a:pt x="187010" y="44429"/>
                    <a:pt x="197905" y="62566"/>
                  </a:cubicBezTo>
                  <a:cubicBezTo>
                    <a:pt x="183291" y="86867"/>
                    <a:pt x="161991" y="104482"/>
                    <a:pt x="137102" y="113061"/>
                  </a:cubicBezTo>
                  <a:cubicBezTo>
                    <a:pt x="153151" y="101970"/>
                    <a:pt x="163654" y="83475"/>
                    <a:pt x="163654" y="62566"/>
                  </a:cubicBezTo>
                  <a:cubicBezTo>
                    <a:pt x="163654" y="57281"/>
                    <a:pt x="162969" y="52062"/>
                    <a:pt x="161664" y="47006"/>
                  </a:cubicBezTo>
                  <a:cubicBezTo>
                    <a:pt x="161309" y="45613"/>
                    <a:pt x="160063" y="44678"/>
                    <a:pt x="158691" y="44678"/>
                  </a:cubicBezTo>
                  <a:cubicBezTo>
                    <a:pt x="158423" y="44678"/>
                    <a:pt x="158151" y="44713"/>
                    <a:pt x="157880" y="44788"/>
                  </a:cubicBezTo>
                  <a:cubicBezTo>
                    <a:pt x="156217" y="45212"/>
                    <a:pt x="155238" y="46908"/>
                    <a:pt x="155662" y="48572"/>
                  </a:cubicBezTo>
                  <a:cubicBezTo>
                    <a:pt x="156837" y="53106"/>
                    <a:pt x="157456" y="57836"/>
                    <a:pt x="157456" y="62566"/>
                  </a:cubicBezTo>
                  <a:cubicBezTo>
                    <a:pt x="157456" y="93000"/>
                    <a:pt x="132698" y="117758"/>
                    <a:pt x="102264" y="117758"/>
                  </a:cubicBezTo>
                  <a:cubicBezTo>
                    <a:pt x="71829" y="117758"/>
                    <a:pt x="47071" y="93000"/>
                    <a:pt x="47071" y="62566"/>
                  </a:cubicBezTo>
                  <a:cubicBezTo>
                    <a:pt x="47071" y="32131"/>
                    <a:pt x="71829" y="7373"/>
                    <a:pt x="102264" y="7373"/>
                  </a:cubicBezTo>
                  <a:close/>
                  <a:moveTo>
                    <a:pt x="102264" y="1"/>
                  </a:moveTo>
                  <a:cubicBezTo>
                    <a:pt x="82626" y="1"/>
                    <a:pt x="63152" y="5187"/>
                    <a:pt x="45929" y="15006"/>
                  </a:cubicBezTo>
                  <a:cubicBezTo>
                    <a:pt x="27597" y="25509"/>
                    <a:pt x="12461" y="40612"/>
                    <a:pt x="946" y="59956"/>
                  </a:cubicBezTo>
                  <a:cubicBezTo>
                    <a:pt x="0" y="61554"/>
                    <a:pt x="0" y="63577"/>
                    <a:pt x="946" y="65175"/>
                  </a:cubicBezTo>
                  <a:cubicBezTo>
                    <a:pt x="7079" y="75483"/>
                    <a:pt x="14386" y="84747"/>
                    <a:pt x="22671" y="92706"/>
                  </a:cubicBezTo>
                  <a:cubicBezTo>
                    <a:pt x="23274" y="93278"/>
                    <a:pt x="24055" y="93563"/>
                    <a:pt x="24833" y="93563"/>
                  </a:cubicBezTo>
                  <a:cubicBezTo>
                    <a:pt x="25654" y="93563"/>
                    <a:pt x="26472" y="93245"/>
                    <a:pt x="27075" y="92608"/>
                  </a:cubicBezTo>
                  <a:cubicBezTo>
                    <a:pt x="28249" y="91369"/>
                    <a:pt x="28216" y="89412"/>
                    <a:pt x="26977" y="88205"/>
                  </a:cubicBezTo>
                  <a:cubicBezTo>
                    <a:pt x="19246" y="80800"/>
                    <a:pt x="12396" y="72188"/>
                    <a:pt x="6622" y="62566"/>
                  </a:cubicBezTo>
                  <a:cubicBezTo>
                    <a:pt x="17517" y="44429"/>
                    <a:pt x="31772" y="30239"/>
                    <a:pt x="49028" y="20388"/>
                  </a:cubicBezTo>
                  <a:cubicBezTo>
                    <a:pt x="54900" y="17061"/>
                    <a:pt x="61032" y="14256"/>
                    <a:pt x="67393" y="12070"/>
                  </a:cubicBezTo>
                  <a:lnTo>
                    <a:pt x="67393" y="12070"/>
                  </a:lnTo>
                  <a:cubicBezTo>
                    <a:pt x="51377" y="23161"/>
                    <a:pt x="40873" y="41656"/>
                    <a:pt x="40873" y="62566"/>
                  </a:cubicBezTo>
                  <a:cubicBezTo>
                    <a:pt x="40873" y="83475"/>
                    <a:pt x="51409" y="102003"/>
                    <a:pt x="67426" y="113094"/>
                  </a:cubicBezTo>
                  <a:cubicBezTo>
                    <a:pt x="59238" y="110256"/>
                    <a:pt x="51409" y="106472"/>
                    <a:pt x="44004" y="101677"/>
                  </a:cubicBezTo>
                  <a:cubicBezTo>
                    <a:pt x="43486" y="101347"/>
                    <a:pt x="42903" y="101187"/>
                    <a:pt x="42326" y="101187"/>
                  </a:cubicBezTo>
                  <a:cubicBezTo>
                    <a:pt x="41306" y="101187"/>
                    <a:pt x="40303" y="101685"/>
                    <a:pt x="39699" y="102623"/>
                  </a:cubicBezTo>
                  <a:cubicBezTo>
                    <a:pt x="38785" y="104058"/>
                    <a:pt x="39209" y="105983"/>
                    <a:pt x="40645" y="106896"/>
                  </a:cubicBezTo>
                  <a:cubicBezTo>
                    <a:pt x="53725" y="115345"/>
                    <a:pt x="68078" y="120923"/>
                    <a:pt x="83246" y="123532"/>
                  </a:cubicBezTo>
                  <a:cubicBezTo>
                    <a:pt x="89607" y="124609"/>
                    <a:pt x="95935" y="125163"/>
                    <a:pt x="102296" y="125163"/>
                  </a:cubicBezTo>
                  <a:cubicBezTo>
                    <a:pt x="110940" y="125163"/>
                    <a:pt x="119585" y="124152"/>
                    <a:pt x="128099" y="122129"/>
                  </a:cubicBezTo>
                  <a:cubicBezTo>
                    <a:pt x="159283" y="114823"/>
                    <a:pt x="186097" y="94566"/>
                    <a:pt x="203581" y="65175"/>
                  </a:cubicBezTo>
                  <a:cubicBezTo>
                    <a:pt x="204527" y="63577"/>
                    <a:pt x="204527" y="61554"/>
                    <a:pt x="203581" y="59956"/>
                  </a:cubicBezTo>
                  <a:cubicBezTo>
                    <a:pt x="192066" y="40612"/>
                    <a:pt x="176930" y="25509"/>
                    <a:pt x="158598" y="15006"/>
                  </a:cubicBezTo>
                  <a:cubicBezTo>
                    <a:pt x="141375" y="5187"/>
                    <a:pt x="121901" y="1"/>
                    <a:pt x="10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627125" y="2767775"/>
              <a:ext cx="307450" cy="685875"/>
            </a:xfrm>
            <a:custGeom>
              <a:avLst/>
              <a:gdLst/>
              <a:ahLst/>
              <a:cxnLst/>
              <a:rect l="l" t="t" r="r" b="b"/>
              <a:pathLst>
                <a:path w="12298" h="27435" extrusionOk="0">
                  <a:moveTo>
                    <a:pt x="9199" y="1"/>
                  </a:moveTo>
                  <a:cubicBezTo>
                    <a:pt x="7470" y="1"/>
                    <a:pt x="6100" y="1371"/>
                    <a:pt x="6100" y="3100"/>
                  </a:cubicBezTo>
                  <a:lnTo>
                    <a:pt x="6100" y="3198"/>
                  </a:lnTo>
                  <a:cubicBezTo>
                    <a:pt x="6100" y="10080"/>
                    <a:pt x="4273" y="16865"/>
                    <a:pt x="848" y="22769"/>
                  </a:cubicBezTo>
                  <a:cubicBezTo>
                    <a:pt x="0" y="24270"/>
                    <a:pt x="522" y="26162"/>
                    <a:pt x="1990" y="27010"/>
                  </a:cubicBezTo>
                  <a:cubicBezTo>
                    <a:pt x="2479" y="27304"/>
                    <a:pt x="3001" y="27434"/>
                    <a:pt x="3556" y="27434"/>
                  </a:cubicBezTo>
                  <a:cubicBezTo>
                    <a:pt x="4600" y="27434"/>
                    <a:pt x="5643" y="26880"/>
                    <a:pt x="6231" y="25901"/>
                  </a:cubicBezTo>
                  <a:cubicBezTo>
                    <a:pt x="10210" y="19018"/>
                    <a:pt x="12298" y="11157"/>
                    <a:pt x="12298" y="3165"/>
                  </a:cubicBezTo>
                  <a:lnTo>
                    <a:pt x="12298" y="3100"/>
                  </a:lnTo>
                  <a:cubicBezTo>
                    <a:pt x="12298" y="1371"/>
                    <a:pt x="10928" y="1"/>
                    <a:pt x="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238125" y="1853850"/>
              <a:ext cx="565150" cy="541275"/>
            </a:xfrm>
            <a:custGeom>
              <a:avLst/>
              <a:gdLst/>
              <a:ahLst/>
              <a:cxnLst/>
              <a:rect l="l" t="t" r="r" b="b"/>
              <a:pathLst>
                <a:path w="22606" h="21651" extrusionOk="0">
                  <a:moveTo>
                    <a:pt x="3548" y="1"/>
                  </a:moveTo>
                  <a:cubicBezTo>
                    <a:pt x="2485" y="1"/>
                    <a:pt x="1449" y="552"/>
                    <a:pt x="881" y="1557"/>
                  </a:cubicBezTo>
                  <a:cubicBezTo>
                    <a:pt x="0" y="3025"/>
                    <a:pt x="522" y="4917"/>
                    <a:pt x="2023" y="5797"/>
                  </a:cubicBezTo>
                  <a:cubicBezTo>
                    <a:pt x="7960" y="9222"/>
                    <a:pt x="12918" y="14148"/>
                    <a:pt x="16376" y="20085"/>
                  </a:cubicBezTo>
                  <a:cubicBezTo>
                    <a:pt x="16963" y="21096"/>
                    <a:pt x="18007" y="21651"/>
                    <a:pt x="19050" y="21651"/>
                  </a:cubicBezTo>
                  <a:cubicBezTo>
                    <a:pt x="19605" y="21651"/>
                    <a:pt x="20127" y="21520"/>
                    <a:pt x="20616" y="21226"/>
                  </a:cubicBezTo>
                  <a:cubicBezTo>
                    <a:pt x="22084" y="20346"/>
                    <a:pt x="22606" y="18454"/>
                    <a:pt x="21725" y="16986"/>
                  </a:cubicBezTo>
                  <a:cubicBezTo>
                    <a:pt x="17746" y="10103"/>
                    <a:pt x="12005" y="4362"/>
                    <a:pt x="5089" y="415"/>
                  </a:cubicBezTo>
                  <a:cubicBezTo>
                    <a:pt x="4604" y="135"/>
                    <a:pt x="4073" y="1"/>
                    <a:pt x="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65850" y="2242850"/>
              <a:ext cx="306650" cy="683975"/>
            </a:xfrm>
            <a:custGeom>
              <a:avLst/>
              <a:gdLst/>
              <a:ahLst/>
              <a:cxnLst/>
              <a:rect l="l" t="t" r="r" b="b"/>
              <a:pathLst>
                <a:path w="12266" h="27359" extrusionOk="0">
                  <a:moveTo>
                    <a:pt x="8726" y="0"/>
                  </a:moveTo>
                  <a:cubicBezTo>
                    <a:pt x="7654" y="0"/>
                    <a:pt x="6603" y="552"/>
                    <a:pt x="6035" y="1556"/>
                  </a:cubicBezTo>
                  <a:cubicBezTo>
                    <a:pt x="2088" y="8407"/>
                    <a:pt x="0" y="16235"/>
                    <a:pt x="0" y="24227"/>
                  </a:cubicBezTo>
                  <a:cubicBezTo>
                    <a:pt x="0" y="25956"/>
                    <a:pt x="1370" y="27359"/>
                    <a:pt x="3099" y="27359"/>
                  </a:cubicBezTo>
                  <a:cubicBezTo>
                    <a:pt x="4828" y="27359"/>
                    <a:pt x="6198" y="25956"/>
                    <a:pt x="6198" y="24227"/>
                  </a:cubicBezTo>
                  <a:lnTo>
                    <a:pt x="6198" y="24195"/>
                  </a:lnTo>
                  <a:cubicBezTo>
                    <a:pt x="6198" y="17312"/>
                    <a:pt x="7992" y="10559"/>
                    <a:pt x="11417" y="4655"/>
                  </a:cubicBezTo>
                  <a:cubicBezTo>
                    <a:pt x="12265" y="3155"/>
                    <a:pt x="11776" y="1263"/>
                    <a:pt x="10276" y="415"/>
                  </a:cubicBezTo>
                  <a:cubicBezTo>
                    <a:pt x="9791" y="134"/>
                    <a:pt x="9256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796325" y="3299700"/>
              <a:ext cx="564350" cy="541300"/>
            </a:xfrm>
            <a:custGeom>
              <a:avLst/>
              <a:gdLst/>
              <a:ahLst/>
              <a:cxnLst/>
              <a:rect l="l" t="t" r="r" b="b"/>
              <a:pathLst>
                <a:path w="22574" h="21652" extrusionOk="0">
                  <a:moveTo>
                    <a:pt x="3561" y="0"/>
                  </a:moveTo>
                  <a:cubicBezTo>
                    <a:pt x="3029" y="0"/>
                    <a:pt x="2488" y="135"/>
                    <a:pt x="1990" y="416"/>
                  </a:cubicBezTo>
                  <a:cubicBezTo>
                    <a:pt x="522" y="1264"/>
                    <a:pt x="1" y="3156"/>
                    <a:pt x="881" y="4657"/>
                  </a:cubicBezTo>
                  <a:cubicBezTo>
                    <a:pt x="4861" y="11539"/>
                    <a:pt x="10602" y="17281"/>
                    <a:pt x="17485" y="21228"/>
                  </a:cubicBezTo>
                  <a:cubicBezTo>
                    <a:pt x="17974" y="21521"/>
                    <a:pt x="18529" y="21652"/>
                    <a:pt x="19051" y="21652"/>
                  </a:cubicBezTo>
                  <a:cubicBezTo>
                    <a:pt x="20127" y="21652"/>
                    <a:pt x="21138" y="21097"/>
                    <a:pt x="21725" y="20118"/>
                  </a:cubicBezTo>
                  <a:cubicBezTo>
                    <a:pt x="22573" y="18618"/>
                    <a:pt x="22084" y="16726"/>
                    <a:pt x="20584" y="15878"/>
                  </a:cubicBezTo>
                  <a:cubicBezTo>
                    <a:pt x="14647" y="12420"/>
                    <a:pt x="9689" y="7495"/>
                    <a:pt x="6231" y="1525"/>
                  </a:cubicBezTo>
                  <a:cubicBezTo>
                    <a:pt x="5664" y="544"/>
                    <a:pt x="4632" y="0"/>
                    <a:pt x="3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23550" y="3685450"/>
              <a:ext cx="694000" cy="296625"/>
            </a:xfrm>
            <a:custGeom>
              <a:avLst/>
              <a:gdLst/>
              <a:ahLst/>
              <a:cxnLst/>
              <a:rect l="l" t="t" r="r" b="b"/>
              <a:pathLst>
                <a:path w="27760" h="11865" extrusionOk="0">
                  <a:moveTo>
                    <a:pt x="24220" y="1"/>
                  </a:moveTo>
                  <a:cubicBezTo>
                    <a:pt x="23691" y="1"/>
                    <a:pt x="23156" y="135"/>
                    <a:pt x="22671" y="415"/>
                  </a:cubicBezTo>
                  <a:cubicBezTo>
                    <a:pt x="16734" y="3840"/>
                    <a:pt x="9982" y="5667"/>
                    <a:pt x="3099" y="5667"/>
                  </a:cubicBezTo>
                  <a:cubicBezTo>
                    <a:pt x="1370" y="5667"/>
                    <a:pt x="0" y="7070"/>
                    <a:pt x="0" y="8766"/>
                  </a:cubicBezTo>
                  <a:cubicBezTo>
                    <a:pt x="0" y="10495"/>
                    <a:pt x="1370" y="11865"/>
                    <a:pt x="3099" y="11865"/>
                  </a:cubicBezTo>
                  <a:cubicBezTo>
                    <a:pt x="11058" y="11865"/>
                    <a:pt x="18920" y="9777"/>
                    <a:pt x="25770" y="5798"/>
                  </a:cubicBezTo>
                  <a:cubicBezTo>
                    <a:pt x="27271" y="4917"/>
                    <a:pt x="27760" y="3025"/>
                    <a:pt x="26912" y="1557"/>
                  </a:cubicBezTo>
                  <a:cubicBezTo>
                    <a:pt x="26344" y="552"/>
                    <a:pt x="25293" y="1"/>
                    <a:pt x="24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82050" y="1713350"/>
              <a:ext cx="694025" cy="297675"/>
            </a:xfrm>
            <a:custGeom>
              <a:avLst/>
              <a:gdLst/>
              <a:ahLst/>
              <a:cxnLst/>
              <a:rect l="l" t="t" r="r" b="b"/>
              <a:pathLst>
                <a:path w="27761" h="11907" extrusionOk="0">
                  <a:moveTo>
                    <a:pt x="24661" y="0"/>
                  </a:moveTo>
                  <a:cubicBezTo>
                    <a:pt x="16669" y="0"/>
                    <a:pt x="8841" y="2121"/>
                    <a:pt x="1958" y="6100"/>
                  </a:cubicBezTo>
                  <a:cubicBezTo>
                    <a:pt x="490" y="6981"/>
                    <a:pt x="1" y="8873"/>
                    <a:pt x="849" y="10341"/>
                  </a:cubicBezTo>
                  <a:cubicBezTo>
                    <a:pt x="1436" y="11352"/>
                    <a:pt x="2480" y="11907"/>
                    <a:pt x="3524" y="11907"/>
                  </a:cubicBezTo>
                  <a:cubicBezTo>
                    <a:pt x="4078" y="11907"/>
                    <a:pt x="4600" y="11743"/>
                    <a:pt x="5089" y="11483"/>
                  </a:cubicBezTo>
                  <a:cubicBezTo>
                    <a:pt x="10994" y="8025"/>
                    <a:pt x="17779" y="6198"/>
                    <a:pt x="24661" y="6198"/>
                  </a:cubicBezTo>
                  <a:cubicBezTo>
                    <a:pt x="26358" y="6198"/>
                    <a:pt x="27760" y="4795"/>
                    <a:pt x="27760" y="3099"/>
                  </a:cubicBezTo>
                  <a:cubicBezTo>
                    <a:pt x="27760" y="1370"/>
                    <a:pt x="26358" y="0"/>
                    <a:pt x="2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dirty="0">
                <a:solidFill>
                  <a:schemeClr val="bg1"/>
                </a:solidFill>
              </a:rPr>
              <a:t>There are multiple different Worlds beside the levels.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StartScreen</a:t>
            </a:r>
            <a:r>
              <a:rPr lang="en-US" dirty="0">
                <a:solidFill>
                  <a:schemeClr val="bg1"/>
                </a:solidFill>
              </a:rPr>
              <a:t>: Where player stars leading into the game, tutorial and controls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Controls: This tells the player what controls to use</a:t>
            </a:r>
          </a:p>
        </p:txBody>
      </p:sp>
      <p:sp>
        <p:nvSpPr>
          <p:cNvPr id="1859" name="Google Shape;1859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Other Screens</a:t>
            </a:r>
            <a:endParaRPr dirty="0"/>
          </a:p>
        </p:txBody>
      </p:sp>
      <p:sp>
        <p:nvSpPr>
          <p:cNvPr id="1858" name="Google Shape;1858;p47"/>
          <p:cNvSpPr/>
          <p:nvPr/>
        </p:nvSpPr>
        <p:spPr>
          <a:xfrm rot="5400000">
            <a:off x="1223630" y="3658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7"/>
          <p:cNvSpPr/>
          <p:nvPr/>
        </p:nvSpPr>
        <p:spPr>
          <a:xfrm>
            <a:off x="4317650" y="35969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57;p47">
            <a:extLst>
              <a:ext uri="{FF2B5EF4-FFF2-40B4-BE49-F238E27FC236}">
                <a16:creationId xmlns:a16="http://schemas.microsoft.com/office/drawing/2014/main" id="{F4B32430-A668-4F5B-995B-7EE00A105FE5}"/>
              </a:ext>
            </a:extLst>
          </p:cNvPr>
          <p:cNvSpPr txBox="1">
            <a:spLocks/>
          </p:cNvSpPr>
          <p:nvPr/>
        </p:nvSpPr>
        <p:spPr>
          <a:xfrm>
            <a:off x="4826351" y="2134800"/>
            <a:ext cx="29496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○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■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○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■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●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Char char="○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Source Code Pro Light"/>
              <a:buChar char="■"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228600" indent="-2286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dirty="0"/>
              <a:t>3. </a:t>
            </a:r>
            <a:r>
              <a:rPr lang="en-US" dirty="0" err="1"/>
              <a:t>LevelSelection</a:t>
            </a:r>
            <a:r>
              <a:rPr lang="en-US" dirty="0"/>
              <a:t>: A little menu to help navigate and select through levels</a:t>
            </a:r>
          </a:p>
          <a:p>
            <a:pPr marL="228600" indent="-2286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dirty="0"/>
              <a:t>4. </a:t>
            </a:r>
            <a:r>
              <a:rPr lang="en-US" dirty="0" err="1"/>
              <a:t>GameOver</a:t>
            </a:r>
            <a:r>
              <a:rPr lang="en-US" dirty="0"/>
              <a:t>: If failed on completion of level player will be sent here</a:t>
            </a:r>
          </a:p>
          <a:p>
            <a:pPr marL="228600" indent="-2286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dirty="0"/>
              <a:t>5. </a:t>
            </a:r>
            <a:r>
              <a:rPr lang="en-US" dirty="0" err="1"/>
              <a:t>WellDone</a:t>
            </a:r>
            <a:r>
              <a:rPr lang="en-US" dirty="0"/>
              <a:t>: Once completing demo player will be sent 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STUDY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36"/>
          <p:cNvSpPr txBox="1">
            <a:spLocks noGrp="1"/>
          </p:cNvSpPr>
          <p:nvPr>
            <p:ph type="subTitle" idx="1"/>
          </p:nvPr>
        </p:nvSpPr>
        <p:spPr>
          <a:xfrm>
            <a:off x="865200" y="30615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Implenting labs and Demo’s into our code.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>
              <a:solidFill>
                <a:srgbClr val="F3F3F3"/>
              </a:solidFill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Difficulties with transitions and enemy movements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F3F3F3"/>
              </a:solidFill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Too much addictional details wanted to be added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79" name="Google Shape;1079;p36"/>
          <p:cNvSpPr txBox="1">
            <a:spLocks noGrp="1"/>
          </p:cNvSpPr>
          <p:nvPr>
            <p:ph type="subTitle" idx="2"/>
          </p:nvPr>
        </p:nvSpPr>
        <p:spPr>
          <a:xfrm>
            <a:off x="3663000" y="26805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 Some class labs/demo’s where done in a diffrent version of Greenfoot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F3F3F3"/>
              </a:solidFill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solidFill>
                  <a:srgbClr val="F3F3F3"/>
                </a:solidFill>
              </a:rPr>
              <a:t>Couldn’t figure out how to get enemies to follow a set path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1" name="Google Shape;1081;p36"/>
          <p:cNvSpPr txBox="1">
            <a:spLocks noGrp="1"/>
          </p:cNvSpPr>
          <p:nvPr>
            <p:ph type="ctrTitle" idx="3"/>
          </p:nvPr>
        </p:nvSpPr>
        <p:spPr>
          <a:xfrm>
            <a:off x="464600" y="28159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CHALLENGES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0" name="Google Shape;1080;p36"/>
          <p:cNvSpPr txBox="1">
            <a:spLocks noGrp="1"/>
          </p:cNvSpPr>
          <p:nvPr>
            <p:ph type="ctrTitle" idx="4"/>
          </p:nvPr>
        </p:nvSpPr>
        <p:spPr>
          <a:xfrm>
            <a:off x="3262350" y="24349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RESULTS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76" name="Google Shape;1076;p36"/>
          <p:cNvSpPr txBox="1">
            <a:spLocks noGrp="1"/>
          </p:cNvSpPr>
          <p:nvPr>
            <p:ph type="subTitle" idx="5"/>
          </p:nvPr>
        </p:nvSpPr>
        <p:spPr>
          <a:xfrm>
            <a:off x="6460750" y="22233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3F3F3"/>
                </a:solidFill>
              </a:rPr>
              <a:t>Created paths as individual actors, making enemies move straight to certain locations and then change directions once path runs out.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3F3F3"/>
              </a:solidFill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3F3F3"/>
                </a:solidFill>
              </a:rPr>
              <a:t>Scraped details out and would add later if this became a full game</a:t>
            </a:r>
            <a:endParaRPr dirty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ctrTitle" idx="6"/>
          </p:nvPr>
        </p:nvSpPr>
        <p:spPr>
          <a:xfrm>
            <a:off x="6060100" y="197775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SOLUTION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1297508" y="1682540"/>
            <a:ext cx="953381" cy="799694"/>
            <a:chOff x="1606521" y="1292928"/>
            <a:chExt cx="953381" cy="799694"/>
          </a:xfrm>
        </p:grpSpPr>
        <p:sp>
          <p:nvSpPr>
            <p:cNvPr id="1083" name="Google Shape;1083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6"/>
          <p:cNvGrpSpPr/>
          <p:nvPr/>
        </p:nvGrpSpPr>
        <p:grpSpPr>
          <a:xfrm>
            <a:off x="4088683" y="1468540"/>
            <a:ext cx="953381" cy="799694"/>
            <a:chOff x="1606521" y="1292928"/>
            <a:chExt cx="953381" cy="799694"/>
          </a:xfrm>
        </p:grpSpPr>
        <p:sp>
          <p:nvSpPr>
            <p:cNvPr id="1091" name="Google Shape;1091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879858" y="1040215"/>
            <a:ext cx="953381" cy="799694"/>
            <a:chOff x="1606521" y="1292928"/>
            <a:chExt cx="953381" cy="799694"/>
          </a:xfrm>
        </p:grpSpPr>
        <p:sp>
          <p:nvSpPr>
            <p:cNvPr id="1099" name="Google Shape;1099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36"/>
          <p:cNvCxnSpPr/>
          <p:nvPr/>
        </p:nvCxnSpPr>
        <p:spPr>
          <a:xfrm rot="10800000" flipH="1">
            <a:off x="2505075" y="1803400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7" name="Google Shape;1107;p36"/>
          <p:cNvCxnSpPr/>
          <p:nvPr/>
        </p:nvCxnSpPr>
        <p:spPr>
          <a:xfrm rot="10800000" flipH="1">
            <a:off x="5294213" y="1453738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08" name="Google Shape;1108;p36"/>
          <p:cNvGrpSpPr/>
          <p:nvPr/>
        </p:nvGrpSpPr>
        <p:grpSpPr>
          <a:xfrm>
            <a:off x="1601865" y="1950310"/>
            <a:ext cx="351774" cy="351774"/>
            <a:chOff x="1190625" y="238125"/>
            <a:chExt cx="5219200" cy="5219200"/>
          </a:xfrm>
        </p:grpSpPr>
        <p:sp>
          <p:nvSpPr>
            <p:cNvPr id="1109" name="Google Shape;1109;p36"/>
            <p:cNvSpPr/>
            <p:nvPr/>
          </p:nvSpPr>
          <p:spPr>
            <a:xfrm>
              <a:off x="2098250" y="2766150"/>
              <a:ext cx="1375775" cy="163125"/>
            </a:xfrm>
            <a:custGeom>
              <a:avLst/>
              <a:gdLst/>
              <a:ahLst/>
              <a:cxnLst/>
              <a:rect l="l" t="t" r="r" b="b"/>
              <a:pathLst>
                <a:path w="55031" h="6525" extrusionOk="0">
                  <a:moveTo>
                    <a:pt x="3263" y="1"/>
                  </a:moveTo>
                  <a:cubicBezTo>
                    <a:pt x="1436" y="1"/>
                    <a:pt x="1" y="1468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51769" y="6525"/>
                  </a:lnTo>
                  <a:cubicBezTo>
                    <a:pt x="53563" y="6525"/>
                    <a:pt x="55031" y="5057"/>
                    <a:pt x="55031" y="3263"/>
                  </a:cubicBezTo>
                  <a:cubicBezTo>
                    <a:pt x="55031" y="1468"/>
                    <a:pt x="53563" y="1"/>
                    <a:pt x="5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126400" y="2766150"/>
              <a:ext cx="1386375" cy="163125"/>
            </a:xfrm>
            <a:custGeom>
              <a:avLst/>
              <a:gdLst/>
              <a:ahLst/>
              <a:cxnLst/>
              <a:rect l="l" t="t" r="r" b="b"/>
              <a:pathLst>
                <a:path w="55455" h="6525" extrusionOk="0">
                  <a:moveTo>
                    <a:pt x="3263" y="1"/>
                  </a:moveTo>
                  <a:cubicBezTo>
                    <a:pt x="1468" y="1"/>
                    <a:pt x="1" y="1468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52192" y="6525"/>
                  </a:lnTo>
                  <a:cubicBezTo>
                    <a:pt x="53986" y="6525"/>
                    <a:pt x="55454" y="5057"/>
                    <a:pt x="55454" y="3263"/>
                  </a:cubicBezTo>
                  <a:cubicBezTo>
                    <a:pt x="55454" y="1468"/>
                    <a:pt x="53986" y="1"/>
                    <a:pt x="5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1122" y="16375"/>
                  </a:moveTo>
                  <a:lnTo>
                    <a:pt x="101122" y="22899"/>
                  </a:lnTo>
                  <a:cubicBezTo>
                    <a:pt x="58748" y="24595"/>
                    <a:pt x="24595" y="58748"/>
                    <a:pt x="22899" y="101122"/>
                  </a:cubicBezTo>
                  <a:lnTo>
                    <a:pt x="16375" y="101122"/>
                  </a:lnTo>
                  <a:cubicBezTo>
                    <a:pt x="17191" y="78810"/>
                    <a:pt x="26259" y="57966"/>
                    <a:pt x="42112" y="42112"/>
                  </a:cubicBezTo>
                  <a:cubicBezTo>
                    <a:pt x="57966" y="26259"/>
                    <a:pt x="78810" y="17191"/>
                    <a:pt x="101122" y="16375"/>
                  </a:cubicBezTo>
                  <a:close/>
                  <a:moveTo>
                    <a:pt x="107646" y="16375"/>
                  </a:moveTo>
                  <a:cubicBezTo>
                    <a:pt x="129958" y="17191"/>
                    <a:pt x="150802" y="26259"/>
                    <a:pt x="166655" y="42112"/>
                  </a:cubicBezTo>
                  <a:cubicBezTo>
                    <a:pt x="182541" y="57966"/>
                    <a:pt x="191576" y="78810"/>
                    <a:pt x="192392" y="101122"/>
                  </a:cubicBezTo>
                  <a:lnTo>
                    <a:pt x="185868" y="101122"/>
                  </a:lnTo>
                  <a:cubicBezTo>
                    <a:pt x="185118" y="82822"/>
                    <a:pt x="178235" y="65240"/>
                    <a:pt x="166296" y="51278"/>
                  </a:cubicBezTo>
                  <a:cubicBezTo>
                    <a:pt x="165656" y="50532"/>
                    <a:pt x="164755" y="50154"/>
                    <a:pt x="163846" y="50154"/>
                  </a:cubicBezTo>
                  <a:cubicBezTo>
                    <a:pt x="163086" y="50154"/>
                    <a:pt x="162320" y="50418"/>
                    <a:pt x="161697" y="50952"/>
                  </a:cubicBezTo>
                  <a:cubicBezTo>
                    <a:pt x="160327" y="52127"/>
                    <a:pt x="160164" y="54182"/>
                    <a:pt x="161338" y="55552"/>
                  </a:cubicBezTo>
                  <a:cubicBezTo>
                    <a:pt x="172983" y="69121"/>
                    <a:pt x="179409" y="86475"/>
                    <a:pt x="179409" y="104384"/>
                  </a:cubicBezTo>
                  <a:cubicBezTo>
                    <a:pt x="179409" y="145746"/>
                    <a:pt x="145746" y="179409"/>
                    <a:pt x="104384" y="179409"/>
                  </a:cubicBezTo>
                  <a:cubicBezTo>
                    <a:pt x="63022" y="179409"/>
                    <a:pt x="29358" y="145746"/>
                    <a:pt x="29358" y="104384"/>
                  </a:cubicBezTo>
                  <a:cubicBezTo>
                    <a:pt x="29358" y="63022"/>
                    <a:pt x="63022" y="29358"/>
                    <a:pt x="104384" y="29358"/>
                  </a:cubicBezTo>
                  <a:cubicBezTo>
                    <a:pt x="122292" y="29358"/>
                    <a:pt x="139646" y="35784"/>
                    <a:pt x="153216" y="47429"/>
                  </a:cubicBezTo>
                  <a:cubicBezTo>
                    <a:pt x="153830" y="47956"/>
                    <a:pt x="154583" y="48214"/>
                    <a:pt x="155333" y="48214"/>
                  </a:cubicBezTo>
                  <a:cubicBezTo>
                    <a:pt x="156253" y="48214"/>
                    <a:pt x="157168" y="47826"/>
                    <a:pt x="157815" y="47070"/>
                  </a:cubicBezTo>
                  <a:cubicBezTo>
                    <a:pt x="158989" y="45700"/>
                    <a:pt x="158859" y="43645"/>
                    <a:pt x="157489" y="42471"/>
                  </a:cubicBezTo>
                  <a:cubicBezTo>
                    <a:pt x="143527" y="30532"/>
                    <a:pt x="125945" y="23649"/>
                    <a:pt x="107646" y="22899"/>
                  </a:cubicBezTo>
                  <a:lnTo>
                    <a:pt x="107646" y="16375"/>
                  </a:lnTo>
                  <a:close/>
                  <a:moveTo>
                    <a:pt x="22899" y="107646"/>
                  </a:moveTo>
                  <a:cubicBezTo>
                    <a:pt x="24595" y="150019"/>
                    <a:pt x="58748" y="184172"/>
                    <a:pt x="101122" y="185868"/>
                  </a:cubicBezTo>
                  <a:lnTo>
                    <a:pt x="101122" y="192392"/>
                  </a:lnTo>
                  <a:cubicBezTo>
                    <a:pt x="78810" y="191576"/>
                    <a:pt x="57966" y="182541"/>
                    <a:pt x="42112" y="166655"/>
                  </a:cubicBezTo>
                  <a:cubicBezTo>
                    <a:pt x="26259" y="150802"/>
                    <a:pt x="17191" y="129958"/>
                    <a:pt x="16375" y="107646"/>
                  </a:cubicBezTo>
                  <a:close/>
                  <a:moveTo>
                    <a:pt x="192392" y="107646"/>
                  </a:moveTo>
                  <a:cubicBezTo>
                    <a:pt x="191576" y="129958"/>
                    <a:pt x="182541" y="150802"/>
                    <a:pt x="166655" y="166655"/>
                  </a:cubicBezTo>
                  <a:cubicBezTo>
                    <a:pt x="150802" y="182541"/>
                    <a:pt x="129958" y="191576"/>
                    <a:pt x="107646" y="192392"/>
                  </a:cubicBezTo>
                  <a:lnTo>
                    <a:pt x="107646" y="185868"/>
                  </a:lnTo>
                  <a:cubicBezTo>
                    <a:pt x="150019" y="184172"/>
                    <a:pt x="184172" y="150019"/>
                    <a:pt x="185868" y="107646"/>
                  </a:cubicBezTo>
                  <a:close/>
                  <a:moveTo>
                    <a:pt x="104384" y="0"/>
                  </a:moveTo>
                  <a:cubicBezTo>
                    <a:pt x="102589" y="0"/>
                    <a:pt x="101122" y="1468"/>
                    <a:pt x="101122" y="3262"/>
                  </a:cubicBezTo>
                  <a:lnTo>
                    <a:pt x="101122" y="9851"/>
                  </a:lnTo>
                  <a:cubicBezTo>
                    <a:pt x="77081" y="10667"/>
                    <a:pt x="54573" y="20387"/>
                    <a:pt x="37480" y="37480"/>
                  </a:cubicBezTo>
                  <a:cubicBezTo>
                    <a:pt x="20387" y="54573"/>
                    <a:pt x="10667" y="77081"/>
                    <a:pt x="9851" y="101122"/>
                  </a:cubicBezTo>
                  <a:lnTo>
                    <a:pt x="3262" y="101122"/>
                  </a:lnTo>
                  <a:cubicBezTo>
                    <a:pt x="1468" y="101122"/>
                    <a:pt x="0" y="102589"/>
                    <a:pt x="0" y="104384"/>
                  </a:cubicBezTo>
                  <a:cubicBezTo>
                    <a:pt x="0" y="106178"/>
                    <a:pt x="1468" y="107646"/>
                    <a:pt x="3262" y="107646"/>
                  </a:cubicBezTo>
                  <a:lnTo>
                    <a:pt x="9851" y="107646"/>
                  </a:lnTo>
                  <a:cubicBezTo>
                    <a:pt x="10667" y="131686"/>
                    <a:pt x="20387" y="154194"/>
                    <a:pt x="37480" y="171287"/>
                  </a:cubicBezTo>
                  <a:cubicBezTo>
                    <a:pt x="54573" y="188380"/>
                    <a:pt x="77081" y="198100"/>
                    <a:pt x="101122" y="198916"/>
                  </a:cubicBezTo>
                  <a:lnTo>
                    <a:pt x="101122" y="205505"/>
                  </a:lnTo>
                  <a:cubicBezTo>
                    <a:pt x="101122" y="207299"/>
                    <a:pt x="102589" y="208767"/>
                    <a:pt x="104384" y="208767"/>
                  </a:cubicBezTo>
                  <a:cubicBezTo>
                    <a:pt x="106178" y="208767"/>
                    <a:pt x="107646" y="207299"/>
                    <a:pt x="107646" y="205505"/>
                  </a:cubicBezTo>
                  <a:lnTo>
                    <a:pt x="107646" y="198916"/>
                  </a:lnTo>
                  <a:cubicBezTo>
                    <a:pt x="131686" y="198100"/>
                    <a:pt x="154194" y="188380"/>
                    <a:pt x="171287" y="171287"/>
                  </a:cubicBezTo>
                  <a:cubicBezTo>
                    <a:pt x="188380" y="154194"/>
                    <a:pt x="198100" y="131686"/>
                    <a:pt x="198916" y="107646"/>
                  </a:cubicBezTo>
                  <a:lnTo>
                    <a:pt x="205505" y="107646"/>
                  </a:lnTo>
                  <a:cubicBezTo>
                    <a:pt x="207299" y="107646"/>
                    <a:pt x="208767" y="106178"/>
                    <a:pt x="208767" y="104384"/>
                  </a:cubicBezTo>
                  <a:cubicBezTo>
                    <a:pt x="208767" y="102589"/>
                    <a:pt x="207299" y="101122"/>
                    <a:pt x="205505" y="101122"/>
                  </a:cubicBezTo>
                  <a:lnTo>
                    <a:pt x="198916" y="101122"/>
                  </a:lnTo>
                  <a:cubicBezTo>
                    <a:pt x="198100" y="77081"/>
                    <a:pt x="188380" y="54573"/>
                    <a:pt x="171287" y="37480"/>
                  </a:cubicBezTo>
                  <a:cubicBezTo>
                    <a:pt x="154194" y="20387"/>
                    <a:pt x="131686" y="10667"/>
                    <a:pt x="107646" y="9851"/>
                  </a:cubicBezTo>
                  <a:lnTo>
                    <a:pt x="107646" y="3262"/>
                  </a:lnTo>
                  <a:cubicBezTo>
                    <a:pt x="107646" y="1468"/>
                    <a:pt x="106178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3718650" y="3173900"/>
              <a:ext cx="163125" cy="1376575"/>
            </a:xfrm>
            <a:custGeom>
              <a:avLst/>
              <a:gdLst/>
              <a:ahLst/>
              <a:cxnLst/>
              <a:rect l="l" t="t" r="r" b="b"/>
              <a:pathLst>
                <a:path w="6525" h="55063" extrusionOk="0">
                  <a:moveTo>
                    <a:pt x="3263" y="1"/>
                  </a:moveTo>
                  <a:cubicBezTo>
                    <a:pt x="1468" y="1"/>
                    <a:pt x="1" y="1468"/>
                    <a:pt x="1" y="3262"/>
                  </a:cubicBezTo>
                  <a:lnTo>
                    <a:pt x="1" y="51801"/>
                  </a:lnTo>
                  <a:cubicBezTo>
                    <a:pt x="1" y="53595"/>
                    <a:pt x="1468" y="55063"/>
                    <a:pt x="3263" y="55063"/>
                  </a:cubicBezTo>
                  <a:cubicBezTo>
                    <a:pt x="5057" y="55063"/>
                    <a:pt x="6525" y="53595"/>
                    <a:pt x="6525" y="51801"/>
                  </a:cubicBezTo>
                  <a:lnTo>
                    <a:pt x="6525" y="3262"/>
                  </a:lnTo>
                  <a:cubicBezTo>
                    <a:pt x="6525" y="1468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718650" y="1135150"/>
              <a:ext cx="163125" cy="1386375"/>
            </a:xfrm>
            <a:custGeom>
              <a:avLst/>
              <a:gdLst/>
              <a:ahLst/>
              <a:cxnLst/>
              <a:rect l="l" t="t" r="r" b="b"/>
              <a:pathLst>
                <a:path w="6525" h="5545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lnTo>
                    <a:pt x="1" y="52193"/>
                  </a:lnTo>
                  <a:cubicBezTo>
                    <a:pt x="1" y="53987"/>
                    <a:pt x="1468" y="55455"/>
                    <a:pt x="3263" y="55455"/>
                  </a:cubicBezTo>
                  <a:cubicBezTo>
                    <a:pt x="5057" y="55455"/>
                    <a:pt x="6525" y="53987"/>
                    <a:pt x="6525" y="52193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>
            <a:off x="4468624" y="1752289"/>
            <a:ext cx="195542" cy="329332"/>
            <a:chOff x="2250750" y="238125"/>
            <a:chExt cx="3098925" cy="5219200"/>
          </a:xfrm>
        </p:grpSpPr>
        <p:sp>
          <p:nvSpPr>
            <p:cNvPr id="1115" name="Google Shape;1115;p36"/>
            <p:cNvSpPr/>
            <p:nvPr/>
          </p:nvSpPr>
          <p:spPr>
            <a:xfrm>
              <a:off x="2250750" y="238125"/>
              <a:ext cx="3098925" cy="489300"/>
            </a:xfrm>
            <a:custGeom>
              <a:avLst/>
              <a:gdLst/>
              <a:ahLst/>
              <a:cxnLst/>
              <a:rect l="l" t="t" r="r" b="b"/>
              <a:pathLst>
                <a:path w="123957" h="19572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91402" y="19572"/>
                  </a:lnTo>
                  <a:cubicBezTo>
                    <a:pt x="93196" y="19572"/>
                    <a:pt x="94664" y="18104"/>
                    <a:pt x="94664" y="16310"/>
                  </a:cubicBezTo>
                  <a:cubicBezTo>
                    <a:pt x="94664" y="14516"/>
                    <a:pt x="93196" y="13048"/>
                    <a:pt x="91402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104384" y="13048"/>
                  </a:lnTo>
                  <a:cubicBezTo>
                    <a:pt x="102590" y="13048"/>
                    <a:pt x="101122" y="14516"/>
                    <a:pt x="101122" y="16310"/>
                  </a:cubicBezTo>
                  <a:cubicBezTo>
                    <a:pt x="101122" y="18104"/>
                    <a:pt x="102590" y="19572"/>
                    <a:pt x="104384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2250750" y="4968000"/>
              <a:ext cx="3098925" cy="489325"/>
            </a:xfrm>
            <a:custGeom>
              <a:avLst/>
              <a:gdLst/>
              <a:ahLst/>
              <a:cxnLst/>
              <a:rect l="l" t="t" r="r" b="b"/>
              <a:pathLst>
                <a:path w="123957" h="19573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lnTo>
                    <a:pt x="104384" y="0"/>
                  </a:lnTo>
                  <a:cubicBezTo>
                    <a:pt x="102590" y="0"/>
                    <a:pt x="101122" y="1468"/>
                    <a:pt x="101122" y="3262"/>
                  </a:cubicBezTo>
                  <a:cubicBezTo>
                    <a:pt x="101122" y="5056"/>
                    <a:pt x="102590" y="6524"/>
                    <a:pt x="104384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91402" y="6524"/>
                  </a:lnTo>
                  <a:cubicBezTo>
                    <a:pt x="93196" y="6524"/>
                    <a:pt x="94664" y="5056"/>
                    <a:pt x="94664" y="3262"/>
                  </a:cubicBezTo>
                  <a:cubicBezTo>
                    <a:pt x="94664" y="1468"/>
                    <a:pt x="93196" y="0"/>
                    <a:pt x="9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928225" y="564300"/>
              <a:ext cx="1259975" cy="4566825"/>
            </a:xfrm>
            <a:custGeom>
              <a:avLst/>
              <a:gdLst/>
              <a:ahLst/>
              <a:cxnLst/>
              <a:rect l="l" t="t" r="r" b="b"/>
              <a:pathLst>
                <a:path w="50399" h="182673" extrusionOk="0">
                  <a:moveTo>
                    <a:pt x="37351" y="1"/>
                  </a:moveTo>
                  <a:cubicBezTo>
                    <a:pt x="35557" y="1"/>
                    <a:pt x="34089" y="1469"/>
                    <a:pt x="34089" y="3263"/>
                  </a:cubicBezTo>
                  <a:cubicBezTo>
                    <a:pt x="34089" y="5057"/>
                    <a:pt x="35557" y="6525"/>
                    <a:pt x="37351" y="6525"/>
                  </a:cubicBezTo>
                  <a:lnTo>
                    <a:pt x="43875" y="6525"/>
                  </a:lnTo>
                  <a:lnTo>
                    <a:pt x="43875" y="22019"/>
                  </a:lnTo>
                  <a:cubicBezTo>
                    <a:pt x="43875" y="24955"/>
                    <a:pt x="42407" y="29620"/>
                    <a:pt x="40743" y="32034"/>
                  </a:cubicBezTo>
                  <a:lnTo>
                    <a:pt x="784" y="89477"/>
                  </a:lnTo>
                  <a:cubicBezTo>
                    <a:pt x="1" y="90586"/>
                    <a:pt x="1" y="92087"/>
                    <a:pt x="784" y="93196"/>
                  </a:cubicBezTo>
                  <a:lnTo>
                    <a:pt x="40743" y="150639"/>
                  </a:lnTo>
                  <a:cubicBezTo>
                    <a:pt x="42407" y="153053"/>
                    <a:pt x="43875" y="157718"/>
                    <a:pt x="43875" y="160654"/>
                  </a:cubicBezTo>
                  <a:lnTo>
                    <a:pt x="43875" y="176148"/>
                  </a:lnTo>
                  <a:lnTo>
                    <a:pt x="37351" y="176148"/>
                  </a:lnTo>
                  <a:cubicBezTo>
                    <a:pt x="35557" y="176148"/>
                    <a:pt x="34089" y="177616"/>
                    <a:pt x="34089" y="179410"/>
                  </a:cubicBezTo>
                  <a:cubicBezTo>
                    <a:pt x="34089" y="181204"/>
                    <a:pt x="35557" y="182672"/>
                    <a:pt x="37351" y="182672"/>
                  </a:cubicBezTo>
                  <a:lnTo>
                    <a:pt x="47137" y="182672"/>
                  </a:lnTo>
                  <a:cubicBezTo>
                    <a:pt x="48931" y="182672"/>
                    <a:pt x="50399" y="181204"/>
                    <a:pt x="50399" y="179410"/>
                  </a:cubicBezTo>
                  <a:lnTo>
                    <a:pt x="50399" y="160654"/>
                  </a:lnTo>
                  <a:cubicBezTo>
                    <a:pt x="50399" y="156413"/>
                    <a:pt x="48507" y="150379"/>
                    <a:pt x="46093" y="146921"/>
                  </a:cubicBezTo>
                  <a:lnTo>
                    <a:pt x="7438" y="91337"/>
                  </a:lnTo>
                  <a:lnTo>
                    <a:pt x="46093" y="35752"/>
                  </a:lnTo>
                  <a:cubicBezTo>
                    <a:pt x="48507" y="32295"/>
                    <a:pt x="50399" y="26260"/>
                    <a:pt x="50399" y="22019"/>
                  </a:cubicBezTo>
                  <a:lnTo>
                    <a:pt x="50399" y="3263"/>
                  </a:lnTo>
                  <a:cubicBezTo>
                    <a:pt x="50399" y="1469"/>
                    <a:pt x="48931" y="1"/>
                    <a:pt x="47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2415500" y="564300"/>
              <a:ext cx="2212450" cy="4566825"/>
            </a:xfrm>
            <a:custGeom>
              <a:avLst/>
              <a:gdLst/>
              <a:ahLst/>
              <a:cxnLst/>
              <a:rect l="l" t="t" r="r" b="b"/>
              <a:pathLst>
                <a:path w="88498" h="182673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2019"/>
                  </a:lnTo>
                  <a:cubicBezTo>
                    <a:pt x="0" y="26260"/>
                    <a:pt x="1892" y="32295"/>
                    <a:pt x="4306" y="35752"/>
                  </a:cubicBezTo>
                  <a:lnTo>
                    <a:pt x="42960" y="91337"/>
                  </a:lnTo>
                  <a:lnTo>
                    <a:pt x="4306" y="146921"/>
                  </a:lnTo>
                  <a:cubicBezTo>
                    <a:pt x="1892" y="150379"/>
                    <a:pt x="0" y="156413"/>
                    <a:pt x="0" y="160654"/>
                  </a:cubicBezTo>
                  <a:lnTo>
                    <a:pt x="0" y="179410"/>
                  </a:lnTo>
                  <a:cubicBezTo>
                    <a:pt x="0" y="181204"/>
                    <a:pt x="1468" y="182672"/>
                    <a:pt x="3262" y="182672"/>
                  </a:cubicBezTo>
                  <a:lnTo>
                    <a:pt x="85236" y="182672"/>
                  </a:lnTo>
                  <a:cubicBezTo>
                    <a:pt x="87030" y="182672"/>
                    <a:pt x="88498" y="181204"/>
                    <a:pt x="88498" y="179410"/>
                  </a:cubicBezTo>
                  <a:cubicBezTo>
                    <a:pt x="88498" y="177616"/>
                    <a:pt x="87030" y="176148"/>
                    <a:pt x="85236" y="176148"/>
                  </a:cubicBezTo>
                  <a:lnTo>
                    <a:pt x="6524" y="176148"/>
                  </a:lnTo>
                  <a:lnTo>
                    <a:pt x="6524" y="160654"/>
                  </a:lnTo>
                  <a:cubicBezTo>
                    <a:pt x="6524" y="157718"/>
                    <a:pt x="7992" y="153053"/>
                    <a:pt x="9656" y="150639"/>
                  </a:cubicBezTo>
                  <a:lnTo>
                    <a:pt x="49615" y="93196"/>
                  </a:lnTo>
                  <a:cubicBezTo>
                    <a:pt x="50398" y="92087"/>
                    <a:pt x="50398" y="90586"/>
                    <a:pt x="49615" y="89477"/>
                  </a:cubicBezTo>
                  <a:lnTo>
                    <a:pt x="9656" y="32034"/>
                  </a:lnTo>
                  <a:cubicBezTo>
                    <a:pt x="7992" y="29620"/>
                    <a:pt x="6524" y="24955"/>
                    <a:pt x="6524" y="22019"/>
                  </a:cubicBezTo>
                  <a:lnTo>
                    <a:pt x="6524" y="6525"/>
                  </a:lnTo>
                  <a:lnTo>
                    <a:pt x="84420" y="6525"/>
                  </a:lnTo>
                  <a:cubicBezTo>
                    <a:pt x="86214" y="6525"/>
                    <a:pt x="87682" y="5057"/>
                    <a:pt x="87682" y="3263"/>
                  </a:cubicBezTo>
                  <a:cubicBezTo>
                    <a:pt x="87682" y="1469"/>
                    <a:pt x="86214" y="1"/>
                    <a:pt x="84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2741675" y="3031200"/>
              <a:ext cx="2120325" cy="1773725"/>
            </a:xfrm>
            <a:custGeom>
              <a:avLst/>
              <a:gdLst/>
              <a:ahLst/>
              <a:cxnLst/>
              <a:rect l="l" t="t" r="r" b="b"/>
              <a:pathLst>
                <a:path w="84813" h="70949" extrusionOk="0">
                  <a:moveTo>
                    <a:pt x="42407" y="9003"/>
                  </a:moveTo>
                  <a:lnTo>
                    <a:pt x="77408" y="59336"/>
                  </a:lnTo>
                  <a:cubicBezTo>
                    <a:pt x="77734" y="59857"/>
                    <a:pt x="78223" y="61488"/>
                    <a:pt x="78289" y="62076"/>
                  </a:cubicBezTo>
                  <a:lnTo>
                    <a:pt x="78289" y="64424"/>
                  </a:lnTo>
                  <a:lnTo>
                    <a:pt x="6525" y="64424"/>
                  </a:lnTo>
                  <a:lnTo>
                    <a:pt x="6525" y="62076"/>
                  </a:lnTo>
                  <a:cubicBezTo>
                    <a:pt x="6590" y="61488"/>
                    <a:pt x="7112" y="59825"/>
                    <a:pt x="7406" y="59336"/>
                  </a:cubicBezTo>
                  <a:lnTo>
                    <a:pt x="42407" y="9003"/>
                  </a:lnTo>
                  <a:close/>
                  <a:moveTo>
                    <a:pt x="42407" y="0"/>
                  </a:moveTo>
                  <a:cubicBezTo>
                    <a:pt x="41330" y="0"/>
                    <a:pt x="40352" y="522"/>
                    <a:pt x="39732" y="1403"/>
                  </a:cubicBezTo>
                  <a:lnTo>
                    <a:pt x="1991" y="55682"/>
                  </a:lnTo>
                  <a:cubicBezTo>
                    <a:pt x="1958" y="55715"/>
                    <a:pt x="1958" y="55747"/>
                    <a:pt x="1926" y="55780"/>
                  </a:cubicBezTo>
                  <a:cubicBezTo>
                    <a:pt x="1045" y="57150"/>
                    <a:pt x="66" y="60249"/>
                    <a:pt x="1" y="61880"/>
                  </a:cubicBezTo>
                  <a:cubicBezTo>
                    <a:pt x="1" y="61913"/>
                    <a:pt x="1" y="61945"/>
                    <a:pt x="1" y="62010"/>
                  </a:cubicBezTo>
                  <a:lnTo>
                    <a:pt x="1" y="67686"/>
                  </a:lnTo>
                  <a:cubicBezTo>
                    <a:pt x="1" y="69480"/>
                    <a:pt x="1469" y="70948"/>
                    <a:pt x="3263" y="70948"/>
                  </a:cubicBezTo>
                  <a:lnTo>
                    <a:pt x="81551" y="70948"/>
                  </a:lnTo>
                  <a:cubicBezTo>
                    <a:pt x="83345" y="70948"/>
                    <a:pt x="84813" y="69480"/>
                    <a:pt x="84813" y="67686"/>
                  </a:cubicBezTo>
                  <a:lnTo>
                    <a:pt x="84813" y="61978"/>
                  </a:lnTo>
                  <a:cubicBezTo>
                    <a:pt x="84813" y="61945"/>
                    <a:pt x="84813" y="61913"/>
                    <a:pt x="84813" y="61880"/>
                  </a:cubicBezTo>
                  <a:cubicBezTo>
                    <a:pt x="84747" y="60249"/>
                    <a:pt x="83801" y="57150"/>
                    <a:pt x="82888" y="55780"/>
                  </a:cubicBezTo>
                  <a:cubicBezTo>
                    <a:pt x="82888" y="55747"/>
                    <a:pt x="82855" y="55715"/>
                    <a:pt x="82823" y="55682"/>
                  </a:cubicBezTo>
                  <a:lnTo>
                    <a:pt x="45082" y="1403"/>
                  </a:lnTo>
                  <a:cubicBezTo>
                    <a:pt x="44462" y="522"/>
                    <a:pt x="43483" y="0"/>
                    <a:pt x="42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3332925" y="1950650"/>
              <a:ext cx="937850" cy="713600"/>
            </a:xfrm>
            <a:custGeom>
              <a:avLst/>
              <a:gdLst/>
              <a:ahLst/>
              <a:cxnLst/>
              <a:rect l="l" t="t" r="r" b="b"/>
              <a:pathLst>
                <a:path w="37514" h="28544" extrusionOk="0">
                  <a:moveTo>
                    <a:pt x="27825" y="6525"/>
                  </a:moveTo>
                  <a:lnTo>
                    <a:pt x="18757" y="19540"/>
                  </a:lnTo>
                  <a:lnTo>
                    <a:pt x="9688" y="6525"/>
                  </a:lnTo>
                  <a:close/>
                  <a:moveTo>
                    <a:pt x="3458" y="1"/>
                  </a:moveTo>
                  <a:cubicBezTo>
                    <a:pt x="2251" y="1"/>
                    <a:pt x="1109" y="686"/>
                    <a:pt x="555" y="1762"/>
                  </a:cubicBezTo>
                  <a:cubicBezTo>
                    <a:pt x="0" y="2839"/>
                    <a:pt x="66" y="4143"/>
                    <a:pt x="783" y="5122"/>
                  </a:cubicBezTo>
                  <a:lnTo>
                    <a:pt x="16082" y="27140"/>
                  </a:lnTo>
                  <a:cubicBezTo>
                    <a:pt x="16702" y="28021"/>
                    <a:pt x="17680" y="28543"/>
                    <a:pt x="18757" y="28543"/>
                  </a:cubicBezTo>
                  <a:cubicBezTo>
                    <a:pt x="19833" y="28543"/>
                    <a:pt x="20812" y="28021"/>
                    <a:pt x="21432" y="27140"/>
                  </a:cubicBezTo>
                  <a:lnTo>
                    <a:pt x="36730" y="5122"/>
                  </a:lnTo>
                  <a:cubicBezTo>
                    <a:pt x="37448" y="4143"/>
                    <a:pt x="37513" y="2839"/>
                    <a:pt x="36959" y="1762"/>
                  </a:cubicBezTo>
                  <a:cubicBezTo>
                    <a:pt x="36404" y="686"/>
                    <a:pt x="35295" y="1"/>
                    <a:pt x="3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6"/>
          <p:cNvGrpSpPr/>
          <p:nvPr/>
        </p:nvGrpSpPr>
        <p:grpSpPr>
          <a:xfrm>
            <a:off x="7257879" y="1304869"/>
            <a:ext cx="210276" cy="331156"/>
            <a:chOff x="2143925" y="238125"/>
            <a:chExt cx="3316650" cy="5223275"/>
          </a:xfrm>
        </p:grpSpPr>
        <p:sp>
          <p:nvSpPr>
            <p:cNvPr id="1122" name="Google Shape;1122;p36"/>
            <p:cNvSpPr/>
            <p:nvPr/>
          </p:nvSpPr>
          <p:spPr>
            <a:xfrm>
              <a:off x="2143925" y="238125"/>
              <a:ext cx="3316650" cy="5223275"/>
            </a:xfrm>
            <a:custGeom>
              <a:avLst/>
              <a:gdLst/>
              <a:ahLst/>
              <a:cxnLst/>
              <a:rect l="l" t="t" r="r" b="b"/>
              <a:pathLst>
                <a:path w="132666" h="208931" extrusionOk="0">
                  <a:moveTo>
                    <a:pt x="71145" y="9753"/>
                  </a:moveTo>
                  <a:lnTo>
                    <a:pt x="59369" y="84290"/>
                  </a:lnTo>
                  <a:cubicBezTo>
                    <a:pt x="59206" y="85236"/>
                    <a:pt x="59499" y="86214"/>
                    <a:pt x="60119" y="86932"/>
                  </a:cubicBezTo>
                  <a:cubicBezTo>
                    <a:pt x="60739" y="87650"/>
                    <a:pt x="61620" y="88074"/>
                    <a:pt x="62598" y="88074"/>
                  </a:cubicBezTo>
                  <a:lnTo>
                    <a:pt x="120694" y="88074"/>
                  </a:lnTo>
                  <a:cubicBezTo>
                    <a:pt x="123238" y="88074"/>
                    <a:pt x="124511" y="88791"/>
                    <a:pt x="124869" y="89476"/>
                  </a:cubicBezTo>
                  <a:cubicBezTo>
                    <a:pt x="125196" y="90161"/>
                    <a:pt x="125065" y="91629"/>
                    <a:pt x="123630" y="93684"/>
                  </a:cubicBezTo>
                  <a:lnTo>
                    <a:pt x="50039" y="199210"/>
                  </a:lnTo>
                  <a:lnTo>
                    <a:pt x="50039" y="199210"/>
                  </a:lnTo>
                  <a:lnTo>
                    <a:pt x="63838" y="111625"/>
                  </a:lnTo>
                  <a:cubicBezTo>
                    <a:pt x="63968" y="110679"/>
                    <a:pt x="63707" y="109701"/>
                    <a:pt x="63087" y="108983"/>
                  </a:cubicBezTo>
                  <a:cubicBezTo>
                    <a:pt x="62468" y="108265"/>
                    <a:pt x="61554" y="107841"/>
                    <a:pt x="60608" y="107841"/>
                  </a:cubicBezTo>
                  <a:lnTo>
                    <a:pt x="11972" y="107841"/>
                  </a:lnTo>
                  <a:cubicBezTo>
                    <a:pt x="9852" y="107841"/>
                    <a:pt x="8253" y="107319"/>
                    <a:pt x="7797" y="106439"/>
                  </a:cubicBezTo>
                  <a:cubicBezTo>
                    <a:pt x="7340" y="105558"/>
                    <a:pt x="7829" y="103960"/>
                    <a:pt x="9036" y="102231"/>
                  </a:cubicBezTo>
                  <a:cubicBezTo>
                    <a:pt x="9036" y="102198"/>
                    <a:pt x="9069" y="102198"/>
                    <a:pt x="9069" y="102165"/>
                  </a:cubicBezTo>
                  <a:lnTo>
                    <a:pt x="71145" y="9753"/>
                  </a:lnTo>
                  <a:close/>
                  <a:moveTo>
                    <a:pt x="73297" y="0"/>
                  </a:moveTo>
                  <a:cubicBezTo>
                    <a:pt x="71047" y="0"/>
                    <a:pt x="68829" y="1664"/>
                    <a:pt x="66317" y="5252"/>
                  </a:cubicBezTo>
                  <a:cubicBezTo>
                    <a:pt x="66317" y="5284"/>
                    <a:pt x="66284" y="5284"/>
                    <a:pt x="66284" y="5317"/>
                  </a:cubicBezTo>
                  <a:lnTo>
                    <a:pt x="3654" y="98512"/>
                  </a:lnTo>
                  <a:cubicBezTo>
                    <a:pt x="1" y="103764"/>
                    <a:pt x="1077" y="107613"/>
                    <a:pt x="2023" y="109472"/>
                  </a:cubicBezTo>
                  <a:cubicBezTo>
                    <a:pt x="2969" y="111299"/>
                    <a:pt x="5546" y="114365"/>
                    <a:pt x="11972" y="114365"/>
                  </a:cubicBezTo>
                  <a:lnTo>
                    <a:pt x="56792" y="114365"/>
                  </a:lnTo>
                  <a:lnTo>
                    <a:pt x="43450" y="199112"/>
                  </a:lnTo>
                  <a:cubicBezTo>
                    <a:pt x="42863" y="203157"/>
                    <a:pt x="43222" y="205799"/>
                    <a:pt x="44592" y="207397"/>
                  </a:cubicBezTo>
                  <a:cubicBezTo>
                    <a:pt x="45440" y="208376"/>
                    <a:pt x="46614" y="208930"/>
                    <a:pt x="47887" y="208930"/>
                  </a:cubicBezTo>
                  <a:cubicBezTo>
                    <a:pt x="50170" y="208930"/>
                    <a:pt x="52388" y="207267"/>
                    <a:pt x="54900" y="203678"/>
                  </a:cubicBezTo>
                  <a:lnTo>
                    <a:pt x="128980" y="97403"/>
                  </a:lnTo>
                  <a:cubicBezTo>
                    <a:pt x="132666" y="92151"/>
                    <a:pt x="131589" y="88302"/>
                    <a:pt x="130643" y="86443"/>
                  </a:cubicBezTo>
                  <a:cubicBezTo>
                    <a:pt x="129697" y="84616"/>
                    <a:pt x="127120" y="81550"/>
                    <a:pt x="120694" y="81550"/>
                  </a:cubicBezTo>
                  <a:lnTo>
                    <a:pt x="66415" y="81550"/>
                  </a:lnTo>
                  <a:lnTo>
                    <a:pt x="77734" y="9819"/>
                  </a:lnTo>
                  <a:cubicBezTo>
                    <a:pt x="78354" y="5774"/>
                    <a:pt x="77995" y="3132"/>
                    <a:pt x="76625" y="1533"/>
                  </a:cubicBezTo>
                  <a:cubicBezTo>
                    <a:pt x="75777" y="555"/>
                    <a:pt x="74602" y="0"/>
                    <a:pt x="73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354950" y="1405375"/>
              <a:ext cx="264225" cy="683950"/>
            </a:xfrm>
            <a:custGeom>
              <a:avLst/>
              <a:gdLst/>
              <a:ahLst/>
              <a:cxnLst/>
              <a:rect l="l" t="t" r="r" b="b"/>
              <a:pathLst>
                <a:path w="10569" h="27358" extrusionOk="0">
                  <a:moveTo>
                    <a:pt x="7014" y="1"/>
                  </a:moveTo>
                  <a:cubicBezTo>
                    <a:pt x="5456" y="1"/>
                    <a:pt x="4110" y="1129"/>
                    <a:pt x="3849" y="2696"/>
                  </a:cubicBezTo>
                  <a:lnTo>
                    <a:pt x="294" y="23541"/>
                  </a:lnTo>
                  <a:cubicBezTo>
                    <a:pt x="0" y="25335"/>
                    <a:pt x="1207" y="26998"/>
                    <a:pt x="2969" y="27292"/>
                  </a:cubicBezTo>
                  <a:cubicBezTo>
                    <a:pt x="3164" y="27324"/>
                    <a:pt x="3327" y="27357"/>
                    <a:pt x="3523" y="27357"/>
                  </a:cubicBezTo>
                  <a:cubicBezTo>
                    <a:pt x="5089" y="27357"/>
                    <a:pt x="6459" y="26215"/>
                    <a:pt x="6720" y="24650"/>
                  </a:cubicBezTo>
                  <a:lnTo>
                    <a:pt x="10275" y="3806"/>
                  </a:lnTo>
                  <a:cubicBezTo>
                    <a:pt x="10569" y="2011"/>
                    <a:pt x="9362" y="348"/>
                    <a:pt x="7601" y="54"/>
                  </a:cubicBezTo>
                  <a:cubicBezTo>
                    <a:pt x="7403" y="18"/>
                    <a:pt x="7206" y="1"/>
                    <a:pt x="7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601825" y="2686575"/>
              <a:ext cx="293625" cy="319350"/>
            </a:xfrm>
            <a:custGeom>
              <a:avLst/>
              <a:gdLst/>
              <a:ahLst/>
              <a:cxnLst/>
              <a:rect l="l" t="t" r="r" b="b"/>
              <a:pathLst>
                <a:path w="11745" h="12774" extrusionOk="0">
                  <a:moveTo>
                    <a:pt x="8064" y="0"/>
                  </a:moveTo>
                  <a:cubicBezTo>
                    <a:pt x="7028" y="0"/>
                    <a:pt x="6007" y="484"/>
                    <a:pt x="5383" y="1389"/>
                  </a:cubicBezTo>
                  <a:lnTo>
                    <a:pt x="1012" y="7620"/>
                  </a:lnTo>
                  <a:cubicBezTo>
                    <a:pt x="1" y="9120"/>
                    <a:pt x="360" y="11143"/>
                    <a:pt x="1828" y="12187"/>
                  </a:cubicBezTo>
                  <a:cubicBezTo>
                    <a:pt x="2415" y="12578"/>
                    <a:pt x="3067" y="12774"/>
                    <a:pt x="3687" y="12774"/>
                  </a:cubicBezTo>
                  <a:cubicBezTo>
                    <a:pt x="4731" y="12774"/>
                    <a:pt x="5742" y="12285"/>
                    <a:pt x="6362" y="11371"/>
                  </a:cubicBezTo>
                  <a:lnTo>
                    <a:pt x="10733" y="5108"/>
                  </a:lnTo>
                  <a:cubicBezTo>
                    <a:pt x="11744" y="3640"/>
                    <a:pt x="11385" y="1618"/>
                    <a:pt x="9917" y="574"/>
                  </a:cubicBezTo>
                  <a:cubicBezTo>
                    <a:pt x="9355" y="187"/>
                    <a:pt x="8707" y="0"/>
                    <a:pt x="8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900500" y="3083150"/>
              <a:ext cx="718475" cy="929100"/>
            </a:xfrm>
            <a:custGeom>
              <a:avLst/>
              <a:gdLst/>
              <a:ahLst/>
              <a:cxnLst/>
              <a:rect l="l" t="t" r="r" b="b"/>
              <a:pathLst>
                <a:path w="28739" h="37164" extrusionOk="0">
                  <a:moveTo>
                    <a:pt x="25044" y="0"/>
                  </a:moveTo>
                  <a:cubicBezTo>
                    <a:pt x="24014" y="0"/>
                    <a:pt x="22999" y="491"/>
                    <a:pt x="22378" y="1412"/>
                  </a:cubicBezTo>
                  <a:lnTo>
                    <a:pt x="1012" y="32042"/>
                  </a:lnTo>
                  <a:cubicBezTo>
                    <a:pt x="1" y="33510"/>
                    <a:pt x="360" y="35533"/>
                    <a:pt x="1828" y="36577"/>
                  </a:cubicBezTo>
                  <a:cubicBezTo>
                    <a:pt x="2415" y="36968"/>
                    <a:pt x="3034" y="37164"/>
                    <a:pt x="3687" y="37164"/>
                  </a:cubicBezTo>
                  <a:cubicBezTo>
                    <a:pt x="4731" y="37164"/>
                    <a:pt x="5742" y="36674"/>
                    <a:pt x="6362" y="35761"/>
                  </a:cubicBezTo>
                  <a:lnTo>
                    <a:pt x="27728" y="5131"/>
                  </a:lnTo>
                  <a:cubicBezTo>
                    <a:pt x="28739" y="3663"/>
                    <a:pt x="28380" y="1608"/>
                    <a:pt x="26912" y="597"/>
                  </a:cubicBezTo>
                  <a:cubicBezTo>
                    <a:pt x="26346" y="194"/>
                    <a:pt x="25692" y="0"/>
                    <a:pt x="25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979</Words>
  <Application>Microsoft Office PowerPoint</Application>
  <PresentationFormat>On-screen Show (16:9)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Nunito Light</vt:lpstr>
      <vt:lpstr>Times New Roman</vt:lpstr>
      <vt:lpstr>Source Code Pro</vt:lpstr>
      <vt:lpstr>Arial</vt:lpstr>
      <vt:lpstr>Roboto Slab Light</vt:lpstr>
      <vt:lpstr>Source Code Pro Medium</vt:lpstr>
      <vt:lpstr>Teko</vt:lpstr>
      <vt:lpstr>Proxima Nova Semibold</vt:lpstr>
      <vt:lpstr>Proxima Nova</vt:lpstr>
      <vt:lpstr>Source Code Pro Light</vt:lpstr>
      <vt:lpstr>Teko Medium</vt:lpstr>
      <vt:lpstr>Teko Light</vt:lpstr>
      <vt:lpstr>Pitch Deck Template</vt:lpstr>
      <vt:lpstr>LOOP Corp</vt:lpstr>
      <vt:lpstr>INTRODUCTION</vt:lpstr>
      <vt:lpstr>OUR TEAM</vt:lpstr>
      <vt:lpstr>ENEMIES/ZOMBIES</vt:lpstr>
      <vt:lpstr>Towers</vt:lpstr>
      <vt:lpstr>GUI</vt:lpstr>
      <vt:lpstr>Levels</vt:lpstr>
      <vt:lpstr>Other Screens</vt:lpstr>
      <vt:lpstr>CASE STUDY</vt:lpstr>
      <vt:lpstr>Contributions</vt:lpstr>
      <vt:lpstr>FUTURE ENHANCEMENTS</vt:lpstr>
      <vt:lpstr>THANKS</vt:lpstr>
      <vt:lpstr>RESOURCES</vt:lpstr>
      <vt:lpstr>CREDITS</vt:lpstr>
      <vt:lpstr>RESOURCES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THOMBSTONE DEFENDERS</dc:title>
  <cp:lastModifiedBy>Administrator</cp:lastModifiedBy>
  <cp:revision>10</cp:revision>
  <dcterms:modified xsi:type="dcterms:W3CDTF">2021-12-09T15:49:22Z</dcterms:modified>
</cp:coreProperties>
</file>