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2D67DB-C270-4D1A-8921-25CDE5DC0724}" type="datetimeFigureOut">
              <a:rPr lang="en-US" smtClean="0"/>
              <a:t>8/4/2020</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F6512D6-3C95-491B-B4A5-6E30A21C424A}"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D67DB-C270-4D1A-8921-25CDE5DC072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12D6-3C95-491B-B4A5-6E30A21C42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D67DB-C270-4D1A-8921-25CDE5DC072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F6512D6-3C95-491B-B4A5-6E30A21C42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D67DB-C270-4D1A-8921-25CDE5DC0724}"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12D6-3C95-491B-B4A5-6E30A21C424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22D67DB-C270-4D1A-8921-25CDE5DC0724}" type="datetimeFigureOut">
              <a:rPr lang="en-US" smtClean="0"/>
              <a:t>8/4/2020</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F6512D6-3C95-491B-B4A5-6E30A21C424A}"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2D67DB-C270-4D1A-8921-25CDE5DC072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12D6-3C95-491B-B4A5-6E30A21C424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D67DB-C270-4D1A-8921-25CDE5DC0724}"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512D6-3C95-491B-B4A5-6E30A21C424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2D67DB-C270-4D1A-8921-25CDE5DC0724}"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512D6-3C95-491B-B4A5-6E30A21C424A}"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2D67DB-C270-4D1A-8921-25CDE5DC0724}"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512D6-3C95-491B-B4A5-6E30A21C42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D67DB-C270-4D1A-8921-25CDE5DC072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F6512D6-3C95-491B-B4A5-6E30A21C424A}"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D67DB-C270-4D1A-8921-25CDE5DC0724}"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12D6-3C95-491B-B4A5-6E30A21C424A}"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2D67DB-C270-4D1A-8921-25CDE5DC0724}" type="datetimeFigureOut">
              <a:rPr lang="en-US" smtClean="0"/>
              <a:t>8/4/2020</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F6512D6-3C95-491B-B4A5-6E30A21C42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rajanand/crime-in-india/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Department of</a:t>
            </a:r>
          </a:p>
          <a:p>
            <a:r>
              <a:rPr lang="en-IN" dirty="0" smtClean="0"/>
              <a:t>Computer </a:t>
            </a:r>
            <a:r>
              <a:rPr lang="en-IN" dirty="0"/>
              <a:t>Science and Engineering</a:t>
            </a:r>
            <a:endParaRPr lang="en-US" b="1" dirty="0"/>
          </a:p>
          <a:p>
            <a:endParaRPr lang="en-US" dirty="0"/>
          </a:p>
        </p:txBody>
      </p:sp>
      <p:sp>
        <p:nvSpPr>
          <p:cNvPr id="2" name="Title 1"/>
          <p:cNvSpPr>
            <a:spLocks noGrp="1"/>
          </p:cNvSpPr>
          <p:nvPr>
            <p:ph type="title"/>
          </p:nvPr>
        </p:nvSpPr>
        <p:spPr>
          <a:xfrm>
            <a:off x="457200" y="2052960"/>
            <a:ext cx="5943600" cy="1828800"/>
          </a:xfrm>
        </p:spPr>
        <p:txBody>
          <a:bodyPr/>
          <a:lstStyle/>
          <a:p>
            <a:r>
              <a:rPr lang="en-IN" dirty="0"/>
              <a:t>Crime Data Analysis</a:t>
            </a:r>
            <a:endParaRPr lang="en-US" dirty="0"/>
          </a:p>
        </p:txBody>
      </p:sp>
    </p:spTree>
    <p:extLst>
      <p:ext uri="{BB962C8B-B14F-4D97-AF65-F5344CB8AC3E}">
        <p14:creationId xmlns:p14="http://schemas.microsoft.com/office/powerpoint/2010/main" val="2932556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are using the stored data from the previous task to plot the coordinates on a </a:t>
            </a:r>
            <a:r>
              <a:rPr lang="en-US" dirty="0" err="1" smtClean="0"/>
              <a:t>heatmap</a:t>
            </a:r>
            <a:r>
              <a:rPr lang="en-US" dirty="0"/>
              <a:t> </a:t>
            </a:r>
            <a:r>
              <a:rPr lang="en-US" dirty="0" smtClean="0"/>
              <a:t>using Folium.</a:t>
            </a:r>
          </a:p>
          <a:p>
            <a:endParaRPr lang="en-US" dirty="0"/>
          </a:p>
        </p:txBody>
      </p:sp>
      <p:sp>
        <p:nvSpPr>
          <p:cNvPr id="3" name="Title 2"/>
          <p:cNvSpPr>
            <a:spLocks noGrp="1"/>
          </p:cNvSpPr>
          <p:nvPr>
            <p:ph type="title"/>
          </p:nvPr>
        </p:nvSpPr>
        <p:spPr/>
        <p:txBody>
          <a:bodyPr/>
          <a:lstStyle/>
          <a:p>
            <a:r>
              <a:rPr lang="en-IN" b="1" dirty="0"/>
              <a:t>Task 3: </a:t>
            </a:r>
            <a:r>
              <a:rPr lang="en-IN" b="1" u="sng" dirty="0"/>
              <a:t>Data Visualization and </a:t>
            </a:r>
            <a:r>
              <a:rPr lang="en-IN" b="1" u="sng" dirty="0" smtClean="0"/>
              <a:t>Prediction</a:t>
            </a:r>
            <a:endParaRPr lang="en-US" u="sng" dirty="0"/>
          </a:p>
        </p:txBody>
      </p:sp>
    </p:spTree>
    <p:extLst>
      <p:ext uri="{BB962C8B-B14F-4D97-AF65-F5344CB8AC3E}">
        <p14:creationId xmlns:p14="http://schemas.microsoft.com/office/powerpoint/2010/main" val="1938759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62799" y="2362201"/>
            <a:ext cx="1600201" cy="1905000"/>
          </a:xfrm>
        </p:spPr>
        <p:txBody>
          <a:bodyPr>
            <a:normAutofit fontScale="92500" lnSpcReduction="10000"/>
          </a:bodyPr>
          <a:lstStyle/>
          <a:p>
            <a:r>
              <a:rPr lang="en-IN" sz="3200" dirty="0"/>
              <a:t> </a:t>
            </a:r>
            <a:endParaRPr lang="en-US" sz="3200" dirty="0"/>
          </a:p>
          <a:p>
            <a:r>
              <a:rPr lang="en-IN" sz="3200" b="1" dirty="0" smtClean="0"/>
              <a:t>Project </a:t>
            </a:r>
            <a:r>
              <a:rPr lang="en-IN" sz="3200" b="1" dirty="0"/>
              <a:t>Id: </a:t>
            </a:r>
            <a:r>
              <a:rPr lang="en-IN" sz="3200" b="1" dirty="0" smtClean="0"/>
              <a:t>21A02</a:t>
            </a:r>
            <a:endParaRPr lang="en-US" sz="3200" dirty="0"/>
          </a:p>
          <a:p>
            <a:endParaRPr lang="en-US" dirty="0"/>
          </a:p>
        </p:txBody>
      </p:sp>
      <p:sp>
        <p:nvSpPr>
          <p:cNvPr id="3" name="Title 2"/>
          <p:cNvSpPr>
            <a:spLocks noGrp="1"/>
          </p:cNvSpPr>
          <p:nvPr>
            <p:ph type="title"/>
          </p:nvPr>
        </p:nvSpPr>
        <p:spPr>
          <a:xfrm>
            <a:off x="381000" y="838200"/>
            <a:ext cx="6324600" cy="5029200"/>
          </a:xfrm>
        </p:spPr>
        <p:txBody>
          <a:bodyPr/>
          <a:lstStyle/>
          <a:p>
            <a:pPr algn="ctr"/>
            <a:r>
              <a:rPr lang="en-IN" sz="2000" b="1" dirty="0" smtClean="0"/>
              <a:t/>
            </a:r>
            <a:br>
              <a:rPr lang="en-IN" sz="2000" b="1" dirty="0" smtClean="0"/>
            </a:br>
            <a:r>
              <a:rPr lang="en-IN" sz="2000" b="1" dirty="0"/>
              <a:t/>
            </a:r>
            <a:br>
              <a:rPr lang="en-IN" sz="2000" b="1" dirty="0"/>
            </a:br>
            <a:r>
              <a:rPr lang="en-IN" sz="2000" b="1" dirty="0" smtClean="0"/>
              <a:t/>
            </a:r>
            <a:br>
              <a:rPr lang="en-IN" sz="2000" b="1" dirty="0" smtClean="0"/>
            </a:br>
            <a:r>
              <a:rPr lang="en-IN" sz="2000" b="1" dirty="0"/>
              <a:t/>
            </a:r>
            <a:br>
              <a:rPr lang="en-IN" sz="2000" b="1" dirty="0"/>
            </a:br>
            <a:r>
              <a:rPr lang="en-IN" sz="2000" b="1" dirty="0" smtClean="0"/>
              <a:t>Team members:</a:t>
            </a:r>
            <a:br>
              <a:rPr lang="en-IN" sz="2000" b="1" dirty="0" smtClean="0"/>
            </a:br>
            <a:r>
              <a:rPr lang="en-IN" sz="2000" b="1" dirty="0" smtClean="0"/>
              <a:t/>
            </a:r>
            <a:br>
              <a:rPr lang="en-IN" sz="2000" b="1" dirty="0" smtClean="0"/>
            </a:br>
            <a:r>
              <a:rPr lang="en-IN" sz="2000" b="1" dirty="0" err="1" smtClean="0"/>
              <a:t>Ashutosh</a:t>
            </a:r>
            <a:r>
              <a:rPr lang="en-IN" sz="2000" b="1" dirty="0" smtClean="0"/>
              <a:t> </a:t>
            </a:r>
            <a:r>
              <a:rPr lang="en-IN" sz="2000" b="1" dirty="0" err="1"/>
              <a:t>Verma</a:t>
            </a:r>
            <a:r>
              <a:rPr lang="en-IN" sz="2000" b="1" dirty="0"/>
              <a:t> (1716410054)</a:t>
            </a:r>
            <a:r>
              <a:rPr lang="en-US" sz="2000" b="1" dirty="0"/>
              <a:t/>
            </a:r>
            <a:br>
              <a:rPr lang="en-US" sz="2000" b="1" dirty="0"/>
            </a:br>
            <a:r>
              <a:rPr lang="en-IN" sz="2000" b="1" dirty="0" err="1"/>
              <a:t>Aryaveer</a:t>
            </a:r>
            <a:r>
              <a:rPr lang="en-IN" sz="2000" b="1" dirty="0"/>
              <a:t> </a:t>
            </a:r>
            <a:r>
              <a:rPr lang="en-IN" sz="2000" b="1" dirty="0" err="1"/>
              <a:t>Bajpai</a:t>
            </a:r>
            <a:r>
              <a:rPr lang="en-IN" sz="2000" b="1" dirty="0"/>
              <a:t> (1716410058)</a:t>
            </a:r>
            <a:r>
              <a:rPr lang="en-US" sz="2000" b="1" dirty="0"/>
              <a:t/>
            </a:r>
            <a:br>
              <a:rPr lang="en-US" sz="2000" b="1" dirty="0"/>
            </a:br>
            <a:r>
              <a:rPr lang="en-IN" sz="2000" b="1" dirty="0" err="1"/>
              <a:t>Arpita</a:t>
            </a:r>
            <a:r>
              <a:rPr lang="en-IN" sz="2000" b="1" dirty="0"/>
              <a:t> Mishra (1716410054)</a:t>
            </a:r>
            <a:r>
              <a:rPr lang="en-US" sz="2000" b="1" dirty="0"/>
              <a:t/>
            </a:r>
            <a:br>
              <a:rPr lang="en-US" sz="2000" b="1" dirty="0"/>
            </a:br>
            <a:r>
              <a:rPr lang="en-IN" sz="2000" b="1" dirty="0" err="1"/>
              <a:t>Ayushi</a:t>
            </a:r>
            <a:r>
              <a:rPr lang="en-IN" sz="2000" b="1" dirty="0"/>
              <a:t> </a:t>
            </a:r>
            <a:r>
              <a:rPr lang="en-IN" sz="2000" b="1" dirty="0" err="1"/>
              <a:t>Chauhan</a:t>
            </a:r>
            <a:r>
              <a:rPr lang="en-IN" sz="2000" b="1" dirty="0"/>
              <a:t> (1716410070)</a:t>
            </a:r>
            <a:r>
              <a:rPr lang="en-US" b="1" dirty="0"/>
              <a:t/>
            </a:r>
            <a:br>
              <a:rPr lang="en-US" b="1" dirty="0"/>
            </a:br>
            <a:r>
              <a:rPr lang="en-IN" dirty="0"/>
              <a:t> </a:t>
            </a:r>
            <a:r>
              <a:rPr lang="en-US" dirty="0"/>
              <a:t/>
            </a:r>
            <a:br>
              <a:rPr lang="en-US" dirty="0"/>
            </a:br>
            <a:r>
              <a:rPr lang="en-IN" sz="1800" dirty="0"/>
              <a:t>Under the supervision of</a:t>
            </a:r>
            <a:r>
              <a:rPr lang="en-US" sz="1800" dirty="0"/>
              <a:t/>
            </a:r>
            <a:br>
              <a:rPr lang="en-US" sz="1800" dirty="0"/>
            </a:br>
            <a:r>
              <a:rPr lang="en-IN" sz="1800" b="1" dirty="0" err="1"/>
              <a:t>Gaurav</a:t>
            </a:r>
            <a:r>
              <a:rPr lang="en-IN" sz="1800" b="1" dirty="0"/>
              <a:t> </a:t>
            </a:r>
            <a:r>
              <a:rPr lang="en-IN" sz="1800" b="1" dirty="0" err="1"/>
              <a:t>Bajpai</a:t>
            </a:r>
            <a:r>
              <a:rPr lang="en-US" sz="1800" dirty="0"/>
              <a:t/>
            </a:r>
            <a:br>
              <a:rPr lang="en-US" sz="1800" dirty="0"/>
            </a:br>
            <a:r>
              <a:rPr lang="en-IN" sz="1800" b="1" dirty="0"/>
              <a:t>(Assistant Professor)</a:t>
            </a:r>
            <a:r>
              <a:rPr lang="en-US" dirty="0"/>
              <a:t/>
            </a:r>
            <a:br>
              <a:rPr lang="en-US" dirty="0"/>
            </a:br>
            <a:r>
              <a:rPr lang="en-IN" dirty="0"/>
              <a:t> </a:t>
            </a:r>
            <a:r>
              <a:rPr lang="en-US" dirty="0"/>
              <a:t/>
            </a:r>
            <a:br>
              <a:rPr lang="en-US" dirty="0"/>
            </a:br>
            <a:r>
              <a:rPr lang="en-US" b="1" dirty="0" smtClean="0"/>
              <a:t/>
            </a:r>
            <a:br>
              <a:rPr lang="en-US" b="1" dirty="0" smtClean="0"/>
            </a:br>
            <a:endParaRPr lang="en-US" dirty="0"/>
          </a:p>
        </p:txBody>
      </p:sp>
    </p:spTree>
    <p:extLst>
      <p:ext uri="{BB962C8B-B14F-4D97-AF65-F5344CB8AC3E}">
        <p14:creationId xmlns:p14="http://schemas.microsoft.com/office/powerpoint/2010/main" val="3279688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IN" dirty="0"/>
              <a:t> </a:t>
            </a:r>
            <a:endParaRPr lang="en-IN" dirty="0" smtClean="0"/>
          </a:p>
          <a:p>
            <a:pPr marL="45720" indent="0">
              <a:buNone/>
            </a:pPr>
            <a:endParaRPr lang="en-US" dirty="0"/>
          </a:p>
          <a:p>
            <a:pPr marL="45720" indent="0">
              <a:buNone/>
            </a:pPr>
            <a:r>
              <a:rPr lang="en-IN" sz="2800" dirty="0"/>
              <a:t>The unavailability of integrated and unified crime data makes the preventive measures taken by the government ineffective and policy-making becomes harder and the result is not satisfactory and efficient.</a:t>
            </a:r>
            <a:endParaRPr lang="en-US" sz="2800" dirty="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89601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IN" sz="1800" dirty="0"/>
              <a:t>This system can analyse the crime data to infer the type and location of the crime. The data used for our system provides all necessary information about crimes, required for our analysis. Using this data we will be able to provide inferences and draw decisions on the severity and location of the crime. Trends of crimes in India keep changing with the growing population and rapid development of towns and cities. To curb crime, the Police need countless hours to go through the crime data. </a:t>
            </a:r>
            <a:endParaRPr lang="en-IN" sz="1800" dirty="0" smtClean="0"/>
          </a:p>
          <a:p>
            <a:pPr marL="45720" indent="0">
              <a:buNone/>
            </a:pPr>
            <a:r>
              <a:rPr lang="en-IN" sz="1800" dirty="0" smtClean="0"/>
              <a:t>With </a:t>
            </a:r>
            <a:r>
              <a:rPr lang="en-IN" sz="1800" dirty="0"/>
              <a:t>the increasing advent of computerized systems, crime data analysts can help the Law enforcement officers and give them a clearer picture of the areas that require more patrolling and deploying of police </a:t>
            </a:r>
            <a:r>
              <a:rPr lang="en-IN" sz="1800" dirty="0" smtClean="0"/>
              <a:t>forces.</a:t>
            </a:r>
            <a:r>
              <a:rPr lang="en-IN" sz="1800" dirty="0"/>
              <a:t> </a:t>
            </a:r>
            <a:r>
              <a:rPr lang="en-IN" sz="1800" dirty="0" smtClean="0"/>
              <a:t>Therefore, there </a:t>
            </a:r>
            <a:r>
              <a:rPr lang="en-IN" sz="1800" dirty="0"/>
              <a:t>is a necessity of tools which can help improve as well as ensure safety.</a:t>
            </a:r>
            <a:r>
              <a:rPr lang="en-IN" sz="1800" b="1" dirty="0"/>
              <a:t> </a:t>
            </a:r>
          </a:p>
          <a:p>
            <a:endParaRPr lang="en-US" sz="1800" dirty="0"/>
          </a:p>
        </p:txBody>
      </p:sp>
      <p:sp>
        <p:nvSpPr>
          <p:cNvPr id="3" name="Title 2"/>
          <p:cNvSpPr>
            <a:spLocks noGrp="1"/>
          </p:cNvSpPr>
          <p:nvPr>
            <p:ph type="title"/>
          </p:nvPr>
        </p:nvSpPr>
        <p:spPr/>
        <p:txBody>
          <a:bodyPr/>
          <a:lstStyle/>
          <a:p>
            <a:r>
              <a:rPr lang="en-IN" dirty="0"/>
              <a:t>Introduction</a:t>
            </a:r>
            <a:endParaRPr lang="en-US" dirty="0"/>
          </a:p>
        </p:txBody>
      </p:sp>
    </p:spTree>
    <p:extLst>
      <p:ext uri="{BB962C8B-B14F-4D97-AF65-F5344CB8AC3E}">
        <p14:creationId xmlns:p14="http://schemas.microsoft.com/office/powerpoint/2010/main" val="343646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IN" dirty="0"/>
              <a:t>Crime data analysis is a systematic method of identifying and analysing crime patterns and trends. This data is used to predict and take preventive measures on the basis of demographic. The analysis and refinement of data will help us to show the high rates of crime based on their type and the data visualization will be a vital element of the project. The data from various resources are collected and structured using effective data extraction and image recognition tools. This will enable us to collect and make the data available without the influence of people from criminal backgrounds.</a:t>
            </a: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approach</a:t>
            </a:r>
            <a:endParaRPr lang="en-US" dirty="0"/>
          </a:p>
        </p:txBody>
      </p:sp>
    </p:spTree>
    <p:extLst>
      <p:ext uri="{BB962C8B-B14F-4D97-AF65-F5344CB8AC3E}">
        <p14:creationId xmlns:p14="http://schemas.microsoft.com/office/powerpoint/2010/main" val="610456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IN" dirty="0"/>
              <a:t>With the help of </a:t>
            </a:r>
            <a:r>
              <a:rPr lang="en-IN" dirty="0" smtClean="0"/>
              <a:t>data visualization, </a:t>
            </a:r>
            <a:r>
              <a:rPr lang="en-IN" dirty="0"/>
              <a:t>it has become easy to find out relation and patterns among various data. </a:t>
            </a:r>
            <a:endParaRPr lang="en-IN" dirty="0" smtClean="0"/>
          </a:p>
          <a:p>
            <a:pPr marL="45720" indent="0">
              <a:buNone/>
            </a:pPr>
            <a:r>
              <a:rPr lang="en-IN" dirty="0" smtClean="0"/>
              <a:t>The </a:t>
            </a:r>
            <a:r>
              <a:rPr lang="en-IN" dirty="0"/>
              <a:t>work in this project mainly revolves around identifying the category of crime and then providing useful insight to user through a web user interface. So that user can get required data in concise and precise manner</a:t>
            </a:r>
            <a:r>
              <a:rPr lang="en-IN" dirty="0" smtClean="0"/>
              <a:t>.</a:t>
            </a:r>
          </a:p>
          <a:p>
            <a:pPr marL="45720" indent="0">
              <a:buNone/>
            </a:pPr>
            <a:r>
              <a:rPr lang="en-IN" b="1" dirty="0" smtClean="0"/>
              <a:t>The </a:t>
            </a:r>
            <a:r>
              <a:rPr lang="en-IN" b="1" dirty="0"/>
              <a:t>final outcome of this project will provide user an interactive plot with following characteristics</a:t>
            </a:r>
            <a:r>
              <a:rPr lang="en-IN" dirty="0"/>
              <a:t>:</a:t>
            </a:r>
            <a:endParaRPr lang="en-US" dirty="0"/>
          </a:p>
          <a:p>
            <a:r>
              <a:rPr lang="en-IN" dirty="0"/>
              <a:t>The Latitude and Longitude of crime</a:t>
            </a:r>
            <a:endParaRPr lang="en-US" dirty="0"/>
          </a:p>
          <a:p>
            <a:r>
              <a:rPr lang="en-IN" dirty="0"/>
              <a:t>Total Cluster of crimes in that specific area.</a:t>
            </a:r>
            <a:endParaRPr lang="en-US" dirty="0"/>
          </a:p>
          <a:p>
            <a:r>
              <a:rPr lang="en-IN" dirty="0"/>
              <a:t>Corresponding circle size represent the intensity of crime.</a:t>
            </a:r>
            <a:endParaRPr lang="en-US" dirty="0"/>
          </a:p>
          <a:p>
            <a:pPr marL="45720" indent="0">
              <a:buNone/>
            </a:pPr>
            <a:r>
              <a:rPr lang="en-IN" dirty="0"/>
              <a:t> </a:t>
            </a:r>
            <a:endParaRPr lang="en-US" dirty="0"/>
          </a:p>
          <a:p>
            <a:endParaRPr lang="en-US" dirty="0"/>
          </a:p>
        </p:txBody>
      </p:sp>
      <p:sp>
        <p:nvSpPr>
          <p:cNvPr id="3" name="Title 2"/>
          <p:cNvSpPr>
            <a:spLocks noGrp="1"/>
          </p:cNvSpPr>
          <p:nvPr>
            <p:ph type="title"/>
          </p:nvPr>
        </p:nvSpPr>
        <p:spPr/>
        <p:txBody>
          <a:bodyPr/>
          <a:lstStyle/>
          <a:p>
            <a:r>
              <a:rPr lang="en-IN" b="1" dirty="0"/>
              <a:t>Project Objective </a:t>
            </a:r>
            <a:endParaRPr lang="en-US" dirty="0"/>
          </a:p>
        </p:txBody>
      </p:sp>
    </p:spTree>
    <p:extLst>
      <p:ext uri="{BB962C8B-B14F-4D97-AF65-F5344CB8AC3E}">
        <p14:creationId xmlns:p14="http://schemas.microsoft.com/office/powerpoint/2010/main" val="399127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IN" b="1" dirty="0"/>
              <a:t> </a:t>
            </a:r>
            <a:endParaRPr lang="en-US" b="1" dirty="0"/>
          </a:p>
          <a:p>
            <a:r>
              <a:rPr lang="en-IN" sz="2400" b="1" dirty="0"/>
              <a:t>Implementation Task 1: Data </a:t>
            </a:r>
            <a:r>
              <a:rPr lang="en-IN" sz="2400" b="1" dirty="0" smtClean="0"/>
              <a:t>Retrieval </a:t>
            </a:r>
          </a:p>
          <a:p>
            <a:r>
              <a:rPr lang="en-IN" sz="2400" b="1" dirty="0" smtClean="0"/>
              <a:t>Implementation </a:t>
            </a:r>
            <a:r>
              <a:rPr lang="en-IN" sz="2400" b="1" dirty="0"/>
              <a:t>Task 2: Data Processing and </a:t>
            </a:r>
            <a:r>
              <a:rPr lang="en-IN" sz="2400" b="1" dirty="0" smtClean="0"/>
              <a:t>Cleaning </a:t>
            </a:r>
            <a:endParaRPr lang="en-US" dirty="0"/>
          </a:p>
          <a:p>
            <a:r>
              <a:rPr lang="en-IN" sz="2400" b="1" dirty="0"/>
              <a:t>Implementation Task 3: Data Visualization and </a:t>
            </a:r>
            <a:r>
              <a:rPr lang="en-IN" sz="2400" b="1" dirty="0" smtClean="0"/>
              <a:t>Prediction </a:t>
            </a:r>
            <a:endParaRPr lang="en-US" dirty="0"/>
          </a:p>
          <a:p>
            <a:r>
              <a:rPr lang="en-IN" sz="2400" b="1" dirty="0"/>
              <a:t>Implementation Task 4: Web Application </a:t>
            </a:r>
            <a:r>
              <a:rPr lang="en-IN" sz="2400" b="1" dirty="0" smtClean="0"/>
              <a:t>Creation</a:t>
            </a:r>
            <a:endParaRPr lang="en-US" sz="2400" dirty="0"/>
          </a:p>
        </p:txBody>
      </p:sp>
      <p:sp>
        <p:nvSpPr>
          <p:cNvPr id="3" name="Title 2"/>
          <p:cNvSpPr>
            <a:spLocks noGrp="1"/>
          </p:cNvSpPr>
          <p:nvPr>
            <p:ph type="title"/>
          </p:nvPr>
        </p:nvSpPr>
        <p:spPr/>
        <p:txBody>
          <a:bodyPr/>
          <a:lstStyle/>
          <a:p>
            <a:r>
              <a:rPr lang="en-IN" b="1" dirty="0"/>
              <a:t>Schedule of activities </a:t>
            </a:r>
            <a:endParaRPr lang="en-US" dirty="0"/>
          </a:p>
        </p:txBody>
      </p:sp>
      <p:pic>
        <p:nvPicPr>
          <p:cNvPr id="1026" name="Picture 2" descr="C:\Users\lenovo\AppData\Local\Microsoft\Windows\INetCache\IE\HEZS1XYW\check-mark-1292787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06583">
            <a:off x="6544969" y="2156220"/>
            <a:ext cx="385108" cy="3778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lenovo\AppData\Local\Microsoft\Windows\INetCache\IE\HEZS1XYW\check-mark-1292787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0551">
            <a:off x="2131317" y="2894129"/>
            <a:ext cx="430532" cy="4224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lenovo\AppData\Local\Microsoft\Windows\INetCache\IE\HEZS1XYW\check-mark-1292787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67489">
            <a:off x="2389293" y="3693194"/>
            <a:ext cx="406209" cy="39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618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Real time crime data extracted from India Today website using web scrapping and crawling.</a:t>
            </a:r>
          </a:p>
          <a:p>
            <a:pPr marL="45720" indent="0">
              <a:buNone/>
            </a:pPr>
            <a:endParaRPr lang="en-US" dirty="0" smtClean="0"/>
          </a:p>
          <a:p>
            <a:r>
              <a:rPr lang="en-US" dirty="0" smtClean="0"/>
              <a:t>Static data used from the following data set: </a:t>
            </a:r>
          </a:p>
          <a:p>
            <a:pPr marL="45720" indent="0">
              <a:buNone/>
            </a:pPr>
            <a:r>
              <a:rPr lang="en-IN" u="sng" dirty="0"/>
              <a:t>Crime in </a:t>
            </a:r>
            <a:r>
              <a:rPr lang="en-IN" u="sng" dirty="0" smtClean="0"/>
              <a:t>India</a:t>
            </a:r>
            <a:r>
              <a:rPr lang="en-IN" dirty="0" smtClean="0"/>
              <a:t>: This </a:t>
            </a:r>
            <a:r>
              <a:rPr lang="en-IN" dirty="0"/>
              <a:t>dataset contains complete information about various aspects of crimes happened in India from 2001. There are many factors that can be analysed from this dataset. </a:t>
            </a:r>
            <a:endParaRPr lang="en-IN" dirty="0" smtClean="0"/>
          </a:p>
          <a:p>
            <a:pPr marL="45720" indent="0" algn="ctr">
              <a:buNone/>
            </a:pPr>
            <a:endParaRPr lang="en-IN" u="sng" dirty="0">
              <a:hlinkClick r:id="rId2"/>
            </a:endParaRPr>
          </a:p>
          <a:p>
            <a:pPr marL="45720" indent="0" algn="ctr">
              <a:buNone/>
            </a:pPr>
            <a:r>
              <a:rPr lang="en-IN" u="sng" dirty="0" smtClean="0">
                <a:hlinkClick r:id="rId2"/>
              </a:rPr>
              <a:t>https</a:t>
            </a:r>
            <a:r>
              <a:rPr lang="en-IN" u="sng" dirty="0">
                <a:hlinkClick r:id="rId2"/>
              </a:rPr>
              <a:t>://www.kaggle.com/rajanand/crime-in-india/data#</a:t>
            </a:r>
            <a:endParaRPr lang="en-US" b="1" dirty="0"/>
          </a:p>
          <a:p>
            <a:pPr marL="45720" indent="0">
              <a:buNone/>
            </a:pPr>
            <a:endParaRPr lang="en-US" dirty="0"/>
          </a:p>
          <a:p>
            <a:endParaRPr lang="en-US" dirty="0"/>
          </a:p>
        </p:txBody>
      </p:sp>
      <p:sp>
        <p:nvSpPr>
          <p:cNvPr id="3" name="Title 2"/>
          <p:cNvSpPr>
            <a:spLocks noGrp="1"/>
          </p:cNvSpPr>
          <p:nvPr>
            <p:ph type="title"/>
          </p:nvPr>
        </p:nvSpPr>
        <p:spPr/>
        <p:txBody>
          <a:bodyPr/>
          <a:lstStyle/>
          <a:p>
            <a:r>
              <a:rPr lang="en-IN" b="1" dirty="0"/>
              <a:t>Task 1 </a:t>
            </a:r>
            <a:r>
              <a:rPr lang="en-IN" b="1" dirty="0" smtClean="0"/>
              <a:t>: </a:t>
            </a:r>
            <a:r>
              <a:rPr lang="en-IN" b="1" u="sng" dirty="0" smtClean="0"/>
              <a:t>Data </a:t>
            </a:r>
            <a:r>
              <a:rPr lang="en-IN" b="1" u="sng" dirty="0"/>
              <a:t>Retrieval</a:t>
            </a:r>
            <a:endParaRPr lang="en-US" u="sng" dirty="0"/>
          </a:p>
        </p:txBody>
      </p:sp>
    </p:spTree>
    <p:extLst>
      <p:ext uri="{BB962C8B-B14F-4D97-AF65-F5344CB8AC3E}">
        <p14:creationId xmlns:p14="http://schemas.microsoft.com/office/powerpoint/2010/main" val="3032421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904999"/>
            <a:ext cx="8407893" cy="4221479"/>
          </a:xfrm>
        </p:spPr>
        <p:txBody>
          <a:bodyPr/>
          <a:lstStyle/>
          <a:p>
            <a:r>
              <a:rPr lang="en-US" sz="2400" dirty="0" smtClean="0"/>
              <a:t>From the collected data we extracted </a:t>
            </a:r>
            <a:r>
              <a:rPr lang="en-US" sz="2400" dirty="0"/>
              <a:t>the </a:t>
            </a:r>
            <a:r>
              <a:rPr lang="en-US" sz="2400" dirty="0" smtClean="0"/>
              <a:t>location and found it’s coordinates using </a:t>
            </a:r>
            <a:r>
              <a:rPr lang="en-US" sz="2400" dirty="0" err="1" smtClean="0"/>
              <a:t>GeoPy</a:t>
            </a:r>
            <a:r>
              <a:rPr lang="en-US" sz="2400" dirty="0" smtClean="0"/>
              <a:t>.</a:t>
            </a:r>
          </a:p>
          <a:p>
            <a:r>
              <a:rPr lang="en-US" sz="2400" dirty="0" smtClean="0"/>
              <a:t>We are storing this data in a </a:t>
            </a:r>
            <a:r>
              <a:rPr lang="en-US" sz="2400" dirty="0" err="1" smtClean="0"/>
              <a:t>csv</a:t>
            </a:r>
            <a:r>
              <a:rPr lang="en-US" sz="2400" dirty="0" smtClean="0"/>
              <a:t> file.</a:t>
            </a:r>
          </a:p>
          <a:p>
            <a:r>
              <a:rPr lang="en-US" sz="2400" dirty="0" smtClean="0"/>
              <a:t>Incase of static data, we are organizing the data and then extracting the relevant information that would be suitable for the purpose of data visualization.</a:t>
            </a:r>
          </a:p>
          <a:p>
            <a:endParaRPr lang="en-US" dirty="0" smtClean="0"/>
          </a:p>
          <a:p>
            <a:endParaRPr lang="en-US" dirty="0"/>
          </a:p>
        </p:txBody>
      </p:sp>
      <p:sp>
        <p:nvSpPr>
          <p:cNvPr id="3" name="Title 2"/>
          <p:cNvSpPr>
            <a:spLocks noGrp="1"/>
          </p:cNvSpPr>
          <p:nvPr>
            <p:ph type="title"/>
          </p:nvPr>
        </p:nvSpPr>
        <p:spPr>
          <a:xfrm>
            <a:off x="381000" y="304801"/>
            <a:ext cx="8381260" cy="1105440"/>
          </a:xfrm>
        </p:spPr>
        <p:txBody>
          <a:bodyPr/>
          <a:lstStyle/>
          <a:p>
            <a:r>
              <a:rPr lang="en-IN" b="1" dirty="0"/>
              <a:t>Task 2: </a:t>
            </a:r>
            <a:r>
              <a:rPr lang="en-IN" b="1" u="sng" dirty="0"/>
              <a:t>Data </a:t>
            </a:r>
            <a:r>
              <a:rPr lang="en-IN" b="1" u="sng" dirty="0" smtClean="0"/>
              <a:t>pre-Processing </a:t>
            </a:r>
            <a:r>
              <a:rPr lang="en-IN" b="1" u="sng" dirty="0"/>
              <a:t>and </a:t>
            </a:r>
            <a:r>
              <a:rPr lang="en-IN" b="1" u="sng" dirty="0" smtClean="0"/>
              <a:t>Cleaning</a:t>
            </a:r>
            <a:endParaRPr lang="en-US" u="sng" dirty="0"/>
          </a:p>
        </p:txBody>
      </p:sp>
    </p:spTree>
    <p:extLst>
      <p:ext uri="{BB962C8B-B14F-4D97-AF65-F5344CB8AC3E}">
        <p14:creationId xmlns:p14="http://schemas.microsoft.com/office/powerpoint/2010/main" val="715673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61</TotalTime>
  <Words>518</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Grid</vt:lpstr>
      <vt:lpstr>Crime Data Analysis</vt:lpstr>
      <vt:lpstr>    Team members:  Ashutosh Verma (1716410054) Aryaveer Bajpai (1716410058) Arpita Mishra (1716410054) Ayushi Chauhan (1716410070)   Under the supervision of Gaurav Bajpai (Assistant Professor)    </vt:lpstr>
      <vt:lpstr>Problem statement</vt:lpstr>
      <vt:lpstr>Introduction</vt:lpstr>
      <vt:lpstr>approach</vt:lpstr>
      <vt:lpstr>Project Objective </vt:lpstr>
      <vt:lpstr>Schedule of activities </vt:lpstr>
      <vt:lpstr>Task 1 : Data Retrieval</vt:lpstr>
      <vt:lpstr>Task 2: Data pre-Processing and Cleaning</vt:lpstr>
      <vt:lpstr>Task 3: Data Visualization and Prediction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dc:title>
  <dc:creator>lenovo</dc:creator>
  <cp:lastModifiedBy>lenovo</cp:lastModifiedBy>
  <cp:revision>10</cp:revision>
  <dcterms:created xsi:type="dcterms:W3CDTF">2020-08-04T06:40:32Z</dcterms:created>
  <dcterms:modified xsi:type="dcterms:W3CDTF">2020-08-04T07:42:01Z</dcterms:modified>
</cp:coreProperties>
</file>