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4996b36a-be61-4392-8dbd-60fe45bbcc1b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97cd85e072354a16" /><Relationship Type="http://schemas.openxmlformats.org/officeDocument/2006/relationships/slideLayout" Target="/ppt/slideLayouts/slideLayout8.xml" Id="R3b86d7c03d9c4bdf" /><Relationship Type="http://schemas.openxmlformats.org/officeDocument/2006/relationships/hyperlink" Target="https://app.powerbi.com/groups/me/reports/4996b36a-be61-4392-8dbd-60fe45bbcc1b/?pbi_source=PowerPoint" TargetMode="External" Id="RelId0" /><Relationship Type="http://schemas.openxmlformats.org/officeDocument/2006/relationships/image" Target="/ppt/media/image4.png" Id="imgId3961119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b6bed5577365404b" /><Relationship Type="http://schemas.openxmlformats.org/officeDocument/2006/relationships/slideLayout" Target="/ppt/slideLayouts/slideLayout8.xml" Id="Re9487478ea9e40f0" /><Relationship Type="http://schemas.openxmlformats.org/officeDocument/2006/relationships/hyperlink" Target="https://app.powerbi.com/groups/me/reports/4996b36a-be61-4392-8dbd-60fe45bbcc1b/?pbi_source=PowerPoint" TargetMode="External" Id="RelId1" /><Relationship Type="http://schemas.openxmlformats.org/officeDocument/2006/relationships/image" Target="/ppt/media/image5.png" Id="imgId39613272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gold prices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9/25/2025 10:31:00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9/25/2025 9:27:06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pieChart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961119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lusteredColumnChart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961327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2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