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notesMasterIdLst>
    <p:notesMasterId r:id="rId11"/>
  </p:notesMasterIdLst>
  <p:handoutMasterIdLst>
    <p:handoutMasterId r:id="rId12"/>
  </p:handoutMasterIdLst>
  <p:sldIdLst>
    <p:sldId id="269" r:id="rId2"/>
    <p:sldId id="270" r:id="rId3"/>
    <p:sldId id="271" r:id="rId4"/>
    <p:sldId id="274" r:id="rId5"/>
    <p:sldId id="275" r:id="rId6"/>
    <p:sldId id="276" r:id="rId7"/>
    <p:sldId id="277" r:id="rId8"/>
    <p:sldId id="272" r:id="rId9"/>
    <p:sldId id="273" r:id="rId10"/>
  </p:sldIdLst>
  <p:sldSz cx="12192000" cy="6858000"/>
  <p:notesSz cx="6858000" cy="9144000"/>
  <p:defaultTex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712" userDrawn="1">
          <p15:clr>
            <a:srgbClr val="A4A3A4"/>
          </p15:clr>
        </p15:guide>
        <p15:guide id="3" pos="456" userDrawn="1">
          <p15:clr>
            <a:srgbClr val="A4A3A4"/>
          </p15:clr>
        </p15:guide>
        <p15:guide id="4" pos="7224" userDrawn="1">
          <p15:clr>
            <a:srgbClr val="A4A3A4"/>
          </p15:clr>
        </p15:guide>
        <p15:guide id="5" orient="horz" pos="3840" userDrawn="1">
          <p15:clr>
            <a:srgbClr val="A4A3A4"/>
          </p15:clr>
        </p15:guide>
        <p15:guide id="6" orient="horz" pos="480" userDrawn="1">
          <p15:clr>
            <a:srgbClr val="A4A3A4"/>
          </p15:clr>
        </p15:guide>
        <p15:guide id="7" orient="horz" pos="1608" userDrawn="1">
          <p15:clr>
            <a:srgbClr val="A4A3A4"/>
          </p15:clr>
        </p15:guide>
        <p15:guide id="8" pos="2712" userDrawn="1">
          <p15:clr>
            <a:srgbClr val="A4A3A4"/>
          </p15:clr>
        </p15:guide>
        <p15:guide id="9" pos="4968" userDrawn="1">
          <p15:clr>
            <a:srgbClr val="A4A3A4"/>
          </p15:clr>
        </p15:guide>
        <p15:guide id="10" orient="horz" pos="2160" userDrawn="1">
          <p15:clr>
            <a:srgbClr val="A4A3A4"/>
          </p15:clr>
        </p15:guide>
        <p15:guide id="11" pos="384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59FD6"/>
    <a:srgbClr val="ADB5DF"/>
    <a:srgbClr val="6472C3"/>
    <a:srgbClr val="0EAAE3"/>
    <a:srgbClr val="262626"/>
    <a:srgbClr val="FCFCFC"/>
    <a:srgbClr val="DCDEE0"/>
    <a:srgbClr val="AAB3BA"/>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52" autoAdjust="0"/>
    <p:restoredTop sz="94371" autoAdjust="0"/>
  </p:normalViewPr>
  <p:slideViewPr>
    <p:cSldViewPr snapToGrid="0">
      <p:cViewPr>
        <p:scale>
          <a:sx n="70" d="100"/>
          <a:sy n="70" d="100"/>
        </p:scale>
        <p:origin x="-864" y="-84"/>
      </p:cViewPr>
      <p:guideLst>
        <p:guide orient="horz" pos="2712"/>
        <p:guide orient="horz" pos="3840"/>
        <p:guide orient="horz" pos="480"/>
        <p:guide orient="horz" pos="1608"/>
        <p:guide orient="horz" pos="2160"/>
        <p:guide pos="456"/>
        <p:guide pos="7224"/>
        <p:guide pos="2712"/>
        <p:guide pos="4968"/>
        <p:guide pos="3840"/>
      </p:guideLst>
    </p:cSldViewPr>
  </p:slideViewPr>
  <p:outlineViewPr>
    <p:cViewPr>
      <p:scale>
        <a:sx n="33" d="100"/>
        <a:sy n="33" d="100"/>
      </p:scale>
      <p:origin x="0" y="-1362"/>
    </p:cViewPr>
  </p:outlineViewPr>
  <p:notesTextViewPr>
    <p:cViewPr>
      <p:scale>
        <a:sx n="1" d="1"/>
        <a:sy n="1" d="1"/>
      </p:scale>
      <p:origin x="0" y="0"/>
    </p:cViewPr>
  </p:notesTextViewPr>
  <p:sorterViewPr>
    <p:cViewPr varScale="1">
      <p:scale>
        <a:sx n="1" d="1"/>
        <a:sy n="1" d="1"/>
      </p:scale>
      <p:origin x="0" y="-978"/>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10298A-A03F-418F-998A-F7CA54F8BFE9}" type="slidenum">
              <a:rPr lang="en-US" smtClean="0"/>
              <a:t>‹#›</a:t>
            </a:fld>
            <a:endParaRPr lang="en-US" dirty="0"/>
          </a:p>
        </p:txBody>
      </p:sp>
    </p:spTree>
    <p:extLst>
      <p:ext uri="{BB962C8B-B14F-4D97-AF65-F5344CB8AC3E}">
        <p14:creationId xmlns:p14="http://schemas.microsoft.com/office/powerpoint/2010/main" val="11084894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FF55F-8596-4ED6-A487-C5C49AFFE812}" type="datetimeFigureOut">
              <a:rPr lang="id-ID" smtClean="0"/>
              <a:t>20/03/2024</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0106B-FE1C-4EDD-AE60-AB8F600726B4}" type="slidenum">
              <a:rPr lang="id-ID" smtClean="0"/>
              <a:t>‹#›</a:t>
            </a:fld>
            <a:endParaRPr lang="id-ID"/>
          </a:p>
        </p:txBody>
      </p:sp>
    </p:spTree>
    <p:extLst>
      <p:ext uri="{BB962C8B-B14F-4D97-AF65-F5344CB8AC3E}">
        <p14:creationId xmlns:p14="http://schemas.microsoft.com/office/powerpoint/2010/main" val="1932357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5350106B-FE1C-4EDD-AE60-AB8F600726B4}" type="slidenum">
              <a:rPr lang="id-ID" smtClean="0"/>
              <a:t>1</a:t>
            </a:fld>
            <a:endParaRPr lang="id-ID"/>
          </a:p>
        </p:txBody>
      </p:sp>
    </p:spTree>
    <p:extLst>
      <p:ext uri="{BB962C8B-B14F-4D97-AF65-F5344CB8AC3E}">
        <p14:creationId xmlns:p14="http://schemas.microsoft.com/office/powerpoint/2010/main" val="288644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3137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BC805C30-AB1D-4603-B93E-A7C9F8A39443}"/>
              </a:ext>
            </a:extLst>
          </p:cNvPr>
          <p:cNvSpPr>
            <a:spLocks noGrp="1"/>
          </p:cNvSpPr>
          <p:nvPr>
            <p:ph type="pic" sz="quarter" idx="10"/>
          </p:nvPr>
        </p:nvSpPr>
        <p:spPr>
          <a:xfrm>
            <a:off x="1472232" y="1214359"/>
            <a:ext cx="4295524" cy="4429280"/>
          </a:xfrm>
          <a:custGeom>
            <a:avLst/>
            <a:gdLst>
              <a:gd name="connsiteX0" fmla="*/ 0 w 4295524"/>
              <a:gd name="connsiteY0" fmla="*/ 0 h 4429280"/>
              <a:gd name="connsiteX1" fmla="*/ 4295524 w 4295524"/>
              <a:gd name="connsiteY1" fmla="*/ 0 h 4429280"/>
              <a:gd name="connsiteX2" fmla="*/ 4295524 w 4295524"/>
              <a:gd name="connsiteY2" fmla="*/ 4429280 h 4429280"/>
              <a:gd name="connsiteX3" fmla="*/ 0 w 4295524"/>
              <a:gd name="connsiteY3" fmla="*/ 4429280 h 4429280"/>
            </a:gdLst>
            <a:ahLst/>
            <a:cxnLst>
              <a:cxn ang="0">
                <a:pos x="connsiteX0" y="connsiteY0"/>
              </a:cxn>
              <a:cxn ang="0">
                <a:pos x="connsiteX1" y="connsiteY1"/>
              </a:cxn>
              <a:cxn ang="0">
                <a:pos x="connsiteX2" y="connsiteY2"/>
              </a:cxn>
              <a:cxn ang="0">
                <a:pos x="connsiteX3" y="connsiteY3"/>
              </a:cxn>
            </a:cxnLst>
            <a:rect l="l" t="t" r="r" b="b"/>
            <a:pathLst>
              <a:path w="4295524" h="4429280">
                <a:moveTo>
                  <a:pt x="0" y="0"/>
                </a:moveTo>
                <a:lnTo>
                  <a:pt x="4295524" y="0"/>
                </a:lnTo>
                <a:lnTo>
                  <a:pt x="4295524" y="4429280"/>
                </a:lnTo>
                <a:lnTo>
                  <a:pt x="0" y="4429280"/>
                </a:lnTo>
                <a:close/>
              </a:path>
            </a:pathLst>
          </a:custGeom>
        </p:spPr>
        <p:txBody>
          <a:bodyPr wrap="square">
            <a:noAutofit/>
          </a:bodyPr>
          <a:lstStyle/>
          <a:p>
            <a:endParaRPr lang="en-ID"/>
          </a:p>
        </p:txBody>
      </p:sp>
    </p:spTree>
    <p:extLst>
      <p:ext uri="{BB962C8B-B14F-4D97-AF65-F5344CB8AC3E}">
        <p14:creationId xmlns:p14="http://schemas.microsoft.com/office/powerpoint/2010/main" val="740054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xmlns="" id="{79B01EEB-9144-451C-98F2-E16467C2E6C6}"/>
              </a:ext>
            </a:extLst>
          </p:cNvPr>
          <p:cNvSpPr>
            <a:spLocks noGrp="1"/>
          </p:cNvSpPr>
          <p:nvPr>
            <p:ph type="pic" sz="quarter" idx="10"/>
          </p:nvPr>
        </p:nvSpPr>
        <p:spPr>
          <a:xfrm>
            <a:off x="838201" y="2230313"/>
            <a:ext cx="2560319" cy="2710374"/>
          </a:xfrm>
          <a:custGeom>
            <a:avLst/>
            <a:gdLst>
              <a:gd name="connsiteX0" fmla="*/ 0 w 2560319"/>
              <a:gd name="connsiteY0" fmla="*/ 0 h 2710374"/>
              <a:gd name="connsiteX1" fmla="*/ 2560319 w 2560319"/>
              <a:gd name="connsiteY1" fmla="*/ 0 h 2710374"/>
              <a:gd name="connsiteX2" fmla="*/ 2560319 w 2560319"/>
              <a:gd name="connsiteY2" fmla="*/ 2710374 h 2710374"/>
              <a:gd name="connsiteX3" fmla="*/ 0 w 2560319"/>
              <a:gd name="connsiteY3" fmla="*/ 2710374 h 2710374"/>
            </a:gdLst>
            <a:ahLst/>
            <a:cxnLst>
              <a:cxn ang="0">
                <a:pos x="connsiteX0" y="connsiteY0"/>
              </a:cxn>
              <a:cxn ang="0">
                <a:pos x="connsiteX1" y="connsiteY1"/>
              </a:cxn>
              <a:cxn ang="0">
                <a:pos x="connsiteX2" y="connsiteY2"/>
              </a:cxn>
              <a:cxn ang="0">
                <a:pos x="connsiteX3" y="connsiteY3"/>
              </a:cxn>
            </a:cxnLst>
            <a:rect l="l" t="t" r="r" b="b"/>
            <a:pathLst>
              <a:path w="2560319" h="2710374">
                <a:moveTo>
                  <a:pt x="0" y="0"/>
                </a:moveTo>
                <a:lnTo>
                  <a:pt x="2560319" y="0"/>
                </a:lnTo>
                <a:lnTo>
                  <a:pt x="2560319" y="2710374"/>
                </a:lnTo>
                <a:lnTo>
                  <a:pt x="0" y="2710374"/>
                </a:lnTo>
                <a:close/>
              </a:path>
            </a:pathLst>
          </a:custGeom>
        </p:spPr>
        <p:txBody>
          <a:bodyPr wrap="square">
            <a:noAutofit/>
          </a:bodyPr>
          <a:lstStyle/>
          <a:p>
            <a:endParaRPr lang="en-ID"/>
          </a:p>
        </p:txBody>
      </p:sp>
      <p:sp>
        <p:nvSpPr>
          <p:cNvPr id="13" name="Picture Placeholder 12">
            <a:extLst>
              <a:ext uri="{FF2B5EF4-FFF2-40B4-BE49-F238E27FC236}">
                <a16:creationId xmlns:a16="http://schemas.microsoft.com/office/drawing/2014/main" xmlns="" id="{CC9F55BC-76B1-481D-8D5C-E38D6112DD7A}"/>
              </a:ext>
            </a:extLst>
          </p:cNvPr>
          <p:cNvSpPr>
            <a:spLocks noGrp="1"/>
          </p:cNvSpPr>
          <p:nvPr>
            <p:ph type="pic" sz="quarter" idx="11"/>
          </p:nvPr>
        </p:nvSpPr>
        <p:spPr>
          <a:xfrm>
            <a:off x="3489961" y="2230313"/>
            <a:ext cx="2560319" cy="2710374"/>
          </a:xfrm>
          <a:custGeom>
            <a:avLst/>
            <a:gdLst>
              <a:gd name="connsiteX0" fmla="*/ 0 w 2560319"/>
              <a:gd name="connsiteY0" fmla="*/ 0 h 2710374"/>
              <a:gd name="connsiteX1" fmla="*/ 2560319 w 2560319"/>
              <a:gd name="connsiteY1" fmla="*/ 0 h 2710374"/>
              <a:gd name="connsiteX2" fmla="*/ 2560319 w 2560319"/>
              <a:gd name="connsiteY2" fmla="*/ 2710374 h 2710374"/>
              <a:gd name="connsiteX3" fmla="*/ 0 w 2560319"/>
              <a:gd name="connsiteY3" fmla="*/ 2710374 h 2710374"/>
            </a:gdLst>
            <a:ahLst/>
            <a:cxnLst>
              <a:cxn ang="0">
                <a:pos x="connsiteX0" y="connsiteY0"/>
              </a:cxn>
              <a:cxn ang="0">
                <a:pos x="connsiteX1" y="connsiteY1"/>
              </a:cxn>
              <a:cxn ang="0">
                <a:pos x="connsiteX2" y="connsiteY2"/>
              </a:cxn>
              <a:cxn ang="0">
                <a:pos x="connsiteX3" y="connsiteY3"/>
              </a:cxn>
            </a:cxnLst>
            <a:rect l="l" t="t" r="r" b="b"/>
            <a:pathLst>
              <a:path w="2560319" h="2710374">
                <a:moveTo>
                  <a:pt x="0" y="0"/>
                </a:moveTo>
                <a:lnTo>
                  <a:pt x="2560319" y="0"/>
                </a:lnTo>
                <a:lnTo>
                  <a:pt x="2560319" y="2710374"/>
                </a:lnTo>
                <a:lnTo>
                  <a:pt x="0" y="2710374"/>
                </a:lnTo>
                <a:close/>
              </a:path>
            </a:pathLst>
          </a:custGeom>
        </p:spPr>
        <p:txBody>
          <a:bodyPr wrap="square">
            <a:noAutofit/>
          </a:bodyPr>
          <a:lstStyle/>
          <a:p>
            <a:endParaRPr lang="en-ID"/>
          </a:p>
        </p:txBody>
      </p:sp>
      <p:sp>
        <p:nvSpPr>
          <p:cNvPr id="12" name="Picture Placeholder 11">
            <a:extLst>
              <a:ext uri="{FF2B5EF4-FFF2-40B4-BE49-F238E27FC236}">
                <a16:creationId xmlns:a16="http://schemas.microsoft.com/office/drawing/2014/main" xmlns="" id="{62B35CA8-187C-43D8-961A-3EA028CE01BC}"/>
              </a:ext>
            </a:extLst>
          </p:cNvPr>
          <p:cNvSpPr>
            <a:spLocks noGrp="1"/>
          </p:cNvSpPr>
          <p:nvPr>
            <p:ph type="pic" sz="quarter" idx="12"/>
          </p:nvPr>
        </p:nvSpPr>
        <p:spPr>
          <a:xfrm>
            <a:off x="6141721" y="2230313"/>
            <a:ext cx="2560319" cy="2710374"/>
          </a:xfrm>
          <a:custGeom>
            <a:avLst/>
            <a:gdLst>
              <a:gd name="connsiteX0" fmla="*/ 0 w 2560319"/>
              <a:gd name="connsiteY0" fmla="*/ 0 h 2710374"/>
              <a:gd name="connsiteX1" fmla="*/ 2560319 w 2560319"/>
              <a:gd name="connsiteY1" fmla="*/ 0 h 2710374"/>
              <a:gd name="connsiteX2" fmla="*/ 2560319 w 2560319"/>
              <a:gd name="connsiteY2" fmla="*/ 2710374 h 2710374"/>
              <a:gd name="connsiteX3" fmla="*/ 0 w 2560319"/>
              <a:gd name="connsiteY3" fmla="*/ 2710374 h 2710374"/>
            </a:gdLst>
            <a:ahLst/>
            <a:cxnLst>
              <a:cxn ang="0">
                <a:pos x="connsiteX0" y="connsiteY0"/>
              </a:cxn>
              <a:cxn ang="0">
                <a:pos x="connsiteX1" y="connsiteY1"/>
              </a:cxn>
              <a:cxn ang="0">
                <a:pos x="connsiteX2" y="connsiteY2"/>
              </a:cxn>
              <a:cxn ang="0">
                <a:pos x="connsiteX3" y="connsiteY3"/>
              </a:cxn>
            </a:cxnLst>
            <a:rect l="l" t="t" r="r" b="b"/>
            <a:pathLst>
              <a:path w="2560319" h="2710374">
                <a:moveTo>
                  <a:pt x="0" y="0"/>
                </a:moveTo>
                <a:lnTo>
                  <a:pt x="2560319" y="0"/>
                </a:lnTo>
                <a:lnTo>
                  <a:pt x="2560319" y="2710374"/>
                </a:lnTo>
                <a:lnTo>
                  <a:pt x="0" y="2710374"/>
                </a:lnTo>
                <a:close/>
              </a:path>
            </a:pathLst>
          </a:custGeom>
        </p:spPr>
        <p:txBody>
          <a:bodyPr wrap="square">
            <a:noAutofit/>
          </a:bodyPr>
          <a:lstStyle/>
          <a:p>
            <a:endParaRPr lang="en-ID"/>
          </a:p>
        </p:txBody>
      </p:sp>
      <p:sp>
        <p:nvSpPr>
          <p:cNvPr id="11" name="Picture Placeholder 10">
            <a:extLst>
              <a:ext uri="{FF2B5EF4-FFF2-40B4-BE49-F238E27FC236}">
                <a16:creationId xmlns:a16="http://schemas.microsoft.com/office/drawing/2014/main" xmlns="" id="{71C6C600-624B-4A91-BE5F-F02CA6D9D840}"/>
              </a:ext>
            </a:extLst>
          </p:cNvPr>
          <p:cNvSpPr>
            <a:spLocks noGrp="1"/>
          </p:cNvSpPr>
          <p:nvPr>
            <p:ph type="pic" sz="quarter" idx="13"/>
          </p:nvPr>
        </p:nvSpPr>
        <p:spPr>
          <a:xfrm>
            <a:off x="8793481" y="2230313"/>
            <a:ext cx="2560319" cy="2710374"/>
          </a:xfrm>
          <a:custGeom>
            <a:avLst/>
            <a:gdLst>
              <a:gd name="connsiteX0" fmla="*/ 0 w 2560319"/>
              <a:gd name="connsiteY0" fmla="*/ 0 h 2710374"/>
              <a:gd name="connsiteX1" fmla="*/ 2560319 w 2560319"/>
              <a:gd name="connsiteY1" fmla="*/ 0 h 2710374"/>
              <a:gd name="connsiteX2" fmla="*/ 2560319 w 2560319"/>
              <a:gd name="connsiteY2" fmla="*/ 2710374 h 2710374"/>
              <a:gd name="connsiteX3" fmla="*/ 0 w 2560319"/>
              <a:gd name="connsiteY3" fmla="*/ 2710374 h 2710374"/>
            </a:gdLst>
            <a:ahLst/>
            <a:cxnLst>
              <a:cxn ang="0">
                <a:pos x="connsiteX0" y="connsiteY0"/>
              </a:cxn>
              <a:cxn ang="0">
                <a:pos x="connsiteX1" y="connsiteY1"/>
              </a:cxn>
              <a:cxn ang="0">
                <a:pos x="connsiteX2" y="connsiteY2"/>
              </a:cxn>
              <a:cxn ang="0">
                <a:pos x="connsiteX3" y="connsiteY3"/>
              </a:cxn>
            </a:cxnLst>
            <a:rect l="l" t="t" r="r" b="b"/>
            <a:pathLst>
              <a:path w="2560319" h="2710374">
                <a:moveTo>
                  <a:pt x="0" y="0"/>
                </a:moveTo>
                <a:lnTo>
                  <a:pt x="2560319" y="0"/>
                </a:lnTo>
                <a:lnTo>
                  <a:pt x="2560319" y="2710374"/>
                </a:lnTo>
                <a:lnTo>
                  <a:pt x="0" y="2710374"/>
                </a:lnTo>
                <a:close/>
              </a:path>
            </a:pathLst>
          </a:custGeom>
        </p:spPr>
        <p:txBody>
          <a:bodyPr wrap="square">
            <a:noAutofit/>
          </a:bodyPr>
          <a:lstStyle/>
          <a:p>
            <a:endParaRPr lang="en-ID"/>
          </a:p>
        </p:txBody>
      </p:sp>
    </p:spTree>
    <p:extLst>
      <p:ext uri="{BB962C8B-B14F-4D97-AF65-F5344CB8AC3E}">
        <p14:creationId xmlns:p14="http://schemas.microsoft.com/office/powerpoint/2010/main" val="958670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080831D4-5BA4-4D97-8576-DB2A9577ABC5}"/>
              </a:ext>
            </a:extLst>
          </p:cNvPr>
          <p:cNvSpPr>
            <a:spLocks noGrp="1"/>
          </p:cNvSpPr>
          <p:nvPr>
            <p:ph type="pic" sz="quarter" idx="10"/>
          </p:nvPr>
        </p:nvSpPr>
        <p:spPr>
          <a:xfrm>
            <a:off x="0" y="591162"/>
            <a:ext cx="5096785" cy="5338487"/>
          </a:xfrm>
          <a:custGeom>
            <a:avLst/>
            <a:gdLst>
              <a:gd name="connsiteX0" fmla="*/ 0 w 5096785"/>
              <a:gd name="connsiteY0" fmla="*/ 0 h 5338487"/>
              <a:gd name="connsiteX1" fmla="*/ 5096785 w 5096785"/>
              <a:gd name="connsiteY1" fmla="*/ 0 h 5338487"/>
              <a:gd name="connsiteX2" fmla="*/ 5096785 w 5096785"/>
              <a:gd name="connsiteY2" fmla="*/ 5338487 h 5338487"/>
              <a:gd name="connsiteX3" fmla="*/ 0 w 5096785"/>
              <a:gd name="connsiteY3" fmla="*/ 5338487 h 5338487"/>
            </a:gdLst>
            <a:ahLst/>
            <a:cxnLst>
              <a:cxn ang="0">
                <a:pos x="connsiteX0" y="connsiteY0"/>
              </a:cxn>
              <a:cxn ang="0">
                <a:pos x="connsiteX1" y="connsiteY1"/>
              </a:cxn>
              <a:cxn ang="0">
                <a:pos x="connsiteX2" y="connsiteY2"/>
              </a:cxn>
              <a:cxn ang="0">
                <a:pos x="connsiteX3" y="connsiteY3"/>
              </a:cxn>
            </a:cxnLst>
            <a:rect l="l" t="t" r="r" b="b"/>
            <a:pathLst>
              <a:path w="5096785" h="5338487">
                <a:moveTo>
                  <a:pt x="0" y="0"/>
                </a:moveTo>
                <a:lnTo>
                  <a:pt x="5096785" y="0"/>
                </a:lnTo>
                <a:lnTo>
                  <a:pt x="5096785" y="5338487"/>
                </a:lnTo>
                <a:lnTo>
                  <a:pt x="0" y="5338487"/>
                </a:lnTo>
                <a:close/>
              </a:path>
            </a:pathLst>
          </a:custGeom>
        </p:spPr>
        <p:txBody>
          <a:bodyPr wrap="square">
            <a:noAutofit/>
          </a:bodyPr>
          <a:lstStyle/>
          <a:p>
            <a:endParaRPr lang="en-ID"/>
          </a:p>
        </p:txBody>
      </p:sp>
    </p:spTree>
    <p:extLst>
      <p:ext uri="{BB962C8B-B14F-4D97-AF65-F5344CB8AC3E}">
        <p14:creationId xmlns:p14="http://schemas.microsoft.com/office/powerpoint/2010/main" val="1826154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FC70C4B6-FF15-4DB2-BFEC-84689FF3C09C}"/>
              </a:ext>
            </a:extLst>
          </p:cNvPr>
          <p:cNvSpPr>
            <a:spLocks noGrp="1"/>
          </p:cNvSpPr>
          <p:nvPr>
            <p:ph type="pic" sz="quarter" idx="10"/>
          </p:nvPr>
        </p:nvSpPr>
        <p:spPr>
          <a:xfrm>
            <a:off x="4624127" y="2646803"/>
            <a:ext cx="2810149" cy="3326235"/>
          </a:xfrm>
          <a:custGeom>
            <a:avLst/>
            <a:gdLst>
              <a:gd name="connsiteX0" fmla="*/ 464546 w 2810149"/>
              <a:gd name="connsiteY0" fmla="*/ 0 h 3326235"/>
              <a:gd name="connsiteX1" fmla="*/ 2345603 w 2810149"/>
              <a:gd name="connsiteY1" fmla="*/ 0 h 3326235"/>
              <a:gd name="connsiteX2" fmla="*/ 2810149 w 2810149"/>
              <a:gd name="connsiteY2" fmla="*/ 464546 h 3326235"/>
              <a:gd name="connsiteX3" fmla="*/ 2810149 w 2810149"/>
              <a:gd name="connsiteY3" fmla="*/ 2861689 h 3326235"/>
              <a:gd name="connsiteX4" fmla="*/ 2345603 w 2810149"/>
              <a:gd name="connsiteY4" fmla="*/ 3326235 h 3326235"/>
              <a:gd name="connsiteX5" fmla="*/ 464546 w 2810149"/>
              <a:gd name="connsiteY5" fmla="*/ 3326235 h 3326235"/>
              <a:gd name="connsiteX6" fmla="*/ 0 w 2810149"/>
              <a:gd name="connsiteY6" fmla="*/ 2861689 h 3326235"/>
              <a:gd name="connsiteX7" fmla="*/ 0 w 2810149"/>
              <a:gd name="connsiteY7" fmla="*/ 464546 h 3326235"/>
              <a:gd name="connsiteX8" fmla="*/ 464546 w 2810149"/>
              <a:gd name="connsiteY8" fmla="*/ 0 h 332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10149" h="3326235">
                <a:moveTo>
                  <a:pt x="464546" y="0"/>
                </a:moveTo>
                <a:lnTo>
                  <a:pt x="2345603" y="0"/>
                </a:lnTo>
                <a:cubicBezTo>
                  <a:pt x="2602165" y="0"/>
                  <a:pt x="2810149" y="207984"/>
                  <a:pt x="2810149" y="464546"/>
                </a:cubicBezTo>
                <a:lnTo>
                  <a:pt x="2810149" y="2861689"/>
                </a:lnTo>
                <a:cubicBezTo>
                  <a:pt x="2810149" y="3118251"/>
                  <a:pt x="2602165" y="3326235"/>
                  <a:pt x="2345603" y="3326235"/>
                </a:cubicBezTo>
                <a:lnTo>
                  <a:pt x="464546" y="3326235"/>
                </a:lnTo>
                <a:cubicBezTo>
                  <a:pt x="207984" y="3326235"/>
                  <a:pt x="0" y="3118251"/>
                  <a:pt x="0" y="2861689"/>
                </a:cubicBezTo>
                <a:lnTo>
                  <a:pt x="0" y="464546"/>
                </a:lnTo>
                <a:cubicBezTo>
                  <a:pt x="0" y="207984"/>
                  <a:pt x="207984" y="0"/>
                  <a:pt x="464546" y="0"/>
                </a:cubicBezTo>
                <a:close/>
              </a:path>
            </a:pathLst>
          </a:custGeom>
        </p:spPr>
        <p:txBody>
          <a:bodyPr wrap="square">
            <a:noAutofit/>
          </a:bodyPr>
          <a:lstStyle/>
          <a:p>
            <a:endParaRPr lang="en-ID"/>
          </a:p>
        </p:txBody>
      </p:sp>
    </p:spTree>
    <p:extLst>
      <p:ext uri="{BB962C8B-B14F-4D97-AF65-F5344CB8AC3E}">
        <p14:creationId xmlns:p14="http://schemas.microsoft.com/office/powerpoint/2010/main" val="3785446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93AEC6B3-8011-48C1-8099-3DA163D2F864}"/>
              </a:ext>
            </a:extLst>
          </p:cNvPr>
          <p:cNvSpPr>
            <a:spLocks noGrp="1"/>
          </p:cNvSpPr>
          <p:nvPr>
            <p:ph type="pic" sz="quarter" idx="10"/>
          </p:nvPr>
        </p:nvSpPr>
        <p:spPr>
          <a:xfrm>
            <a:off x="1708880" y="924379"/>
            <a:ext cx="3791610" cy="5024654"/>
          </a:xfrm>
          <a:custGeom>
            <a:avLst/>
            <a:gdLst>
              <a:gd name="connsiteX0" fmla="*/ 0 w 3791610"/>
              <a:gd name="connsiteY0" fmla="*/ 0 h 5024654"/>
              <a:gd name="connsiteX1" fmla="*/ 3791610 w 3791610"/>
              <a:gd name="connsiteY1" fmla="*/ 0 h 5024654"/>
              <a:gd name="connsiteX2" fmla="*/ 3791610 w 3791610"/>
              <a:gd name="connsiteY2" fmla="*/ 5024654 h 5024654"/>
              <a:gd name="connsiteX3" fmla="*/ 0 w 3791610"/>
              <a:gd name="connsiteY3" fmla="*/ 5024654 h 5024654"/>
            </a:gdLst>
            <a:ahLst/>
            <a:cxnLst>
              <a:cxn ang="0">
                <a:pos x="connsiteX0" y="connsiteY0"/>
              </a:cxn>
              <a:cxn ang="0">
                <a:pos x="connsiteX1" y="connsiteY1"/>
              </a:cxn>
              <a:cxn ang="0">
                <a:pos x="connsiteX2" y="connsiteY2"/>
              </a:cxn>
              <a:cxn ang="0">
                <a:pos x="connsiteX3" y="connsiteY3"/>
              </a:cxn>
            </a:cxnLst>
            <a:rect l="l" t="t" r="r" b="b"/>
            <a:pathLst>
              <a:path w="3791610" h="5024654">
                <a:moveTo>
                  <a:pt x="0" y="0"/>
                </a:moveTo>
                <a:lnTo>
                  <a:pt x="3791610" y="0"/>
                </a:lnTo>
                <a:lnTo>
                  <a:pt x="3791610" y="5024654"/>
                </a:lnTo>
                <a:lnTo>
                  <a:pt x="0" y="5024654"/>
                </a:lnTo>
                <a:close/>
              </a:path>
            </a:pathLst>
          </a:custGeom>
        </p:spPr>
        <p:txBody>
          <a:bodyPr wrap="square">
            <a:noAutofit/>
          </a:bodyPr>
          <a:lstStyle/>
          <a:p>
            <a:endParaRPr lang="en-ID"/>
          </a:p>
        </p:txBody>
      </p:sp>
    </p:spTree>
    <p:extLst>
      <p:ext uri="{BB962C8B-B14F-4D97-AF65-F5344CB8AC3E}">
        <p14:creationId xmlns:p14="http://schemas.microsoft.com/office/powerpoint/2010/main" val="209548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3C48B6C7-4E48-4FB3-812F-1B674F8A5AE1}"/>
              </a:ext>
            </a:extLst>
          </p:cNvPr>
          <p:cNvSpPr>
            <a:spLocks noGrp="1"/>
          </p:cNvSpPr>
          <p:nvPr>
            <p:ph type="pic" sz="quarter" idx="10"/>
          </p:nvPr>
        </p:nvSpPr>
        <p:spPr>
          <a:xfrm>
            <a:off x="6241222" y="576072"/>
            <a:ext cx="5191318" cy="5705856"/>
          </a:xfrm>
          <a:custGeom>
            <a:avLst/>
            <a:gdLst>
              <a:gd name="connsiteX0" fmla="*/ 0 w 5191318"/>
              <a:gd name="connsiteY0" fmla="*/ 0 h 5705856"/>
              <a:gd name="connsiteX1" fmla="*/ 5191318 w 5191318"/>
              <a:gd name="connsiteY1" fmla="*/ 0 h 5705856"/>
              <a:gd name="connsiteX2" fmla="*/ 5191318 w 5191318"/>
              <a:gd name="connsiteY2" fmla="*/ 5705856 h 5705856"/>
              <a:gd name="connsiteX3" fmla="*/ 0 w 5191318"/>
              <a:gd name="connsiteY3" fmla="*/ 5705856 h 5705856"/>
            </a:gdLst>
            <a:ahLst/>
            <a:cxnLst>
              <a:cxn ang="0">
                <a:pos x="connsiteX0" y="connsiteY0"/>
              </a:cxn>
              <a:cxn ang="0">
                <a:pos x="connsiteX1" y="connsiteY1"/>
              </a:cxn>
              <a:cxn ang="0">
                <a:pos x="connsiteX2" y="connsiteY2"/>
              </a:cxn>
              <a:cxn ang="0">
                <a:pos x="connsiteX3" y="connsiteY3"/>
              </a:cxn>
            </a:cxnLst>
            <a:rect l="l" t="t" r="r" b="b"/>
            <a:pathLst>
              <a:path w="5191318" h="5705856">
                <a:moveTo>
                  <a:pt x="0" y="0"/>
                </a:moveTo>
                <a:lnTo>
                  <a:pt x="5191318" y="0"/>
                </a:lnTo>
                <a:lnTo>
                  <a:pt x="5191318" y="5705856"/>
                </a:lnTo>
                <a:lnTo>
                  <a:pt x="0" y="5705856"/>
                </a:lnTo>
                <a:close/>
              </a:path>
            </a:pathLst>
          </a:custGeom>
        </p:spPr>
        <p:txBody>
          <a:bodyPr wrap="square">
            <a:noAutofit/>
          </a:bodyPr>
          <a:lstStyle/>
          <a:p>
            <a:endParaRPr lang="en-ID"/>
          </a:p>
        </p:txBody>
      </p:sp>
    </p:spTree>
    <p:extLst>
      <p:ext uri="{BB962C8B-B14F-4D97-AF65-F5344CB8AC3E}">
        <p14:creationId xmlns:p14="http://schemas.microsoft.com/office/powerpoint/2010/main" val="7522590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xmlns="" id="{605560CB-618A-4181-BA6A-BC21B81BD300}"/>
              </a:ext>
            </a:extLst>
          </p:cNvPr>
          <p:cNvSpPr>
            <a:spLocks noGrp="1"/>
          </p:cNvSpPr>
          <p:nvPr>
            <p:ph type="pic" sz="quarter" idx="10"/>
          </p:nvPr>
        </p:nvSpPr>
        <p:spPr>
          <a:xfrm>
            <a:off x="4437853" y="2212340"/>
            <a:ext cx="2528047" cy="2433320"/>
          </a:xfrm>
          <a:custGeom>
            <a:avLst/>
            <a:gdLst>
              <a:gd name="connsiteX0" fmla="*/ 0 w 2528047"/>
              <a:gd name="connsiteY0" fmla="*/ 0 h 2433320"/>
              <a:gd name="connsiteX1" fmla="*/ 2528047 w 2528047"/>
              <a:gd name="connsiteY1" fmla="*/ 0 h 2433320"/>
              <a:gd name="connsiteX2" fmla="*/ 2528047 w 2528047"/>
              <a:gd name="connsiteY2" fmla="*/ 2433320 h 2433320"/>
              <a:gd name="connsiteX3" fmla="*/ 0 w 2528047"/>
              <a:gd name="connsiteY3" fmla="*/ 2433320 h 2433320"/>
            </a:gdLst>
            <a:ahLst/>
            <a:cxnLst>
              <a:cxn ang="0">
                <a:pos x="connsiteX0" y="connsiteY0"/>
              </a:cxn>
              <a:cxn ang="0">
                <a:pos x="connsiteX1" y="connsiteY1"/>
              </a:cxn>
              <a:cxn ang="0">
                <a:pos x="connsiteX2" y="connsiteY2"/>
              </a:cxn>
              <a:cxn ang="0">
                <a:pos x="connsiteX3" y="connsiteY3"/>
              </a:cxn>
            </a:cxnLst>
            <a:rect l="l" t="t" r="r" b="b"/>
            <a:pathLst>
              <a:path w="2528047" h="2433320">
                <a:moveTo>
                  <a:pt x="0" y="0"/>
                </a:moveTo>
                <a:lnTo>
                  <a:pt x="2528047" y="0"/>
                </a:lnTo>
                <a:lnTo>
                  <a:pt x="2528047" y="2433320"/>
                </a:lnTo>
                <a:lnTo>
                  <a:pt x="0" y="2433320"/>
                </a:lnTo>
                <a:close/>
              </a:path>
            </a:pathLst>
          </a:custGeom>
        </p:spPr>
        <p:txBody>
          <a:bodyPr wrap="square">
            <a:noAutofit/>
          </a:bodyPr>
          <a:lstStyle/>
          <a:p>
            <a:endParaRPr lang="en-ID"/>
          </a:p>
        </p:txBody>
      </p:sp>
      <p:sp>
        <p:nvSpPr>
          <p:cNvPr id="9" name="Picture Placeholder 8">
            <a:extLst>
              <a:ext uri="{FF2B5EF4-FFF2-40B4-BE49-F238E27FC236}">
                <a16:creationId xmlns:a16="http://schemas.microsoft.com/office/drawing/2014/main" xmlns="" id="{D50675C7-FBB5-43E4-B43D-928111033CC3}"/>
              </a:ext>
            </a:extLst>
          </p:cNvPr>
          <p:cNvSpPr>
            <a:spLocks noGrp="1"/>
          </p:cNvSpPr>
          <p:nvPr>
            <p:ph type="pic" sz="quarter" idx="11"/>
          </p:nvPr>
        </p:nvSpPr>
        <p:spPr>
          <a:xfrm>
            <a:off x="4437853" y="0"/>
            <a:ext cx="2528047" cy="1991360"/>
          </a:xfrm>
          <a:custGeom>
            <a:avLst/>
            <a:gdLst>
              <a:gd name="connsiteX0" fmla="*/ 0 w 2528047"/>
              <a:gd name="connsiteY0" fmla="*/ 0 h 1991360"/>
              <a:gd name="connsiteX1" fmla="*/ 2528047 w 2528047"/>
              <a:gd name="connsiteY1" fmla="*/ 0 h 1991360"/>
              <a:gd name="connsiteX2" fmla="*/ 2528047 w 2528047"/>
              <a:gd name="connsiteY2" fmla="*/ 1991360 h 1991360"/>
              <a:gd name="connsiteX3" fmla="*/ 0 w 2528047"/>
              <a:gd name="connsiteY3" fmla="*/ 1991360 h 1991360"/>
            </a:gdLst>
            <a:ahLst/>
            <a:cxnLst>
              <a:cxn ang="0">
                <a:pos x="connsiteX0" y="connsiteY0"/>
              </a:cxn>
              <a:cxn ang="0">
                <a:pos x="connsiteX1" y="connsiteY1"/>
              </a:cxn>
              <a:cxn ang="0">
                <a:pos x="connsiteX2" y="connsiteY2"/>
              </a:cxn>
              <a:cxn ang="0">
                <a:pos x="connsiteX3" y="connsiteY3"/>
              </a:cxn>
            </a:cxnLst>
            <a:rect l="l" t="t" r="r" b="b"/>
            <a:pathLst>
              <a:path w="2528047" h="1991360">
                <a:moveTo>
                  <a:pt x="0" y="0"/>
                </a:moveTo>
                <a:lnTo>
                  <a:pt x="2528047" y="0"/>
                </a:lnTo>
                <a:lnTo>
                  <a:pt x="2528047" y="1991360"/>
                </a:lnTo>
                <a:lnTo>
                  <a:pt x="0" y="1991360"/>
                </a:lnTo>
                <a:close/>
              </a:path>
            </a:pathLst>
          </a:custGeom>
        </p:spPr>
        <p:txBody>
          <a:bodyPr wrap="square">
            <a:noAutofit/>
          </a:bodyPr>
          <a:lstStyle/>
          <a:p>
            <a:endParaRPr lang="en-ID"/>
          </a:p>
        </p:txBody>
      </p:sp>
      <p:sp>
        <p:nvSpPr>
          <p:cNvPr id="11" name="Picture Placeholder 10">
            <a:extLst>
              <a:ext uri="{FF2B5EF4-FFF2-40B4-BE49-F238E27FC236}">
                <a16:creationId xmlns:a16="http://schemas.microsoft.com/office/drawing/2014/main" xmlns="" id="{7A68A64B-6604-4CB5-9DE0-927D8E0CD915}"/>
              </a:ext>
            </a:extLst>
          </p:cNvPr>
          <p:cNvSpPr>
            <a:spLocks noGrp="1"/>
          </p:cNvSpPr>
          <p:nvPr>
            <p:ph type="pic" sz="quarter" idx="12"/>
          </p:nvPr>
        </p:nvSpPr>
        <p:spPr>
          <a:xfrm>
            <a:off x="4437853" y="4866640"/>
            <a:ext cx="2528047" cy="1991360"/>
          </a:xfrm>
          <a:custGeom>
            <a:avLst/>
            <a:gdLst>
              <a:gd name="connsiteX0" fmla="*/ 0 w 2528047"/>
              <a:gd name="connsiteY0" fmla="*/ 0 h 1991360"/>
              <a:gd name="connsiteX1" fmla="*/ 2528047 w 2528047"/>
              <a:gd name="connsiteY1" fmla="*/ 0 h 1991360"/>
              <a:gd name="connsiteX2" fmla="*/ 2528047 w 2528047"/>
              <a:gd name="connsiteY2" fmla="*/ 1991360 h 1991360"/>
              <a:gd name="connsiteX3" fmla="*/ 0 w 2528047"/>
              <a:gd name="connsiteY3" fmla="*/ 1991360 h 1991360"/>
            </a:gdLst>
            <a:ahLst/>
            <a:cxnLst>
              <a:cxn ang="0">
                <a:pos x="connsiteX0" y="connsiteY0"/>
              </a:cxn>
              <a:cxn ang="0">
                <a:pos x="connsiteX1" y="connsiteY1"/>
              </a:cxn>
              <a:cxn ang="0">
                <a:pos x="connsiteX2" y="connsiteY2"/>
              </a:cxn>
              <a:cxn ang="0">
                <a:pos x="connsiteX3" y="connsiteY3"/>
              </a:cxn>
            </a:cxnLst>
            <a:rect l="l" t="t" r="r" b="b"/>
            <a:pathLst>
              <a:path w="2528047" h="1991360">
                <a:moveTo>
                  <a:pt x="0" y="0"/>
                </a:moveTo>
                <a:lnTo>
                  <a:pt x="2528047" y="0"/>
                </a:lnTo>
                <a:lnTo>
                  <a:pt x="2528047" y="1991360"/>
                </a:lnTo>
                <a:lnTo>
                  <a:pt x="0" y="1991360"/>
                </a:lnTo>
                <a:close/>
              </a:path>
            </a:pathLst>
          </a:custGeom>
        </p:spPr>
        <p:txBody>
          <a:bodyPr wrap="square">
            <a:noAutofit/>
          </a:bodyPr>
          <a:lstStyle/>
          <a:p>
            <a:endParaRPr lang="en-ID"/>
          </a:p>
        </p:txBody>
      </p:sp>
    </p:spTree>
    <p:extLst>
      <p:ext uri="{BB962C8B-B14F-4D97-AF65-F5344CB8AC3E}">
        <p14:creationId xmlns:p14="http://schemas.microsoft.com/office/powerpoint/2010/main" val="38173194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975DCA1E-935D-4032-B5AF-CB0819D042B6}"/>
              </a:ext>
            </a:extLst>
          </p:cNvPr>
          <p:cNvSpPr>
            <a:spLocks noGrp="1"/>
          </p:cNvSpPr>
          <p:nvPr>
            <p:ph type="pic" sz="quarter" idx="10"/>
          </p:nvPr>
        </p:nvSpPr>
        <p:spPr>
          <a:xfrm>
            <a:off x="1091975" y="3185098"/>
            <a:ext cx="6990531" cy="2606959"/>
          </a:xfrm>
          <a:custGeom>
            <a:avLst/>
            <a:gdLst>
              <a:gd name="connsiteX0" fmla="*/ 0 w 6990531"/>
              <a:gd name="connsiteY0" fmla="*/ 0 h 2606959"/>
              <a:gd name="connsiteX1" fmla="*/ 6990531 w 6990531"/>
              <a:gd name="connsiteY1" fmla="*/ 0 h 2606959"/>
              <a:gd name="connsiteX2" fmla="*/ 6990531 w 6990531"/>
              <a:gd name="connsiteY2" fmla="*/ 2606959 h 2606959"/>
              <a:gd name="connsiteX3" fmla="*/ 0 w 6990531"/>
              <a:gd name="connsiteY3" fmla="*/ 2606959 h 2606959"/>
            </a:gdLst>
            <a:ahLst/>
            <a:cxnLst>
              <a:cxn ang="0">
                <a:pos x="connsiteX0" y="connsiteY0"/>
              </a:cxn>
              <a:cxn ang="0">
                <a:pos x="connsiteX1" y="connsiteY1"/>
              </a:cxn>
              <a:cxn ang="0">
                <a:pos x="connsiteX2" y="connsiteY2"/>
              </a:cxn>
              <a:cxn ang="0">
                <a:pos x="connsiteX3" y="connsiteY3"/>
              </a:cxn>
            </a:cxnLst>
            <a:rect l="l" t="t" r="r" b="b"/>
            <a:pathLst>
              <a:path w="6990531" h="2606959">
                <a:moveTo>
                  <a:pt x="0" y="0"/>
                </a:moveTo>
                <a:lnTo>
                  <a:pt x="6990531" y="0"/>
                </a:lnTo>
                <a:lnTo>
                  <a:pt x="6990531" y="2606959"/>
                </a:lnTo>
                <a:lnTo>
                  <a:pt x="0" y="2606959"/>
                </a:lnTo>
                <a:close/>
              </a:path>
            </a:pathLst>
          </a:custGeom>
        </p:spPr>
        <p:txBody>
          <a:bodyPr wrap="square">
            <a:noAutofit/>
          </a:bodyPr>
          <a:lstStyle/>
          <a:p>
            <a:endParaRPr lang="en-ID"/>
          </a:p>
        </p:txBody>
      </p:sp>
      <p:sp>
        <p:nvSpPr>
          <p:cNvPr id="7" name="Picture Placeholder 6">
            <a:extLst>
              <a:ext uri="{FF2B5EF4-FFF2-40B4-BE49-F238E27FC236}">
                <a16:creationId xmlns:a16="http://schemas.microsoft.com/office/drawing/2014/main" xmlns="" id="{CD640D71-BCE3-49B5-B4C6-77F2D710CDAD}"/>
              </a:ext>
            </a:extLst>
          </p:cNvPr>
          <p:cNvSpPr>
            <a:spLocks noGrp="1"/>
          </p:cNvSpPr>
          <p:nvPr>
            <p:ph type="pic" sz="quarter" idx="11"/>
          </p:nvPr>
        </p:nvSpPr>
        <p:spPr>
          <a:xfrm>
            <a:off x="8326346" y="3185098"/>
            <a:ext cx="2773679" cy="2606959"/>
          </a:xfrm>
          <a:custGeom>
            <a:avLst/>
            <a:gdLst>
              <a:gd name="connsiteX0" fmla="*/ 0 w 2773679"/>
              <a:gd name="connsiteY0" fmla="*/ 0 h 2606959"/>
              <a:gd name="connsiteX1" fmla="*/ 2773679 w 2773679"/>
              <a:gd name="connsiteY1" fmla="*/ 0 h 2606959"/>
              <a:gd name="connsiteX2" fmla="*/ 2773679 w 2773679"/>
              <a:gd name="connsiteY2" fmla="*/ 2606959 h 2606959"/>
              <a:gd name="connsiteX3" fmla="*/ 0 w 2773679"/>
              <a:gd name="connsiteY3" fmla="*/ 2606959 h 2606959"/>
            </a:gdLst>
            <a:ahLst/>
            <a:cxnLst>
              <a:cxn ang="0">
                <a:pos x="connsiteX0" y="connsiteY0"/>
              </a:cxn>
              <a:cxn ang="0">
                <a:pos x="connsiteX1" y="connsiteY1"/>
              </a:cxn>
              <a:cxn ang="0">
                <a:pos x="connsiteX2" y="connsiteY2"/>
              </a:cxn>
              <a:cxn ang="0">
                <a:pos x="connsiteX3" y="connsiteY3"/>
              </a:cxn>
            </a:cxnLst>
            <a:rect l="l" t="t" r="r" b="b"/>
            <a:pathLst>
              <a:path w="2773679" h="2606959">
                <a:moveTo>
                  <a:pt x="0" y="0"/>
                </a:moveTo>
                <a:lnTo>
                  <a:pt x="2773679" y="0"/>
                </a:lnTo>
                <a:lnTo>
                  <a:pt x="2773679" y="2606959"/>
                </a:lnTo>
                <a:lnTo>
                  <a:pt x="0" y="2606959"/>
                </a:lnTo>
                <a:close/>
              </a:path>
            </a:pathLst>
          </a:custGeom>
        </p:spPr>
        <p:txBody>
          <a:bodyPr wrap="square">
            <a:noAutofit/>
          </a:bodyPr>
          <a:lstStyle/>
          <a:p>
            <a:endParaRPr lang="en-ID"/>
          </a:p>
        </p:txBody>
      </p:sp>
    </p:spTree>
    <p:extLst>
      <p:ext uri="{BB962C8B-B14F-4D97-AF65-F5344CB8AC3E}">
        <p14:creationId xmlns:p14="http://schemas.microsoft.com/office/powerpoint/2010/main" val="33422091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253AA5F6-FAB7-44B0-81B3-F5D816467F86}"/>
              </a:ext>
            </a:extLst>
          </p:cNvPr>
          <p:cNvSpPr>
            <a:spLocks noGrp="1"/>
          </p:cNvSpPr>
          <p:nvPr>
            <p:ph type="pic" sz="quarter" idx="10"/>
          </p:nvPr>
        </p:nvSpPr>
        <p:spPr>
          <a:xfrm>
            <a:off x="598843" y="947232"/>
            <a:ext cx="3830917" cy="4963537"/>
          </a:xfrm>
          <a:custGeom>
            <a:avLst/>
            <a:gdLst>
              <a:gd name="connsiteX0" fmla="*/ 0 w 3830917"/>
              <a:gd name="connsiteY0" fmla="*/ 0 h 4963537"/>
              <a:gd name="connsiteX1" fmla="*/ 3830917 w 3830917"/>
              <a:gd name="connsiteY1" fmla="*/ 0 h 4963537"/>
              <a:gd name="connsiteX2" fmla="*/ 3830917 w 3830917"/>
              <a:gd name="connsiteY2" fmla="*/ 4963537 h 4963537"/>
              <a:gd name="connsiteX3" fmla="*/ 0 w 3830917"/>
              <a:gd name="connsiteY3" fmla="*/ 4963537 h 4963537"/>
            </a:gdLst>
            <a:ahLst/>
            <a:cxnLst>
              <a:cxn ang="0">
                <a:pos x="connsiteX0" y="connsiteY0"/>
              </a:cxn>
              <a:cxn ang="0">
                <a:pos x="connsiteX1" y="connsiteY1"/>
              </a:cxn>
              <a:cxn ang="0">
                <a:pos x="connsiteX2" y="connsiteY2"/>
              </a:cxn>
              <a:cxn ang="0">
                <a:pos x="connsiteX3" y="connsiteY3"/>
              </a:cxn>
            </a:cxnLst>
            <a:rect l="l" t="t" r="r" b="b"/>
            <a:pathLst>
              <a:path w="3830917" h="4963537">
                <a:moveTo>
                  <a:pt x="0" y="0"/>
                </a:moveTo>
                <a:lnTo>
                  <a:pt x="3830917" y="0"/>
                </a:lnTo>
                <a:lnTo>
                  <a:pt x="3830917" y="4963537"/>
                </a:lnTo>
                <a:lnTo>
                  <a:pt x="0" y="4963537"/>
                </a:lnTo>
                <a:close/>
              </a:path>
            </a:pathLst>
          </a:custGeom>
        </p:spPr>
        <p:txBody>
          <a:bodyPr wrap="square">
            <a:noAutofit/>
          </a:bodyPr>
          <a:lstStyle/>
          <a:p>
            <a:endParaRPr lang="en-ID"/>
          </a:p>
        </p:txBody>
      </p:sp>
      <p:sp>
        <p:nvSpPr>
          <p:cNvPr id="7" name="Picture Placeholder 6">
            <a:extLst>
              <a:ext uri="{FF2B5EF4-FFF2-40B4-BE49-F238E27FC236}">
                <a16:creationId xmlns:a16="http://schemas.microsoft.com/office/drawing/2014/main" xmlns="" id="{03353F7B-0906-45B7-84D4-BE6D7C93943F}"/>
              </a:ext>
            </a:extLst>
          </p:cNvPr>
          <p:cNvSpPr>
            <a:spLocks noGrp="1"/>
          </p:cNvSpPr>
          <p:nvPr>
            <p:ph type="pic" sz="quarter" idx="11"/>
          </p:nvPr>
        </p:nvSpPr>
        <p:spPr>
          <a:xfrm>
            <a:off x="9637451" y="947231"/>
            <a:ext cx="2554549" cy="3309808"/>
          </a:xfrm>
          <a:custGeom>
            <a:avLst/>
            <a:gdLst>
              <a:gd name="connsiteX0" fmla="*/ 0 w 2554549"/>
              <a:gd name="connsiteY0" fmla="*/ 0 h 3309808"/>
              <a:gd name="connsiteX1" fmla="*/ 2554549 w 2554549"/>
              <a:gd name="connsiteY1" fmla="*/ 0 h 3309808"/>
              <a:gd name="connsiteX2" fmla="*/ 2554549 w 2554549"/>
              <a:gd name="connsiteY2" fmla="*/ 3309808 h 3309808"/>
              <a:gd name="connsiteX3" fmla="*/ 0 w 2554549"/>
              <a:gd name="connsiteY3" fmla="*/ 3309808 h 3309808"/>
            </a:gdLst>
            <a:ahLst/>
            <a:cxnLst>
              <a:cxn ang="0">
                <a:pos x="connsiteX0" y="connsiteY0"/>
              </a:cxn>
              <a:cxn ang="0">
                <a:pos x="connsiteX1" y="connsiteY1"/>
              </a:cxn>
              <a:cxn ang="0">
                <a:pos x="connsiteX2" y="connsiteY2"/>
              </a:cxn>
              <a:cxn ang="0">
                <a:pos x="connsiteX3" y="connsiteY3"/>
              </a:cxn>
            </a:cxnLst>
            <a:rect l="l" t="t" r="r" b="b"/>
            <a:pathLst>
              <a:path w="2554549" h="3309808">
                <a:moveTo>
                  <a:pt x="0" y="0"/>
                </a:moveTo>
                <a:lnTo>
                  <a:pt x="2554549" y="0"/>
                </a:lnTo>
                <a:lnTo>
                  <a:pt x="2554549" y="3309808"/>
                </a:lnTo>
                <a:lnTo>
                  <a:pt x="0" y="3309808"/>
                </a:lnTo>
                <a:close/>
              </a:path>
            </a:pathLst>
          </a:custGeom>
        </p:spPr>
        <p:txBody>
          <a:bodyPr wrap="square">
            <a:noAutofit/>
          </a:bodyPr>
          <a:lstStyle/>
          <a:p>
            <a:endParaRPr lang="en-ID"/>
          </a:p>
        </p:txBody>
      </p:sp>
    </p:spTree>
    <p:extLst>
      <p:ext uri="{BB962C8B-B14F-4D97-AF65-F5344CB8AC3E}">
        <p14:creationId xmlns:p14="http://schemas.microsoft.com/office/powerpoint/2010/main" val="28176332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A1291C87-F23C-48ED-A67A-0F30A2A432A8}"/>
              </a:ext>
            </a:extLst>
          </p:cNvPr>
          <p:cNvSpPr>
            <a:spLocks noGrp="1"/>
          </p:cNvSpPr>
          <p:nvPr>
            <p:ph type="pic" sz="quarter" idx="10"/>
          </p:nvPr>
        </p:nvSpPr>
        <p:spPr>
          <a:xfrm>
            <a:off x="838649" y="924782"/>
            <a:ext cx="6287154" cy="3662828"/>
          </a:xfrm>
          <a:custGeom>
            <a:avLst/>
            <a:gdLst>
              <a:gd name="connsiteX0" fmla="*/ 0 w 6287154"/>
              <a:gd name="connsiteY0" fmla="*/ 0 h 3662828"/>
              <a:gd name="connsiteX1" fmla="*/ 6287154 w 6287154"/>
              <a:gd name="connsiteY1" fmla="*/ 0 h 3662828"/>
              <a:gd name="connsiteX2" fmla="*/ 6287154 w 6287154"/>
              <a:gd name="connsiteY2" fmla="*/ 3662828 h 3662828"/>
              <a:gd name="connsiteX3" fmla="*/ 0 w 6287154"/>
              <a:gd name="connsiteY3" fmla="*/ 3662828 h 3662828"/>
            </a:gdLst>
            <a:ahLst/>
            <a:cxnLst>
              <a:cxn ang="0">
                <a:pos x="connsiteX0" y="connsiteY0"/>
              </a:cxn>
              <a:cxn ang="0">
                <a:pos x="connsiteX1" y="connsiteY1"/>
              </a:cxn>
              <a:cxn ang="0">
                <a:pos x="connsiteX2" y="connsiteY2"/>
              </a:cxn>
              <a:cxn ang="0">
                <a:pos x="connsiteX3" y="connsiteY3"/>
              </a:cxn>
            </a:cxnLst>
            <a:rect l="l" t="t" r="r" b="b"/>
            <a:pathLst>
              <a:path w="6287154" h="3662828">
                <a:moveTo>
                  <a:pt x="0" y="0"/>
                </a:moveTo>
                <a:lnTo>
                  <a:pt x="6287154" y="0"/>
                </a:lnTo>
                <a:lnTo>
                  <a:pt x="6287154" y="3662828"/>
                </a:lnTo>
                <a:lnTo>
                  <a:pt x="0" y="3662828"/>
                </a:lnTo>
                <a:close/>
              </a:path>
            </a:pathLst>
          </a:custGeom>
        </p:spPr>
        <p:txBody>
          <a:bodyPr wrap="square">
            <a:noAutofit/>
          </a:bodyPr>
          <a:lstStyle/>
          <a:p>
            <a:endParaRPr lang="en-ID"/>
          </a:p>
        </p:txBody>
      </p:sp>
    </p:spTree>
    <p:extLst>
      <p:ext uri="{BB962C8B-B14F-4D97-AF65-F5344CB8AC3E}">
        <p14:creationId xmlns:p14="http://schemas.microsoft.com/office/powerpoint/2010/main" val="1156532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4967923" y="1450219"/>
            <a:ext cx="3016800" cy="2779200"/>
          </a:xfrm>
          <a:prstGeom prst="rect">
            <a:avLst/>
          </a:prstGeom>
        </p:spPr>
        <p:txBody>
          <a:bodyPr/>
          <a:lstStyle/>
          <a:p>
            <a:endParaRPr lang="en-US"/>
          </a:p>
        </p:txBody>
      </p:sp>
      <p:sp>
        <p:nvSpPr>
          <p:cNvPr id="7" name="Picture Placeholder 5"/>
          <p:cNvSpPr>
            <a:spLocks noGrp="1"/>
          </p:cNvSpPr>
          <p:nvPr>
            <p:ph type="pic" sz="quarter" idx="11"/>
          </p:nvPr>
        </p:nvSpPr>
        <p:spPr>
          <a:xfrm>
            <a:off x="8220027" y="1450218"/>
            <a:ext cx="3016800" cy="2779200"/>
          </a:xfrm>
          <a:prstGeom prst="rect">
            <a:avLst/>
          </a:prstGeom>
        </p:spPr>
        <p:txBody>
          <a:bodyPr/>
          <a:lstStyle/>
          <a:p>
            <a:endParaRPr lang="en-US"/>
          </a:p>
        </p:txBody>
      </p:sp>
    </p:spTree>
    <p:extLst>
      <p:ext uri="{BB962C8B-B14F-4D97-AF65-F5344CB8AC3E}">
        <p14:creationId xmlns:p14="http://schemas.microsoft.com/office/powerpoint/2010/main" val="14963320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F916F967-5BB8-4E0F-91D7-F930D3013C1C}"/>
              </a:ext>
            </a:extLst>
          </p:cNvPr>
          <p:cNvSpPr>
            <a:spLocks noGrp="1"/>
          </p:cNvSpPr>
          <p:nvPr>
            <p:ph type="pic" sz="quarter" idx="10"/>
          </p:nvPr>
        </p:nvSpPr>
        <p:spPr>
          <a:xfrm>
            <a:off x="1431447" y="1339809"/>
            <a:ext cx="2390891" cy="4187101"/>
          </a:xfrm>
          <a:custGeom>
            <a:avLst/>
            <a:gdLst>
              <a:gd name="connsiteX0" fmla="*/ 0 w 2390891"/>
              <a:gd name="connsiteY0" fmla="*/ 0 h 4187101"/>
              <a:gd name="connsiteX1" fmla="*/ 2390891 w 2390891"/>
              <a:gd name="connsiteY1" fmla="*/ 0 h 4187101"/>
              <a:gd name="connsiteX2" fmla="*/ 2390891 w 2390891"/>
              <a:gd name="connsiteY2" fmla="*/ 4187101 h 4187101"/>
              <a:gd name="connsiteX3" fmla="*/ 0 w 2390891"/>
              <a:gd name="connsiteY3" fmla="*/ 4187101 h 4187101"/>
            </a:gdLst>
            <a:ahLst/>
            <a:cxnLst>
              <a:cxn ang="0">
                <a:pos x="connsiteX0" y="connsiteY0"/>
              </a:cxn>
              <a:cxn ang="0">
                <a:pos x="connsiteX1" y="connsiteY1"/>
              </a:cxn>
              <a:cxn ang="0">
                <a:pos x="connsiteX2" y="connsiteY2"/>
              </a:cxn>
              <a:cxn ang="0">
                <a:pos x="connsiteX3" y="connsiteY3"/>
              </a:cxn>
            </a:cxnLst>
            <a:rect l="l" t="t" r="r" b="b"/>
            <a:pathLst>
              <a:path w="2390891" h="4187101">
                <a:moveTo>
                  <a:pt x="0" y="0"/>
                </a:moveTo>
                <a:lnTo>
                  <a:pt x="2390891" y="0"/>
                </a:lnTo>
                <a:lnTo>
                  <a:pt x="2390891" y="4187101"/>
                </a:lnTo>
                <a:lnTo>
                  <a:pt x="0" y="4187101"/>
                </a:lnTo>
                <a:close/>
              </a:path>
            </a:pathLst>
          </a:custGeom>
        </p:spPr>
        <p:txBody>
          <a:bodyPr wrap="square">
            <a:noAutofit/>
          </a:bodyPr>
          <a:lstStyle/>
          <a:p>
            <a:endParaRPr lang="en-ID"/>
          </a:p>
        </p:txBody>
      </p:sp>
      <p:sp>
        <p:nvSpPr>
          <p:cNvPr id="7" name="Picture Placeholder 6">
            <a:extLst>
              <a:ext uri="{FF2B5EF4-FFF2-40B4-BE49-F238E27FC236}">
                <a16:creationId xmlns:a16="http://schemas.microsoft.com/office/drawing/2014/main" xmlns="" id="{A8FD774F-5BE9-48C5-8CA9-82FFDC76C36D}"/>
              </a:ext>
            </a:extLst>
          </p:cNvPr>
          <p:cNvSpPr>
            <a:spLocks noGrp="1"/>
          </p:cNvSpPr>
          <p:nvPr>
            <p:ph type="pic" sz="quarter" idx="11"/>
          </p:nvPr>
        </p:nvSpPr>
        <p:spPr>
          <a:xfrm>
            <a:off x="3781806" y="2900358"/>
            <a:ext cx="1607703" cy="2815525"/>
          </a:xfrm>
          <a:custGeom>
            <a:avLst/>
            <a:gdLst>
              <a:gd name="connsiteX0" fmla="*/ 0 w 1607703"/>
              <a:gd name="connsiteY0" fmla="*/ 0 h 2815525"/>
              <a:gd name="connsiteX1" fmla="*/ 1607703 w 1607703"/>
              <a:gd name="connsiteY1" fmla="*/ 0 h 2815525"/>
              <a:gd name="connsiteX2" fmla="*/ 1607703 w 1607703"/>
              <a:gd name="connsiteY2" fmla="*/ 2815525 h 2815525"/>
              <a:gd name="connsiteX3" fmla="*/ 0 w 1607703"/>
              <a:gd name="connsiteY3" fmla="*/ 2815525 h 2815525"/>
            </a:gdLst>
            <a:ahLst/>
            <a:cxnLst>
              <a:cxn ang="0">
                <a:pos x="connsiteX0" y="connsiteY0"/>
              </a:cxn>
              <a:cxn ang="0">
                <a:pos x="connsiteX1" y="connsiteY1"/>
              </a:cxn>
              <a:cxn ang="0">
                <a:pos x="connsiteX2" y="connsiteY2"/>
              </a:cxn>
              <a:cxn ang="0">
                <a:pos x="connsiteX3" y="connsiteY3"/>
              </a:cxn>
            </a:cxnLst>
            <a:rect l="l" t="t" r="r" b="b"/>
            <a:pathLst>
              <a:path w="1607703" h="2815525">
                <a:moveTo>
                  <a:pt x="0" y="0"/>
                </a:moveTo>
                <a:lnTo>
                  <a:pt x="1607703" y="0"/>
                </a:lnTo>
                <a:lnTo>
                  <a:pt x="1607703" y="2815525"/>
                </a:lnTo>
                <a:lnTo>
                  <a:pt x="0" y="2815525"/>
                </a:lnTo>
                <a:close/>
              </a:path>
            </a:pathLst>
          </a:custGeom>
        </p:spPr>
        <p:txBody>
          <a:bodyPr wrap="square">
            <a:noAutofit/>
          </a:bodyPr>
          <a:lstStyle/>
          <a:p>
            <a:endParaRPr lang="en-ID"/>
          </a:p>
        </p:txBody>
      </p:sp>
    </p:spTree>
    <p:extLst>
      <p:ext uri="{BB962C8B-B14F-4D97-AF65-F5344CB8AC3E}">
        <p14:creationId xmlns:p14="http://schemas.microsoft.com/office/powerpoint/2010/main" val="1089172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52C927D2-6AEE-45EF-9BFE-29098D66A35A}"/>
              </a:ext>
            </a:extLst>
          </p:cNvPr>
          <p:cNvSpPr>
            <a:spLocks noGrp="1"/>
          </p:cNvSpPr>
          <p:nvPr>
            <p:ph type="pic" sz="quarter" idx="10"/>
          </p:nvPr>
        </p:nvSpPr>
        <p:spPr>
          <a:xfrm>
            <a:off x="5811968" y="792122"/>
            <a:ext cx="5441577" cy="5080906"/>
          </a:xfrm>
          <a:custGeom>
            <a:avLst/>
            <a:gdLst>
              <a:gd name="connsiteX0" fmla="*/ 0 w 5441577"/>
              <a:gd name="connsiteY0" fmla="*/ 0 h 5080906"/>
              <a:gd name="connsiteX1" fmla="*/ 5441577 w 5441577"/>
              <a:gd name="connsiteY1" fmla="*/ 0 h 5080906"/>
              <a:gd name="connsiteX2" fmla="*/ 5441577 w 5441577"/>
              <a:gd name="connsiteY2" fmla="*/ 5080906 h 5080906"/>
              <a:gd name="connsiteX3" fmla="*/ 0 w 5441577"/>
              <a:gd name="connsiteY3" fmla="*/ 5080906 h 5080906"/>
            </a:gdLst>
            <a:ahLst/>
            <a:cxnLst>
              <a:cxn ang="0">
                <a:pos x="connsiteX0" y="connsiteY0"/>
              </a:cxn>
              <a:cxn ang="0">
                <a:pos x="connsiteX1" y="connsiteY1"/>
              </a:cxn>
              <a:cxn ang="0">
                <a:pos x="connsiteX2" y="connsiteY2"/>
              </a:cxn>
              <a:cxn ang="0">
                <a:pos x="connsiteX3" y="connsiteY3"/>
              </a:cxn>
            </a:cxnLst>
            <a:rect l="l" t="t" r="r" b="b"/>
            <a:pathLst>
              <a:path w="5441577" h="5080906">
                <a:moveTo>
                  <a:pt x="0" y="0"/>
                </a:moveTo>
                <a:lnTo>
                  <a:pt x="5441577" y="0"/>
                </a:lnTo>
                <a:lnTo>
                  <a:pt x="5441577" y="5080906"/>
                </a:lnTo>
                <a:lnTo>
                  <a:pt x="0" y="5080906"/>
                </a:lnTo>
                <a:close/>
              </a:path>
            </a:pathLst>
          </a:custGeom>
        </p:spPr>
        <p:txBody>
          <a:bodyPr wrap="square">
            <a:noAutofit/>
          </a:bodyPr>
          <a:lstStyle/>
          <a:p>
            <a:endParaRPr lang="en-ID"/>
          </a:p>
        </p:txBody>
      </p:sp>
    </p:spTree>
    <p:extLst>
      <p:ext uri="{BB962C8B-B14F-4D97-AF65-F5344CB8AC3E}">
        <p14:creationId xmlns:p14="http://schemas.microsoft.com/office/powerpoint/2010/main" val="2000149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2FEBF1AA-5511-4664-AC94-8FF51B1C5EA9}"/>
              </a:ext>
            </a:extLst>
          </p:cNvPr>
          <p:cNvSpPr/>
          <p:nvPr userDrawn="1"/>
        </p:nvSpPr>
        <p:spPr>
          <a:xfrm>
            <a:off x="0" y="0"/>
            <a:ext cx="1219199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60110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xmlns="" id="{3C1E0E71-5B85-406F-BE23-4D2270C4D18C}"/>
              </a:ext>
            </a:extLst>
          </p:cNvPr>
          <p:cNvSpPr>
            <a:spLocks noGrp="1"/>
          </p:cNvSpPr>
          <p:nvPr>
            <p:ph type="pic" sz="quarter" idx="10"/>
          </p:nvPr>
        </p:nvSpPr>
        <p:spPr bwMode="auto">
          <a:xfrm>
            <a:off x="723900" y="762000"/>
            <a:ext cx="10744200" cy="533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wrap="square">
            <a:noAutofit/>
          </a:bodyPr>
          <a:lstStyle/>
          <a:p>
            <a:endParaRPr lang="en-US" dirty="0"/>
          </a:p>
        </p:txBody>
      </p:sp>
    </p:spTree>
    <p:extLst>
      <p:ext uri="{BB962C8B-B14F-4D97-AF65-F5344CB8AC3E}">
        <p14:creationId xmlns:p14="http://schemas.microsoft.com/office/powerpoint/2010/main" val="71372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xmlns="" id="{5D615512-87BF-4489-94E7-1D77F81AEB49}"/>
              </a:ext>
            </a:extLst>
          </p:cNvPr>
          <p:cNvSpPr>
            <a:spLocks noGrp="1"/>
          </p:cNvSpPr>
          <p:nvPr>
            <p:ph type="pic" sz="quarter" idx="17"/>
          </p:nvPr>
        </p:nvSpPr>
        <p:spPr bwMode="auto">
          <a:xfrm>
            <a:off x="373062" y="380999"/>
            <a:ext cx="11445875" cy="6096000"/>
          </a:xfrm>
          <a:custGeom>
            <a:avLst/>
            <a:gdLst>
              <a:gd name="connsiteX0" fmla="*/ 0 w 11445875"/>
              <a:gd name="connsiteY0" fmla="*/ 0 h 6096000"/>
              <a:gd name="connsiteX1" fmla="*/ 11445875 w 11445875"/>
              <a:gd name="connsiteY1" fmla="*/ 0 h 6096000"/>
              <a:gd name="connsiteX2" fmla="*/ 11445875 w 11445875"/>
              <a:gd name="connsiteY2" fmla="*/ 6096000 h 6096000"/>
              <a:gd name="connsiteX3" fmla="*/ 0 w 11445875"/>
              <a:gd name="connsiteY3" fmla="*/ 6096000 h 6096000"/>
            </a:gdLst>
            <a:ahLst/>
            <a:cxnLst>
              <a:cxn ang="0">
                <a:pos x="connsiteX0" y="connsiteY0"/>
              </a:cxn>
              <a:cxn ang="0">
                <a:pos x="connsiteX1" y="connsiteY1"/>
              </a:cxn>
              <a:cxn ang="0">
                <a:pos x="connsiteX2" y="connsiteY2"/>
              </a:cxn>
              <a:cxn ang="0">
                <a:pos x="connsiteX3" y="connsiteY3"/>
              </a:cxn>
            </a:cxnLst>
            <a:rect l="l" t="t" r="r" b="b"/>
            <a:pathLst>
              <a:path w="11445875" h="6096000">
                <a:moveTo>
                  <a:pt x="0" y="0"/>
                </a:moveTo>
                <a:lnTo>
                  <a:pt x="11445875" y="0"/>
                </a:lnTo>
                <a:lnTo>
                  <a:pt x="11445875" y="6096000"/>
                </a:lnTo>
                <a:lnTo>
                  <a:pt x="0" y="60960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wrap="square">
            <a:noAutofit/>
          </a:bodyPr>
          <a:lstStyle/>
          <a:p>
            <a:endParaRPr lang="en-US" dirty="0"/>
          </a:p>
        </p:txBody>
      </p:sp>
    </p:spTree>
    <p:extLst>
      <p:ext uri="{BB962C8B-B14F-4D97-AF65-F5344CB8AC3E}">
        <p14:creationId xmlns:p14="http://schemas.microsoft.com/office/powerpoint/2010/main" val="2145074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C5E886AA-7533-444F-A04B-31EB6ECEE18A}"/>
              </a:ext>
            </a:extLst>
          </p:cNvPr>
          <p:cNvSpPr>
            <a:spLocks noGrp="1"/>
          </p:cNvSpPr>
          <p:nvPr>
            <p:ph type="pic" sz="quarter" idx="10"/>
          </p:nvPr>
        </p:nvSpPr>
        <p:spPr>
          <a:xfrm>
            <a:off x="0" y="1"/>
            <a:ext cx="12192000" cy="6857999"/>
          </a:xfrm>
          <a:prstGeom prst="rect">
            <a:avLst/>
          </a:prstGeom>
        </p:spPr>
        <p:txBody>
          <a:bodyPr/>
          <a:lstStyle/>
          <a:p>
            <a:endParaRPr lang="id-ID"/>
          </a:p>
        </p:txBody>
      </p:sp>
    </p:spTree>
    <p:extLst>
      <p:ext uri="{BB962C8B-B14F-4D97-AF65-F5344CB8AC3E}">
        <p14:creationId xmlns:p14="http://schemas.microsoft.com/office/powerpoint/2010/main" val="1965310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CCAD773B-AB4F-44B1-9723-689A58222AB1}"/>
              </a:ext>
            </a:extLst>
          </p:cNvPr>
          <p:cNvSpPr>
            <a:spLocks noGrp="1"/>
          </p:cNvSpPr>
          <p:nvPr>
            <p:ph type="pic" sz="quarter" idx="10"/>
          </p:nvPr>
        </p:nvSpPr>
        <p:spPr>
          <a:xfrm>
            <a:off x="1066538" y="2379077"/>
            <a:ext cx="4419599" cy="3657600"/>
          </a:xfrm>
          <a:custGeom>
            <a:avLst/>
            <a:gdLst>
              <a:gd name="connsiteX0" fmla="*/ 0 w 4419599"/>
              <a:gd name="connsiteY0" fmla="*/ 0 h 3657600"/>
              <a:gd name="connsiteX1" fmla="*/ 4419599 w 4419599"/>
              <a:gd name="connsiteY1" fmla="*/ 0 h 3657600"/>
              <a:gd name="connsiteX2" fmla="*/ 4419599 w 4419599"/>
              <a:gd name="connsiteY2" fmla="*/ 3657600 h 3657600"/>
              <a:gd name="connsiteX3" fmla="*/ 0 w 4419599"/>
              <a:gd name="connsiteY3" fmla="*/ 3657600 h 3657600"/>
            </a:gdLst>
            <a:ahLst/>
            <a:cxnLst>
              <a:cxn ang="0">
                <a:pos x="connsiteX0" y="connsiteY0"/>
              </a:cxn>
              <a:cxn ang="0">
                <a:pos x="connsiteX1" y="connsiteY1"/>
              </a:cxn>
              <a:cxn ang="0">
                <a:pos x="connsiteX2" y="connsiteY2"/>
              </a:cxn>
              <a:cxn ang="0">
                <a:pos x="connsiteX3" y="connsiteY3"/>
              </a:cxn>
            </a:cxnLst>
            <a:rect l="l" t="t" r="r" b="b"/>
            <a:pathLst>
              <a:path w="4419599" h="3657600">
                <a:moveTo>
                  <a:pt x="0" y="0"/>
                </a:moveTo>
                <a:lnTo>
                  <a:pt x="4419599" y="0"/>
                </a:lnTo>
                <a:lnTo>
                  <a:pt x="4419599" y="3657600"/>
                </a:lnTo>
                <a:lnTo>
                  <a:pt x="0" y="3657600"/>
                </a:lnTo>
                <a:close/>
              </a:path>
            </a:pathLst>
          </a:custGeom>
        </p:spPr>
        <p:txBody>
          <a:bodyPr wrap="square">
            <a:noAutofit/>
          </a:bodyPr>
          <a:lstStyle/>
          <a:p>
            <a:endParaRPr lang="en-ID"/>
          </a:p>
        </p:txBody>
      </p:sp>
    </p:spTree>
    <p:extLst>
      <p:ext uri="{BB962C8B-B14F-4D97-AF65-F5344CB8AC3E}">
        <p14:creationId xmlns:p14="http://schemas.microsoft.com/office/powerpoint/2010/main" val="1739020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9A7F5E45-4A5A-45CB-AF27-BA69B86C1EFB}"/>
              </a:ext>
            </a:extLst>
          </p:cNvPr>
          <p:cNvSpPr>
            <a:spLocks noGrp="1"/>
          </p:cNvSpPr>
          <p:nvPr>
            <p:ph type="pic" sz="quarter" idx="10"/>
          </p:nvPr>
        </p:nvSpPr>
        <p:spPr>
          <a:xfrm>
            <a:off x="1382191" y="3283241"/>
            <a:ext cx="2732608" cy="2316480"/>
          </a:xfrm>
          <a:custGeom>
            <a:avLst/>
            <a:gdLst>
              <a:gd name="connsiteX0" fmla="*/ 0 w 2732608"/>
              <a:gd name="connsiteY0" fmla="*/ 0 h 2316480"/>
              <a:gd name="connsiteX1" fmla="*/ 2732608 w 2732608"/>
              <a:gd name="connsiteY1" fmla="*/ 0 h 2316480"/>
              <a:gd name="connsiteX2" fmla="*/ 2732608 w 2732608"/>
              <a:gd name="connsiteY2" fmla="*/ 2316480 h 2316480"/>
              <a:gd name="connsiteX3" fmla="*/ 0 w 2732608"/>
              <a:gd name="connsiteY3" fmla="*/ 2316480 h 2316480"/>
            </a:gdLst>
            <a:ahLst/>
            <a:cxnLst>
              <a:cxn ang="0">
                <a:pos x="connsiteX0" y="connsiteY0"/>
              </a:cxn>
              <a:cxn ang="0">
                <a:pos x="connsiteX1" y="connsiteY1"/>
              </a:cxn>
              <a:cxn ang="0">
                <a:pos x="connsiteX2" y="connsiteY2"/>
              </a:cxn>
              <a:cxn ang="0">
                <a:pos x="connsiteX3" y="connsiteY3"/>
              </a:cxn>
            </a:cxnLst>
            <a:rect l="l" t="t" r="r" b="b"/>
            <a:pathLst>
              <a:path w="2732608" h="2316480">
                <a:moveTo>
                  <a:pt x="0" y="0"/>
                </a:moveTo>
                <a:lnTo>
                  <a:pt x="2732608" y="0"/>
                </a:lnTo>
                <a:lnTo>
                  <a:pt x="2732608" y="2316480"/>
                </a:lnTo>
                <a:lnTo>
                  <a:pt x="0" y="2316480"/>
                </a:lnTo>
                <a:close/>
              </a:path>
            </a:pathLst>
          </a:custGeom>
        </p:spPr>
        <p:txBody>
          <a:bodyPr wrap="square">
            <a:noAutofit/>
          </a:bodyPr>
          <a:lstStyle/>
          <a:p>
            <a:endParaRPr lang="en-ID"/>
          </a:p>
        </p:txBody>
      </p:sp>
      <p:sp>
        <p:nvSpPr>
          <p:cNvPr id="7" name="Picture Placeholder 6">
            <a:extLst>
              <a:ext uri="{FF2B5EF4-FFF2-40B4-BE49-F238E27FC236}">
                <a16:creationId xmlns:a16="http://schemas.microsoft.com/office/drawing/2014/main" xmlns="" id="{17D07B6C-C319-44FD-A4F5-A7075272855C}"/>
              </a:ext>
            </a:extLst>
          </p:cNvPr>
          <p:cNvSpPr>
            <a:spLocks noGrp="1"/>
          </p:cNvSpPr>
          <p:nvPr>
            <p:ph type="pic" sz="quarter" idx="11"/>
          </p:nvPr>
        </p:nvSpPr>
        <p:spPr>
          <a:xfrm>
            <a:off x="8077199" y="3283241"/>
            <a:ext cx="2732608" cy="2316480"/>
          </a:xfrm>
          <a:custGeom>
            <a:avLst/>
            <a:gdLst>
              <a:gd name="connsiteX0" fmla="*/ 0 w 2732608"/>
              <a:gd name="connsiteY0" fmla="*/ 0 h 2316480"/>
              <a:gd name="connsiteX1" fmla="*/ 2732608 w 2732608"/>
              <a:gd name="connsiteY1" fmla="*/ 0 h 2316480"/>
              <a:gd name="connsiteX2" fmla="*/ 2732608 w 2732608"/>
              <a:gd name="connsiteY2" fmla="*/ 2316480 h 2316480"/>
              <a:gd name="connsiteX3" fmla="*/ 0 w 2732608"/>
              <a:gd name="connsiteY3" fmla="*/ 2316480 h 2316480"/>
            </a:gdLst>
            <a:ahLst/>
            <a:cxnLst>
              <a:cxn ang="0">
                <a:pos x="connsiteX0" y="connsiteY0"/>
              </a:cxn>
              <a:cxn ang="0">
                <a:pos x="connsiteX1" y="connsiteY1"/>
              </a:cxn>
              <a:cxn ang="0">
                <a:pos x="connsiteX2" y="connsiteY2"/>
              </a:cxn>
              <a:cxn ang="0">
                <a:pos x="connsiteX3" y="connsiteY3"/>
              </a:cxn>
            </a:cxnLst>
            <a:rect l="l" t="t" r="r" b="b"/>
            <a:pathLst>
              <a:path w="2732608" h="2316480">
                <a:moveTo>
                  <a:pt x="0" y="0"/>
                </a:moveTo>
                <a:lnTo>
                  <a:pt x="2732608" y="0"/>
                </a:lnTo>
                <a:lnTo>
                  <a:pt x="2732608" y="2316480"/>
                </a:lnTo>
                <a:lnTo>
                  <a:pt x="0" y="2316480"/>
                </a:lnTo>
                <a:close/>
              </a:path>
            </a:pathLst>
          </a:custGeom>
        </p:spPr>
        <p:txBody>
          <a:bodyPr wrap="square">
            <a:noAutofit/>
          </a:bodyPr>
          <a:lstStyle/>
          <a:p>
            <a:endParaRPr lang="en-ID"/>
          </a:p>
        </p:txBody>
      </p:sp>
    </p:spTree>
    <p:extLst>
      <p:ext uri="{BB962C8B-B14F-4D97-AF65-F5344CB8AC3E}">
        <p14:creationId xmlns:p14="http://schemas.microsoft.com/office/powerpoint/2010/main" val="1979462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24FF0A79-33E8-4F18-A60F-DCA308CFB949}"/>
              </a:ext>
            </a:extLst>
          </p:cNvPr>
          <p:cNvSpPr>
            <a:spLocks noGrp="1"/>
          </p:cNvSpPr>
          <p:nvPr>
            <p:ph type="pic" sz="quarter" idx="10"/>
          </p:nvPr>
        </p:nvSpPr>
        <p:spPr>
          <a:xfrm>
            <a:off x="1006628" y="1019529"/>
            <a:ext cx="2661392" cy="3117518"/>
          </a:xfrm>
          <a:custGeom>
            <a:avLst/>
            <a:gdLst>
              <a:gd name="connsiteX0" fmla="*/ 0 w 2661392"/>
              <a:gd name="connsiteY0" fmla="*/ 0 h 3117518"/>
              <a:gd name="connsiteX1" fmla="*/ 2661392 w 2661392"/>
              <a:gd name="connsiteY1" fmla="*/ 0 h 3117518"/>
              <a:gd name="connsiteX2" fmla="*/ 2661392 w 2661392"/>
              <a:gd name="connsiteY2" fmla="*/ 3117518 h 3117518"/>
              <a:gd name="connsiteX3" fmla="*/ 0 w 2661392"/>
              <a:gd name="connsiteY3" fmla="*/ 3117518 h 3117518"/>
            </a:gdLst>
            <a:ahLst/>
            <a:cxnLst>
              <a:cxn ang="0">
                <a:pos x="connsiteX0" y="connsiteY0"/>
              </a:cxn>
              <a:cxn ang="0">
                <a:pos x="connsiteX1" y="connsiteY1"/>
              </a:cxn>
              <a:cxn ang="0">
                <a:pos x="connsiteX2" y="connsiteY2"/>
              </a:cxn>
              <a:cxn ang="0">
                <a:pos x="connsiteX3" y="connsiteY3"/>
              </a:cxn>
            </a:cxnLst>
            <a:rect l="l" t="t" r="r" b="b"/>
            <a:pathLst>
              <a:path w="2661392" h="3117518">
                <a:moveTo>
                  <a:pt x="0" y="0"/>
                </a:moveTo>
                <a:lnTo>
                  <a:pt x="2661392" y="0"/>
                </a:lnTo>
                <a:lnTo>
                  <a:pt x="2661392" y="3117518"/>
                </a:lnTo>
                <a:lnTo>
                  <a:pt x="0" y="3117518"/>
                </a:lnTo>
                <a:close/>
              </a:path>
            </a:pathLst>
          </a:custGeom>
        </p:spPr>
        <p:txBody>
          <a:bodyPr wrap="square">
            <a:noAutofit/>
          </a:bodyPr>
          <a:lstStyle/>
          <a:p>
            <a:endParaRPr lang="en-ID"/>
          </a:p>
        </p:txBody>
      </p:sp>
      <p:sp>
        <p:nvSpPr>
          <p:cNvPr id="7" name="Picture Placeholder 6">
            <a:extLst>
              <a:ext uri="{FF2B5EF4-FFF2-40B4-BE49-F238E27FC236}">
                <a16:creationId xmlns:a16="http://schemas.microsoft.com/office/drawing/2014/main" xmlns="" id="{9CB59A20-7B45-4770-A54B-BF726527F474}"/>
              </a:ext>
            </a:extLst>
          </p:cNvPr>
          <p:cNvSpPr>
            <a:spLocks noGrp="1"/>
          </p:cNvSpPr>
          <p:nvPr>
            <p:ph type="pic" sz="quarter" idx="11"/>
          </p:nvPr>
        </p:nvSpPr>
        <p:spPr>
          <a:xfrm>
            <a:off x="3800628" y="1019529"/>
            <a:ext cx="2661392" cy="3117518"/>
          </a:xfrm>
          <a:custGeom>
            <a:avLst/>
            <a:gdLst>
              <a:gd name="connsiteX0" fmla="*/ 0 w 2661392"/>
              <a:gd name="connsiteY0" fmla="*/ 0 h 3117518"/>
              <a:gd name="connsiteX1" fmla="*/ 2661392 w 2661392"/>
              <a:gd name="connsiteY1" fmla="*/ 0 h 3117518"/>
              <a:gd name="connsiteX2" fmla="*/ 2661392 w 2661392"/>
              <a:gd name="connsiteY2" fmla="*/ 3117518 h 3117518"/>
              <a:gd name="connsiteX3" fmla="*/ 0 w 2661392"/>
              <a:gd name="connsiteY3" fmla="*/ 3117518 h 3117518"/>
            </a:gdLst>
            <a:ahLst/>
            <a:cxnLst>
              <a:cxn ang="0">
                <a:pos x="connsiteX0" y="connsiteY0"/>
              </a:cxn>
              <a:cxn ang="0">
                <a:pos x="connsiteX1" y="connsiteY1"/>
              </a:cxn>
              <a:cxn ang="0">
                <a:pos x="connsiteX2" y="connsiteY2"/>
              </a:cxn>
              <a:cxn ang="0">
                <a:pos x="connsiteX3" y="connsiteY3"/>
              </a:cxn>
            </a:cxnLst>
            <a:rect l="l" t="t" r="r" b="b"/>
            <a:pathLst>
              <a:path w="2661392" h="3117518">
                <a:moveTo>
                  <a:pt x="0" y="0"/>
                </a:moveTo>
                <a:lnTo>
                  <a:pt x="2661392" y="0"/>
                </a:lnTo>
                <a:lnTo>
                  <a:pt x="2661392" y="3117518"/>
                </a:lnTo>
                <a:lnTo>
                  <a:pt x="0" y="3117518"/>
                </a:lnTo>
                <a:close/>
              </a:path>
            </a:pathLst>
          </a:custGeom>
        </p:spPr>
        <p:txBody>
          <a:bodyPr wrap="square">
            <a:noAutofit/>
          </a:bodyPr>
          <a:lstStyle/>
          <a:p>
            <a:endParaRPr lang="en-ID"/>
          </a:p>
        </p:txBody>
      </p:sp>
    </p:spTree>
    <p:extLst>
      <p:ext uri="{BB962C8B-B14F-4D97-AF65-F5344CB8AC3E}">
        <p14:creationId xmlns:p14="http://schemas.microsoft.com/office/powerpoint/2010/main" val="4234555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634321"/>
      </p:ext>
    </p:extLst>
  </p:cSld>
  <p:clrMap bg1="lt1" tx1="dk1" bg2="lt2" tx2="dk2" accent1="accent1" accent2="accent2" accent3="accent3" accent4="accent4" accent5="accent5" accent6="accent6" hlink="hlink" folHlink="folHlink"/>
  <p:sldLayoutIdLst>
    <p:sldLayoutId id="2147483866" r:id="rId1"/>
    <p:sldLayoutId id="2147483976" r:id="rId2"/>
    <p:sldLayoutId id="2147483798" r:id="rId3"/>
    <p:sldLayoutId id="2147483785" r:id="rId4"/>
    <p:sldLayoutId id="2147483960" r:id="rId5"/>
    <p:sldLayoutId id="2147483736" r:id="rId6"/>
    <p:sldLayoutId id="2147483961" r:id="rId7"/>
    <p:sldLayoutId id="2147483962" r:id="rId8"/>
    <p:sldLayoutId id="2147483963" r:id="rId9"/>
    <p:sldLayoutId id="2147483964" r:id="rId10"/>
    <p:sldLayoutId id="2147483965" r:id="rId11"/>
    <p:sldLayoutId id="2147483966" r:id="rId12"/>
    <p:sldLayoutId id="2147483967" r:id="rId13"/>
    <p:sldLayoutId id="2147483968" r:id="rId14"/>
    <p:sldLayoutId id="2147483969" r:id="rId15"/>
    <p:sldLayoutId id="2147483970" r:id="rId16"/>
    <p:sldLayoutId id="2147483971" r:id="rId17"/>
    <p:sldLayoutId id="2147483972" r:id="rId18"/>
    <p:sldLayoutId id="2147483973" r:id="rId19"/>
    <p:sldLayoutId id="2147483974" r:id="rId20"/>
    <p:sldLayoutId id="2147483975"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3840">
          <p15:clr>
            <a:srgbClr val="F26B43"/>
          </p15:clr>
        </p15:guide>
        <p15:guide id="2" pos="456">
          <p15:clr>
            <a:srgbClr val="F26B43"/>
          </p15:clr>
        </p15:guide>
        <p15:guide id="3" pos="2712">
          <p15:clr>
            <a:srgbClr val="F26B43"/>
          </p15:clr>
        </p15:guide>
        <p15:guide id="4" pos="4968">
          <p15:clr>
            <a:srgbClr val="F26B43"/>
          </p15:clr>
        </p15:guide>
        <p15:guide id="5" pos="7224">
          <p15:clr>
            <a:srgbClr val="F26B43"/>
          </p15:clr>
        </p15:guide>
        <p15:guide id="6" orient="horz" pos="2712">
          <p15:clr>
            <a:srgbClr val="F26B43"/>
          </p15:clr>
        </p15:guide>
        <p15:guide id="7" orient="horz" pos="1608">
          <p15:clr>
            <a:srgbClr val="F26B43"/>
          </p15:clr>
        </p15:guide>
        <p15:guide id="8" orient="horz" pos="480">
          <p15:clr>
            <a:srgbClr val="F26B43"/>
          </p15:clr>
        </p15:guide>
        <p15:guide id="9" pos="3840">
          <p15:clr>
            <a:srgbClr val="F26B43"/>
          </p15:clr>
        </p15:guide>
        <p15:guide id="10" orient="horz" pos="21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9D014CB8-9E99-4B78-9028-92419BD1BD54}"/>
              </a:ext>
            </a:extLst>
          </p:cNvPr>
          <p:cNvSpPr/>
          <p:nvPr/>
        </p:nvSpPr>
        <p:spPr>
          <a:xfrm>
            <a:off x="0" y="0"/>
            <a:ext cx="12192000" cy="7176819"/>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3" name="TextBox 2"/>
          <p:cNvSpPr txBox="1"/>
          <p:nvPr/>
        </p:nvSpPr>
        <p:spPr>
          <a:xfrm>
            <a:off x="-438410" y="1559365"/>
            <a:ext cx="10784910" cy="2862322"/>
          </a:xfrm>
          <a:prstGeom prst="rect">
            <a:avLst/>
          </a:prstGeom>
          <a:noFill/>
        </p:spPr>
        <p:txBody>
          <a:bodyPr wrap="square" rtlCol="0">
            <a:spAutoFit/>
          </a:bodyPr>
          <a:lstStyle/>
          <a:p>
            <a:pPr algn="ctr"/>
            <a:r>
              <a:rPr lang="en-US" sz="6000" dirty="0" smtClean="0">
                <a:solidFill>
                  <a:schemeClr val="bg1">
                    <a:lumMod val="95000"/>
                  </a:schemeClr>
                </a:solidFill>
                <a:latin typeface="Algerian" pitchFamily="82" charset="0"/>
              </a:rPr>
              <a:t>COLLEGE WEBSITES MAINTENANCE TRACKING SYSTEM</a:t>
            </a:r>
            <a:endParaRPr lang="en-IN" sz="6000" dirty="0">
              <a:solidFill>
                <a:schemeClr val="bg1">
                  <a:lumMod val="95000"/>
                </a:schemeClr>
              </a:solidFill>
              <a:latin typeface="Algerian" pitchFamily="82" charset="0"/>
            </a:endParaRPr>
          </a:p>
        </p:txBody>
      </p:sp>
      <p:sp>
        <p:nvSpPr>
          <p:cNvPr id="4" name="TextBox 3"/>
          <p:cNvSpPr txBox="1"/>
          <p:nvPr/>
        </p:nvSpPr>
        <p:spPr>
          <a:xfrm>
            <a:off x="8073956" y="3958224"/>
            <a:ext cx="5622326" cy="2369880"/>
          </a:xfrm>
          <a:prstGeom prst="rect">
            <a:avLst/>
          </a:prstGeom>
          <a:noFill/>
        </p:spPr>
        <p:txBody>
          <a:bodyPr wrap="square" rtlCol="0">
            <a:spAutoFit/>
          </a:bodyPr>
          <a:lstStyle/>
          <a:p>
            <a:r>
              <a:rPr lang="en-US" sz="2800" b="1" dirty="0" smtClean="0">
                <a:solidFill>
                  <a:schemeClr val="bg1"/>
                </a:solidFill>
                <a:latin typeface="Baskerville Old Face" pitchFamily="18" charset="0"/>
              </a:rPr>
              <a:t>TEAM 42 :</a:t>
            </a:r>
          </a:p>
          <a:p>
            <a:r>
              <a:rPr lang="en-US" sz="2000" dirty="0" smtClean="0">
                <a:latin typeface="Baskerville Old Face" pitchFamily="18" charset="0"/>
              </a:rPr>
              <a:t>      </a:t>
            </a:r>
            <a:r>
              <a:rPr lang="en-US" sz="2000" dirty="0" smtClean="0">
                <a:solidFill>
                  <a:schemeClr val="bg1"/>
                </a:solidFill>
                <a:latin typeface="Baskerville Old Face" pitchFamily="18" charset="0"/>
              </a:rPr>
              <a:t>BINDHU MADHAVI</a:t>
            </a:r>
          </a:p>
          <a:p>
            <a:r>
              <a:rPr lang="en-US" sz="2000" dirty="0" smtClean="0">
                <a:solidFill>
                  <a:schemeClr val="bg1"/>
                </a:solidFill>
                <a:latin typeface="Baskerville Old Face" pitchFamily="18" charset="0"/>
              </a:rPr>
              <a:t>      VIVEK REDDY</a:t>
            </a:r>
          </a:p>
          <a:p>
            <a:r>
              <a:rPr lang="en-US" sz="2000" dirty="0" smtClean="0">
                <a:solidFill>
                  <a:schemeClr val="bg1"/>
                </a:solidFill>
                <a:latin typeface="Baskerville Old Face" pitchFamily="18" charset="0"/>
              </a:rPr>
              <a:t>      DURGA BHAVANI</a:t>
            </a:r>
          </a:p>
          <a:p>
            <a:r>
              <a:rPr lang="en-US" sz="2000" dirty="0" smtClean="0">
                <a:solidFill>
                  <a:schemeClr val="bg1"/>
                </a:solidFill>
                <a:latin typeface="Baskerville Old Face" pitchFamily="18" charset="0"/>
              </a:rPr>
              <a:t>      RAMA KISHORE REDDY</a:t>
            </a:r>
          </a:p>
          <a:p>
            <a:r>
              <a:rPr lang="en-US" sz="2000" dirty="0" smtClean="0">
                <a:solidFill>
                  <a:schemeClr val="bg1"/>
                </a:solidFill>
                <a:latin typeface="Baskerville Old Face" pitchFamily="18" charset="0"/>
              </a:rPr>
              <a:t>      SAI SRAVANTHI</a:t>
            </a:r>
          </a:p>
          <a:p>
            <a:r>
              <a:rPr lang="en-US" sz="2000" dirty="0" smtClean="0">
                <a:solidFill>
                  <a:schemeClr val="bg1"/>
                </a:solidFill>
                <a:latin typeface="Baskerville Old Face" pitchFamily="18" charset="0"/>
              </a:rPr>
              <a:t>      LAKSHMI ANUSHA</a:t>
            </a:r>
            <a:endParaRPr lang="en-IN" sz="2000" dirty="0">
              <a:solidFill>
                <a:schemeClr val="bg1"/>
              </a:solidFill>
              <a:latin typeface="Baskerville Old Face" pitchFamily="18" charset="0"/>
            </a:endParaRPr>
          </a:p>
        </p:txBody>
      </p:sp>
      <p:pic>
        <p:nvPicPr>
          <p:cNvPr id="11" name="Picture Placeholder 10"/>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t="63589"/>
          <a:stretch/>
        </p:blipFill>
        <p:spPr>
          <a:xfrm>
            <a:off x="4778677" y="520319"/>
            <a:ext cx="4201111" cy="423176"/>
          </a:xfrm>
        </p:spPr>
      </p:pic>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34894" r="42148" b="30895"/>
          <a:stretch/>
        </p:blipFill>
        <p:spPr>
          <a:xfrm>
            <a:off x="3814172" y="330335"/>
            <a:ext cx="964505" cy="803145"/>
          </a:xfrm>
          <a:prstGeom prst="rect">
            <a:avLst/>
          </a:prstGeom>
        </p:spPr>
      </p:pic>
    </p:spTree>
    <p:extLst>
      <p:ext uri="{BB962C8B-B14F-4D97-AF65-F5344CB8AC3E}">
        <p14:creationId xmlns:p14="http://schemas.microsoft.com/office/powerpoint/2010/main" val="21523402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0521" y="1024622"/>
            <a:ext cx="10935222" cy="646331"/>
          </a:xfrm>
          <a:prstGeom prst="rect">
            <a:avLst/>
          </a:prstGeom>
          <a:noFill/>
        </p:spPr>
        <p:txBody>
          <a:bodyPr wrap="square" rtlCol="0">
            <a:spAutoFit/>
          </a:bodyPr>
          <a:lstStyle/>
          <a:p>
            <a:r>
              <a:rPr lang="en-US" sz="3600" dirty="0" smtClean="0">
                <a:solidFill>
                  <a:schemeClr val="bg1"/>
                </a:solidFill>
                <a:latin typeface="Bookman Old Style" pitchFamily="18" charset="0"/>
              </a:rPr>
              <a:t>PROBLEM STATEMENT IDENTIFIED: </a:t>
            </a:r>
            <a:endParaRPr lang="en-IN" sz="3600" dirty="0">
              <a:solidFill>
                <a:schemeClr val="bg1"/>
              </a:solidFill>
              <a:latin typeface="Bookman Old Style" pitchFamily="18" charset="0"/>
            </a:endParaRPr>
          </a:p>
        </p:txBody>
      </p:sp>
      <p:sp>
        <p:nvSpPr>
          <p:cNvPr id="4" name="TextBox 3"/>
          <p:cNvSpPr txBox="1"/>
          <p:nvPr/>
        </p:nvSpPr>
        <p:spPr>
          <a:xfrm>
            <a:off x="626301" y="2041742"/>
            <a:ext cx="10672176" cy="3108543"/>
          </a:xfrm>
          <a:prstGeom prst="rect">
            <a:avLst/>
          </a:prstGeom>
          <a:noFill/>
        </p:spPr>
        <p:txBody>
          <a:bodyPr wrap="square" rtlCol="0">
            <a:spAutoFit/>
          </a:bodyPr>
          <a:lstStyle/>
          <a:p>
            <a:pPr algn="just"/>
            <a:r>
              <a:rPr lang="en-IN" sz="2800" b="1" dirty="0">
                <a:solidFill>
                  <a:schemeClr val="bg1"/>
                </a:solidFill>
              </a:rPr>
              <a:t>	</a:t>
            </a:r>
            <a:r>
              <a:rPr lang="en-IN" sz="2800" b="1" dirty="0" smtClean="0">
                <a:solidFill>
                  <a:schemeClr val="bg1">
                    <a:lumMod val="95000"/>
                  </a:schemeClr>
                </a:solidFill>
                <a:latin typeface="Times New Roman" pitchFamily="18" charset="0"/>
                <a:cs typeface="Times New Roman" pitchFamily="18" charset="0"/>
              </a:rPr>
              <a:t>Struggling </a:t>
            </a:r>
            <a:r>
              <a:rPr lang="en-IN" sz="2800" b="1" dirty="0">
                <a:solidFill>
                  <a:schemeClr val="bg1">
                    <a:lumMod val="95000"/>
                  </a:schemeClr>
                </a:solidFill>
                <a:latin typeface="Times New Roman" pitchFamily="18" charset="0"/>
                <a:cs typeface="Times New Roman" pitchFamily="18" charset="0"/>
              </a:rPr>
              <a:t>to find a suitable platform for centralized maintenance tracking across multiple college websites, spanning various levels of abstraction and user access through logins</a:t>
            </a:r>
            <a:r>
              <a:rPr lang="en-IN" sz="2800" b="1" dirty="0" smtClean="0">
                <a:solidFill>
                  <a:schemeClr val="bg1">
                    <a:lumMod val="95000"/>
                  </a:schemeClr>
                </a:solidFill>
                <a:latin typeface="Times New Roman" pitchFamily="18" charset="0"/>
                <a:cs typeface="Times New Roman" pitchFamily="18" charset="0"/>
              </a:rPr>
              <a:t>.</a:t>
            </a:r>
          </a:p>
          <a:p>
            <a:pPr algn="just"/>
            <a:endParaRPr lang="en-IN" sz="2800" dirty="0">
              <a:solidFill>
                <a:schemeClr val="bg1">
                  <a:lumMod val="95000"/>
                </a:schemeClr>
              </a:solidFill>
              <a:latin typeface="Times New Roman" pitchFamily="18" charset="0"/>
              <a:cs typeface="Times New Roman" pitchFamily="18" charset="0"/>
            </a:endParaRPr>
          </a:p>
          <a:p>
            <a:pPr algn="just"/>
            <a:r>
              <a:rPr lang="en-IN" sz="2800" dirty="0">
                <a:solidFill>
                  <a:schemeClr val="bg1">
                    <a:lumMod val="95000"/>
                  </a:schemeClr>
                </a:solidFill>
                <a:latin typeface="Times New Roman" pitchFamily="18" charset="0"/>
                <a:cs typeface="Times New Roman" pitchFamily="18" charset="0"/>
              </a:rPr>
              <a:t> 	Monitoring the maintenance of diverse college websites entails the development of a web platform utilizing HTML, CSS</a:t>
            </a:r>
            <a:r>
              <a:rPr lang="en-IN" sz="2800" dirty="0" smtClean="0">
                <a:solidFill>
                  <a:schemeClr val="bg1">
                    <a:lumMod val="95000"/>
                  </a:schemeClr>
                </a:solidFill>
                <a:latin typeface="Times New Roman" pitchFamily="18" charset="0"/>
                <a:cs typeface="Times New Roman" pitchFamily="18" charset="0"/>
              </a:rPr>
              <a:t>, Mongo DB </a:t>
            </a:r>
            <a:r>
              <a:rPr lang="en-IN" sz="2800" dirty="0">
                <a:solidFill>
                  <a:schemeClr val="bg1">
                    <a:lumMod val="95000"/>
                  </a:schemeClr>
                </a:solidFill>
                <a:latin typeface="Times New Roman" pitchFamily="18" charset="0"/>
                <a:cs typeface="Times New Roman" pitchFamily="18" charset="0"/>
              </a:rPr>
              <a:t>and React JS, with deployment facilitated through the Azure cloud platform.</a:t>
            </a:r>
          </a:p>
        </p:txBody>
      </p:sp>
    </p:spTree>
    <p:extLst>
      <p:ext uri="{BB962C8B-B14F-4D97-AF65-F5344CB8AC3E}">
        <p14:creationId xmlns:p14="http://schemas.microsoft.com/office/powerpoint/2010/main" val="1520791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67628" y="688929"/>
            <a:ext cx="5736920" cy="646331"/>
          </a:xfrm>
          <a:prstGeom prst="rect">
            <a:avLst/>
          </a:prstGeom>
          <a:noFill/>
        </p:spPr>
        <p:txBody>
          <a:bodyPr wrap="square" rtlCol="0">
            <a:spAutoFit/>
          </a:bodyPr>
          <a:lstStyle>
            <a:defPPr>
              <a:defRPr lang="en-US"/>
            </a:defPPr>
            <a:lvl1pPr>
              <a:defRPr sz="4000"/>
            </a:lvl1pPr>
          </a:lstStyle>
          <a:p>
            <a:r>
              <a:rPr lang="en-US" sz="3600" dirty="0" smtClean="0">
                <a:solidFill>
                  <a:schemeClr val="bg1"/>
                </a:solidFill>
                <a:latin typeface="Bookman Old Style" pitchFamily="18" charset="0"/>
              </a:rPr>
              <a:t>BENEFITS :</a:t>
            </a:r>
            <a:endParaRPr lang="en-IN" sz="3600" dirty="0">
              <a:solidFill>
                <a:schemeClr val="bg1"/>
              </a:solidFill>
              <a:latin typeface="Bookman Old Style" pitchFamily="18" charset="0"/>
            </a:endParaRPr>
          </a:p>
        </p:txBody>
      </p:sp>
      <p:sp>
        <p:nvSpPr>
          <p:cNvPr id="4" name="TextBox 3"/>
          <p:cNvSpPr txBox="1"/>
          <p:nvPr/>
        </p:nvSpPr>
        <p:spPr>
          <a:xfrm>
            <a:off x="3323572" y="1453019"/>
            <a:ext cx="9194104" cy="4401205"/>
          </a:xfrm>
          <a:prstGeom prst="rect">
            <a:avLst/>
          </a:prstGeom>
          <a:noFill/>
        </p:spPr>
        <p:txBody>
          <a:bodyPr wrap="square" rtlCol="0">
            <a:spAutoFit/>
          </a:bodyPr>
          <a:lstStyle/>
          <a:p>
            <a:pPr marL="457200" indent="-457200">
              <a:buFont typeface="Wingdings" pitchFamily="2" charset="2"/>
              <a:buChar char="Ø"/>
            </a:pPr>
            <a:r>
              <a:rPr lang="en-IN" sz="2800" dirty="0">
                <a:solidFill>
                  <a:schemeClr val="bg1">
                    <a:lumMod val="95000"/>
                  </a:schemeClr>
                </a:solidFill>
                <a:latin typeface="Times New Roman" pitchFamily="18" charset="0"/>
                <a:cs typeface="Times New Roman" pitchFamily="18" charset="0"/>
              </a:rPr>
              <a:t>Optimal </a:t>
            </a:r>
            <a:r>
              <a:rPr lang="en-IN" sz="2800" dirty="0" smtClean="0">
                <a:solidFill>
                  <a:schemeClr val="bg1">
                    <a:lumMod val="95000"/>
                  </a:schemeClr>
                </a:solidFill>
                <a:latin typeface="Times New Roman" pitchFamily="18" charset="0"/>
                <a:cs typeface="Times New Roman" pitchFamily="18" charset="0"/>
              </a:rPr>
              <a:t>Performance</a:t>
            </a:r>
          </a:p>
          <a:p>
            <a:pPr marL="457200" indent="-457200">
              <a:buFont typeface="Wingdings" pitchFamily="2" charset="2"/>
              <a:buChar char="Ø"/>
            </a:pPr>
            <a:r>
              <a:rPr lang="en-IN" sz="2800" dirty="0" smtClean="0">
                <a:solidFill>
                  <a:schemeClr val="bg1">
                    <a:lumMod val="95000"/>
                  </a:schemeClr>
                </a:solidFill>
                <a:latin typeface="Times New Roman" pitchFamily="18" charset="0"/>
                <a:cs typeface="Times New Roman" pitchFamily="18" charset="0"/>
              </a:rPr>
              <a:t>Efficiency </a:t>
            </a:r>
            <a:r>
              <a:rPr lang="en-IN" sz="2800" dirty="0">
                <a:solidFill>
                  <a:schemeClr val="bg1">
                    <a:lumMod val="95000"/>
                  </a:schemeClr>
                </a:solidFill>
                <a:latin typeface="Times New Roman" pitchFamily="18" charset="0"/>
                <a:cs typeface="Times New Roman" pitchFamily="18" charset="0"/>
              </a:rPr>
              <a:t>in Task </a:t>
            </a:r>
            <a:r>
              <a:rPr lang="en-IN" sz="2800" dirty="0" smtClean="0">
                <a:solidFill>
                  <a:schemeClr val="bg1">
                    <a:lumMod val="95000"/>
                  </a:schemeClr>
                </a:solidFill>
                <a:latin typeface="Times New Roman" pitchFamily="18" charset="0"/>
                <a:cs typeface="Times New Roman" pitchFamily="18" charset="0"/>
              </a:rPr>
              <a:t>Delegation</a:t>
            </a:r>
          </a:p>
          <a:p>
            <a:pPr marL="457200" indent="-457200">
              <a:buFont typeface="Wingdings" pitchFamily="2" charset="2"/>
              <a:buChar char="Ø"/>
            </a:pPr>
            <a:r>
              <a:rPr lang="en-IN" sz="2800" dirty="0">
                <a:solidFill>
                  <a:schemeClr val="bg1">
                    <a:lumMod val="95000"/>
                  </a:schemeClr>
                </a:solidFill>
                <a:latin typeface="Times New Roman" pitchFamily="18" charset="0"/>
                <a:cs typeface="Times New Roman" pitchFamily="18" charset="0"/>
              </a:rPr>
              <a:t>Clear </a:t>
            </a:r>
            <a:r>
              <a:rPr lang="en-IN" sz="2800" dirty="0" smtClean="0">
                <a:solidFill>
                  <a:schemeClr val="bg1">
                    <a:lumMod val="95000"/>
                  </a:schemeClr>
                </a:solidFill>
                <a:latin typeface="Times New Roman" pitchFamily="18" charset="0"/>
                <a:cs typeface="Times New Roman" pitchFamily="18" charset="0"/>
              </a:rPr>
              <a:t>Communication</a:t>
            </a:r>
          </a:p>
          <a:p>
            <a:pPr marL="457200" indent="-457200">
              <a:buFont typeface="Wingdings" pitchFamily="2" charset="2"/>
              <a:buChar char="Ø"/>
            </a:pPr>
            <a:r>
              <a:rPr lang="en-IN" sz="2800" dirty="0">
                <a:solidFill>
                  <a:schemeClr val="bg1">
                    <a:lumMod val="95000"/>
                  </a:schemeClr>
                </a:solidFill>
                <a:latin typeface="Times New Roman" pitchFamily="18" charset="0"/>
                <a:cs typeface="Times New Roman" pitchFamily="18" charset="0"/>
              </a:rPr>
              <a:t>Automated </a:t>
            </a:r>
            <a:r>
              <a:rPr lang="en-IN" sz="2800" dirty="0" smtClean="0">
                <a:solidFill>
                  <a:schemeClr val="bg1">
                    <a:lumMod val="95000"/>
                  </a:schemeClr>
                </a:solidFill>
                <a:latin typeface="Times New Roman" pitchFamily="18" charset="0"/>
                <a:cs typeface="Times New Roman" pitchFamily="18" charset="0"/>
              </a:rPr>
              <a:t>Notifications</a:t>
            </a:r>
          </a:p>
          <a:p>
            <a:pPr marL="457200" indent="-457200">
              <a:buFont typeface="Wingdings" pitchFamily="2" charset="2"/>
              <a:buChar char="Ø"/>
            </a:pPr>
            <a:r>
              <a:rPr lang="en-IN" sz="2800" dirty="0">
                <a:solidFill>
                  <a:schemeClr val="bg1">
                    <a:lumMod val="95000"/>
                  </a:schemeClr>
                </a:solidFill>
                <a:latin typeface="Times New Roman" pitchFamily="18" charset="0"/>
                <a:cs typeface="Times New Roman" pitchFamily="18" charset="0"/>
              </a:rPr>
              <a:t>Comprehensive </a:t>
            </a:r>
            <a:r>
              <a:rPr lang="en-IN" sz="2800" dirty="0" smtClean="0">
                <a:solidFill>
                  <a:schemeClr val="bg1">
                    <a:lumMod val="95000"/>
                  </a:schemeClr>
                </a:solidFill>
                <a:latin typeface="Times New Roman" pitchFamily="18" charset="0"/>
                <a:cs typeface="Times New Roman" pitchFamily="18" charset="0"/>
              </a:rPr>
              <a:t>Monitoring</a:t>
            </a:r>
            <a:endParaRPr lang="en-IN" sz="2800" dirty="0">
              <a:solidFill>
                <a:schemeClr val="bg1">
                  <a:lumMod val="95000"/>
                </a:schemeClr>
              </a:solidFill>
              <a:latin typeface="Times New Roman" pitchFamily="18" charset="0"/>
              <a:cs typeface="Times New Roman" pitchFamily="18" charset="0"/>
            </a:endParaRPr>
          </a:p>
          <a:p>
            <a:pPr marL="457200" indent="-457200">
              <a:buFont typeface="Wingdings" pitchFamily="2" charset="2"/>
              <a:buChar char="Ø"/>
            </a:pPr>
            <a:r>
              <a:rPr lang="en-IN" sz="2800" dirty="0">
                <a:solidFill>
                  <a:schemeClr val="bg1">
                    <a:lumMod val="95000"/>
                  </a:schemeClr>
                </a:solidFill>
                <a:latin typeface="Times New Roman" pitchFamily="18" charset="0"/>
                <a:cs typeface="Times New Roman" pitchFamily="18" charset="0"/>
              </a:rPr>
              <a:t>Centralized </a:t>
            </a:r>
            <a:r>
              <a:rPr lang="en-IN" sz="2800" dirty="0" smtClean="0">
                <a:solidFill>
                  <a:schemeClr val="bg1">
                    <a:lumMod val="95000"/>
                  </a:schemeClr>
                </a:solidFill>
                <a:latin typeface="Times New Roman" pitchFamily="18" charset="0"/>
                <a:cs typeface="Times New Roman" pitchFamily="18" charset="0"/>
              </a:rPr>
              <a:t>Management</a:t>
            </a:r>
          </a:p>
          <a:p>
            <a:pPr marL="457200" indent="-457200">
              <a:buFont typeface="Wingdings" pitchFamily="2" charset="2"/>
              <a:buChar char="Ø"/>
            </a:pPr>
            <a:r>
              <a:rPr lang="en-IN" sz="2800" dirty="0">
                <a:solidFill>
                  <a:schemeClr val="bg1">
                    <a:lumMod val="95000"/>
                  </a:schemeClr>
                </a:solidFill>
                <a:latin typeface="Times New Roman" pitchFamily="18" charset="0"/>
                <a:cs typeface="Times New Roman" pitchFamily="18" charset="0"/>
              </a:rPr>
              <a:t>Regular </a:t>
            </a:r>
            <a:r>
              <a:rPr lang="en-IN" sz="2800" dirty="0" err="1" smtClean="0">
                <a:solidFill>
                  <a:schemeClr val="bg1">
                    <a:lumMod val="95000"/>
                  </a:schemeClr>
                </a:solidFill>
                <a:latin typeface="Times New Roman" pitchFamily="18" charset="0"/>
                <a:cs typeface="Times New Roman" pitchFamily="18" charset="0"/>
              </a:rPr>
              <a:t>Updation</a:t>
            </a:r>
            <a:endParaRPr lang="en-IN" sz="2800" dirty="0" smtClean="0">
              <a:solidFill>
                <a:schemeClr val="bg1">
                  <a:lumMod val="95000"/>
                </a:schemeClr>
              </a:solidFill>
              <a:latin typeface="Times New Roman" pitchFamily="18" charset="0"/>
              <a:cs typeface="Times New Roman" pitchFamily="18" charset="0"/>
            </a:endParaRPr>
          </a:p>
          <a:p>
            <a:pPr marL="457200" indent="-457200">
              <a:buFont typeface="Wingdings" pitchFamily="2" charset="2"/>
              <a:buChar char="Ø"/>
            </a:pPr>
            <a:r>
              <a:rPr lang="en-IN" sz="2800" dirty="0">
                <a:solidFill>
                  <a:schemeClr val="bg1">
                    <a:lumMod val="95000"/>
                  </a:schemeClr>
                </a:solidFill>
                <a:latin typeface="Times New Roman" pitchFamily="18" charset="0"/>
                <a:cs typeface="Times New Roman" pitchFamily="18" charset="0"/>
              </a:rPr>
              <a:t>Efficient Data </a:t>
            </a:r>
            <a:r>
              <a:rPr lang="en-IN" sz="2800" dirty="0" smtClean="0">
                <a:solidFill>
                  <a:schemeClr val="bg1">
                    <a:lumMod val="95000"/>
                  </a:schemeClr>
                </a:solidFill>
                <a:latin typeface="Times New Roman" pitchFamily="18" charset="0"/>
                <a:cs typeface="Times New Roman" pitchFamily="18" charset="0"/>
              </a:rPr>
              <a:t>Organization</a:t>
            </a:r>
          </a:p>
          <a:p>
            <a:pPr marL="457200" indent="-457200">
              <a:buFont typeface="Wingdings" pitchFamily="2" charset="2"/>
              <a:buChar char="Ø"/>
            </a:pPr>
            <a:r>
              <a:rPr lang="en-US" sz="2800" dirty="0" smtClean="0">
                <a:solidFill>
                  <a:schemeClr val="bg1">
                    <a:lumMod val="95000"/>
                  </a:schemeClr>
                </a:solidFill>
                <a:latin typeface="Times New Roman" pitchFamily="18" charset="0"/>
                <a:cs typeface="Times New Roman" pitchFamily="18" charset="0"/>
              </a:rPr>
              <a:t>Time Saving</a:t>
            </a:r>
          </a:p>
          <a:p>
            <a:pPr marL="457200" indent="-457200">
              <a:buFont typeface="Wingdings" pitchFamily="2" charset="2"/>
              <a:buChar char="Ø"/>
            </a:pPr>
            <a:r>
              <a:rPr lang="en-US" sz="2800" dirty="0" smtClean="0">
                <a:solidFill>
                  <a:schemeClr val="bg1">
                    <a:lumMod val="95000"/>
                  </a:schemeClr>
                </a:solidFill>
                <a:latin typeface="Times New Roman" pitchFamily="18" charset="0"/>
                <a:cs typeface="Times New Roman" pitchFamily="18" charset="0"/>
              </a:rPr>
              <a:t>Clear login abstraction</a:t>
            </a:r>
          </a:p>
        </p:txBody>
      </p:sp>
    </p:spTree>
    <p:extLst>
      <p:ext uri="{BB962C8B-B14F-4D97-AF65-F5344CB8AC3E}">
        <p14:creationId xmlns:p14="http://schemas.microsoft.com/office/powerpoint/2010/main" val="36033675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3357" y="350729"/>
            <a:ext cx="6688899" cy="646331"/>
          </a:xfrm>
          <a:prstGeom prst="rect">
            <a:avLst/>
          </a:prstGeom>
          <a:noFill/>
        </p:spPr>
        <p:txBody>
          <a:bodyPr wrap="square" rtlCol="0">
            <a:spAutoFit/>
          </a:bodyPr>
          <a:lstStyle/>
          <a:p>
            <a:r>
              <a:rPr lang="en-US" sz="3600" dirty="0">
                <a:solidFill>
                  <a:schemeClr val="bg1"/>
                </a:solidFill>
                <a:latin typeface="Bookman Old Style" pitchFamily="18" charset="0"/>
              </a:rPr>
              <a:t>IMPLEMENTATION :</a:t>
            </a:r>
            <a:endParaRPr lang="en-IN" sz="3600" dirty="0">
              <a:solidFill>
                <a:schemeClr val="bg1"/>
              </a:solidFill>
              <a:latin typeface="Bookman Old Style"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619" y="1173707"/>
            <a:ext cx="11048330" cy="5309772"/>
          </a:xfrm>
          <a:prstGeom prst="rect">
            <a:avLst/>
          </a:prstGeom>
        </p:spPr>
      </p:pic>
    </p:spTree>
    <p:extLst>
      <p:ext uri="{BB962C8B-B14F-4D97-AF65-F5344CB8AC3E}">
        <p14:creationId xmlns:p14="http://schemas.microsoft.com/office/powerpoint/2010/main" val="35427531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205" y="545910"/>
            <a:ext cx="10931857" cy="5806887"/>
          </a:xfrm>
          <a:prstGeom prst="rect">
            <a:avLst/>
          </a:prstGeom>
        </p:spPr>
      </p:pic>
    </p:spTree>
    <p:extLst>
      <p:ext uri="{BB962C8B-B14F-4D97-AF65-F5344CB8AC3E}">
        <p14:creationId xmlns:p14="http://schemas.microsoft.com/office/powerpoint/2010/main" val="9832321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206" y="464024"/>
            <a:ext cx="11027391" cy="5888773"/>
          </a:xfrm>
          <a:prstGeom prst="rect">
            <a:avLst/>
          </a:prstGeom>
        </p:spPr>
      </p:pic>
    </p:spTree>
    <p:extLst>
      <p:ext uri="{BB962C8B-B14F-4D97-AF65-F5344CB8AC3E}">
        <p14:creationId xmlns:p14="http://schemas.microsoft.com/office/powerpoint/2010/main" val="9340758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2012" y="518614"/>
            <a:ext cx="3657600" cy="707886"/>
          </a:xfrm>
          <a:prstGeom prst="rect">
            <a:avLst/>
          </a:prstGeom>
          <a:noFill/>
        </p:spPr>
        <p:txBody>
          <a:bodyPr wrap="square" rtlCol="0">
            <a:spAutoFit/>
          </a:bodyPr>
          <a:lstStyle/>
          <a:p>
            <a:r>
              <a:rPr lang="en-US" sz="4000" dirty="0" smtClean="0">
                <a:solidFill>
                  <a:schemeClr val="bg1"/>
                </a:solidFill>
                <a:latin typeface="Bookman Old Style" pitchFamily="18" charset="0"/>
              </a:rPr>
              <a:t>ABOUT :</a:t>
            </a:r>
            <a:endParaRPr lang="en-IN" sz="4000" dirty="0">
              <a:solidFill>
                <a:schemeClr val="bg1"/>
              </a:solidFill>
              <a:latin typeface="Bookman Old Style" pitchFamily="18" charset="0"/>
            </a:endParaRPr>
          </a:p>
        </p:txBody>
      </p:sp>
      <p:sp>
        <p:nvSpPr>
          <p:cNvPr id="4" name="TextBox 3"/>
          <p:cNvSpPr txBox="1"/>
          <p:nvPr/>
        </p:nvSpPr>
        <p:spPr>
          <a:xfrm>
            <a:off x="586854" y="1378424"/>
            <a:ext cx="10863618" cy="4401205"/>
          </a:xfrm>
          <a:prstGeom prst="rect">
            <a:avLst/>
          </a:prstGeom>
          <a:noFill/>
        </p:spPr>
        <p:txBody>
          <a:bodyPr wrap="square" rtlCol="0">
            <a:spAutoFit/>
          </a:bodyPr>
          <a:lstStyle/>
          <a:p>
            <a:pPr marL="457200" indent="-457200" algn="just">
              <a:buFont typeface="Wingdings" pitchFamily="2" charset="2"/>
              <a:buChar char="q"/>
            </a:pPr>
            <a:r>
              <a:rPr lang="en-IN" sz="2800" dirty="0">
                <a:solidFill>
                  <a:schemeClr val="bg1">
                    <a:lumMod val="95000"/>
                  </a:schemeClr>
                </a:solidFill>
                <a:latin typeface="Times New Roman" pitchFamily="18" charset="0"/>
                <a:cs typeface="Times New Roman" pitchFamily="18" charset="0"/>
              </a:rPr>
              <a:t>Our website facilitates four different user roles: Admin, Developer, Team Lead, and Coordinator. </a:t>
            </a:r>
            <a:r>
              <a:rPr lang="en-IN" sz="2800" dirty="0">
                <a:solidFill>
                  <a:schemeClr val="bg1">
                    <a:lumMod val="95000"/>
                  </a:schemeClr>
                </a:solidFill>
                <a:latin typeface="Times New Roman" pitchFamily="18" charset="0"/>
                <a:cs typeface="Times New Roman" pitchFamily="18" charset="0"/>
              </a:rPr>
              <a:t>The Coordinator, an authenticated end user, submits requests to include or exclude specific features from various college websites, such as AEC, ACET, AEOC, Pharmacy, and Diploma. </a:t>
            </a:r>
            <a:endParaRPr lang="en-IN" sz="2800" dirty="0" smtClean="0">
              <a:solidFill>
                <a:schemeClr val="bg1">
                  <a:lumMod val="95000"/>
                </a:schemeClr>
              </a:solidFill>
              <a:latin typeface="Times New Roman" pitchFamily="18" charset="0"/>
              <a:cs typeface="Times New Roman" pitchFamily="18" charset="0"/>
            </a:endParaRPr>
          </a:p>
          <a:p>
            <a:pPr marL="457200" indent="-457200" algn="just">
              <a:buFont typeface="Wingdings" pitchFamily="2" charset="2"/>
              <a:buChar char="q"/>
            </a:pPr>
            <a:r>
              <a:rPr lang="en-IN" sz="2800" dirty="0" smtClean="0">
                <a:solidFill>
                  <a:schemeClr val="bg1">
                    <a:lumMod val="95000"/>
                  </a:schemeClr>
                </a:solidFill>
                <a:latin typeface="Times New Roman" pitchFamily="18" charset="0"/>
                <a:cs typeface="Times New Roman" pitchFamily="18" charset="0"/>
              </a:rPr>
              <a:t>These </a:t>
            </a:r>
            <a:r>
              <a:rPr lang="en-IN" sz="2800" dirty="0">
                <a:solidFill>
                  <a:schemeClr val="bg1">
                    <a:lumMod val="95000"/>
                  </a:schemeClr>
                </a:solidFill>
                <a:latin typeface="Times New Roman" pitchFamily="18" charset="0"/>
                <a:cs typeface="Times New Roman" pitchFamily="18" charset="0"/>
              </a:rPr>
              <a:t>requests are then assigned to the Team Lead, who delegates the task of modifying the websites to the Developer. </a:t>
            </a:r>
            <a:r>
              <a:rPr lang="en-IN" sz="2800" dirty="0">
                <a:solidFill>
                  <a:schemeClr val="bg1">
                    <a:lumMod val="95000"/>
                  </a:schemeClr>
                </a:solidFill>
                <a:latin typeface="Times New Roman" pitchFamily="18" charset="0"/>
                <a:cs typeface="Times New Roman" pitchFamily="18" charset="0"/>
              </a:rPr>
              <a:t>The Developer is responsible for implementing necessary changes to both the frontend and backend of the websites. Upon completion of the task, an email notification is sent to the Coordinator who initiated the request. </a:t>
            </a:r>
          </a:p>
        </p:txBody>
      </p:sp>
    </p:spTree>
    <p:extLst>
      <p:ext uri="{BB962C8B-B14F-4D97-AF65-F5344CB8AC3E}">
        <p14:creationId xmlns:p14="http://schemas.microsoft.com/office/powerpoint/2010/main" val="37572359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3359" y="488515"/>
            <a:ext cx="4534422" cy="646331"/>
          </a:xfrm>
          <a:prstGeom prst="rect">
            <a:avLst/>
          </a:prstGeom>
          <a:noFill/>
        </p:spPr>
        <p:txBody>
          <a:bodyPr wrap="square" rtlCol="0">
            <a:spAutoFit/>
          </a:bodyPr>
          <a:lstStyle/>
          <a:p>
            <a:r>
              <a:rPr lang="en-US" sz="3600" dirty="0">
                <a:solidFill>
                  <a:schemeClr val="bg1"/>
                </a:solidFill>
                <a:latin typeface="Bookman Old Style" pitchFamily="18" charset="0"/>
              </a:rPr>
              <a:t>CONCLUSION :</a:t>
            </a:r>
            <a:endParaRPr lang="en-IN" sz="3600" dirty="0">
              <a:solidFill>
                <a:schemeClr val="bg1"/>
              </a:solidFill>
              <a:latin typeface="Bookman Old Style" pitchFamily="18" charset="0"/>
            </a:endParaRPr>
          </a:p>
        </p:txBody>
      </p:sp>
      <p:sp>
        <p:nvSpPr>
          <p:cNvPr id="4" name="TextBox 3"/>
          <p:cNvSpPr txBox="1"/>
          <p:nvPr/>
        </p:nvSpPr>
        <p:spPr>
          <a:xfrm>
            <a:off x="688932" y="1340285"/>
            <a:ext cx="11022904" cy="4832092"/>
          </a:xfrm>
          <a:prstGeom prst="rect">
            <a:avLst/>
          </a:prstGeom>
          <a:noFill/>
        </p:spPr>
        <p:txBody>
          <a:bodyPr wrap="square" rtlCol="0">
            <a:spAutoFit/>
          </a:bodyPr>
          <a:lstStyle/>
          <a:p>
            <a:pPr marL="285750" indent="-285750" algn="just">
              <a:buFont typeface="Arial" pitchFamily="34" charset="0"/>
              <a:buChar char="•"/>
            </a:pPr>
            <a:r>
              <a:rPr lang="en-IN" sz="2800" dirty="0">
                <a:solidFill>
                  <a:schemeClr val="bg1">
                    <a:lumMod val="95000"/>
                  </a:schemeClr>
                </a:solidFill>
                <a:latin typeface="Times New Roman" pitchFamily="18" charset="0"/>
                <a:cs typeface="Times New Roman" pitchFamily="18" charset="0"/>
              </a:rPr>
              <a:t>Our website is responsible for maintaining and organizing the data associated with each website, ensuring smooth and efficient operations</a:t>
            </a:r>
            <a:r>
              <a:rPr lang="en-IN" sz="2800" dirty="0" smtClean="0">
                <a:solidFill>
                  <a:schemeClr val="bg1">
                    <a:lumMod val="95000"/>
                  </a:schemeClr>
                </a:solidFill>
                <a:latin typeface="Times New Roman" pitchFamily="18" charset="0"/>
                <a:cs typeface="Times New Roman" pitchFamily="18" charset="0"/>
              </a:rPr>
              <a:t>.</a:t>
            </a:r>
          </a:p>
          <a:p>
            <a:pPr algn="just"/>
            <a:endParaRPr lang="en-IN" sz="2800" dirty="0">
              <a:solidFill>
                <a:schemeClr val="bg1">
                  <a:lumMod val="95000"/>
                </a:schemeClr>
              </a:solidFill>
              <a:latin typeface="Times New Roman" pitchFamily="18" charset="0"/>
              <a:cs typeface="Times New Roman" pitchFamily="18" charset="0"/>
            </a:endParaRPr>
          </a:p>
          <a:p>
            <a:pPr marL="285750" indent="-285750" algn="just">
              <a:buFont typeface="Arial" pitchFamily="34" charset="0"/>
              <a:buChar char="•"/>
            </a:pPr>
            <a:r>
              <a:rPr lang="en-IN" sz="2800" dirty="0">
                <a:solidFill>
                  <a:schemeClr val="bg1">
                    <a:lumMod val="95000"/>
                  </a:schemeClr>
                </a:solidFill>
                <a:latin typeface="Times New Roman" pitchFamily="18" charset="0"/>
                <a:cs typeface="Times New Roman" pitchFamily="18" charset="0"/>
              </a:rPr>
              <a:t>The core functionality of our website revolves around managing and maintaining a variety of websites listed within our system. It serves as an intermediary between users, specifically coordinators and developers, facilitating communication and task delegation</a:t>
            </a:r>
            <a:r>
              <a:rPr lang="en-IN" sz="2800" dirty="0" smtClean="0">
                <a:solidFill>
                  <a:schemeClr val="bg1">
                    <a:lumMod val="95000"/>
                  </a:schemeClr>
                </a:solidFill>
                <a:latin typeface="Times New Roman" pitchFamily="18" charset="0"/>
                <a:cs typeface="Times New Roman" pitchFamily="18" charset="0"/>
              </a:rPr>
              <a:t>.</a:t>
            </a:r>
          </a:p>
          <a:p>
            <a:pPr algn="just"/>
            <a:endParaRPr lang="en-IN" sz="2800" dirty="0">
              <a:solidFill>
                <a:schemeClr val="bg1">
                  <a:lumMod val="95000"/>
                </a:schemeClr>
              </a:solidFill>
              <a:latin typeface="Times New Roman" pitchFamily="18" charset="0"/>
              <a:cs typeface="Times New Roman" pitchFamily="18" charset="0"/>
            </a:endParaRPr>
          </a:p>
          <a:p>
            <a:pPr marL="285750" indent="-285750" algn="just">
              <a:buFont typeface="Arial" pitchFamily="34" charset="0"/>
              <a:buChar char="•"/>
            </a:pPr>
            <a:r>
              <a:rPr lang="en-IN" sz="2800" dirty="0">
                <a:solidFill>
                  <a:schemeClr val="bg1">
                    <a:lumMod val="95000"/>
                  </a:schemeClr>
                </a:solidFill>
                <a:latin typeface="Times New Roman" pitchFamily="18" charset="0"/>
                <a:cs typeface="Times New Roman" pitchFamily="18" charset="0"/>
              </a:rPr>
              <a:t>Additionally, our platform tracks and monitors all changes made to these websites, providing regular updates on the progress and status of tasks to coordinators.</a:t>
            </a:r>
          </a:p>
        </p:txBody>
      </p:sp>
    </p:spTree>
    <p:extLst>
      <p:ext uri="{BB962C8B-B14F-4D97-AF65-F5344CB8AC3E}">
        <p14:creationId xmlns:p14="http://schemas.microsoft.com/office/powerpoint/2010/main" val="21037588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6975" y="776614"/>
            <a:ext cx="5348614" cy="5135670"/>
          </a:xfrm>
          <a:prstGeom prst="ellipse">
            <a:avLst/>
          </a:prstGeom>
        </p:spPr>
      </p:pic>
    </p:spTree>
    <p:extLst>
      <p:ext uri="{BB962C8B-B14F-4D97-AF65-F5344CB8AC3E}">
        <p14:creationId xmlns:p14="http://schemas.microsoft.com/office/powerpoint/2010/main" val="20222234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Pitch Deck Green">
      <a:dk1>
        <a:srgbClr val="687C51"/>
      </a:dk1>
      <a:lt1>
        <a:sysClr val="window" lastClr="FFFFFF"/>
      </a:lt1>
      <a:dk2>
        <a:srgbClr val="000000"/>
      </a:dk2>
      <a:lt2>
        <a:srgbClr val="F8F8F8"/>
      </a:lt2>
      <a:accent1>
        <a:srgbClr val="C7D2BC"/>
      </a:accent1>
      <a:accent2>
        <a:srgbClr val="8A8A8A"/>
      </a:accent2>
      <a:accent3>
        <a:srgbClr val="8A8A8A"/>
      </a:accent3>
      <a:accent4>
        <a:srgbClr val="8A8A8A"/>
      </a:accent4>
      <a:accent5>
        <a:srgbClr val="8A8A8A"/>
      </a:accent5>
      <a:accent6>
        <a:srgbClr val="FFEBB3"/>
      </a:accent6>
      <a:hlink>
        <a:srgbClr val="8A8A8A"/>
      </a:hlink>
      <a:folHlink>
        <a:srgbClr val="D3D3D3"/>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75341</TotalTime>
  <Words>262</Words>
  <Application>Microsoft Office PowerPoint</Application>
  <PresentationFormat>Custom</PresentationFormat>
  <Paragraphs>34</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Dewa Pastika Bagya</dc:creator>
  <cp:lastModifiedBy>Sai</cp:lastModifiedBy>
  <cp:revision>3909</cp:revision>
  <dcterms:created xsi:type="dcterms:W3CDTF">2018-11-21T06:39:41Z</dcterms:created>
  <dcterms:modified xsi:type="dcterms:W3CDTF">2024-03-20T07:20:10Z</dcterms:modified>
</cp:coreProperties>
</file>