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1313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13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13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1313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4927" y="2593950"/>
            <a:ext cx="16216469" cy="2724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13131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72611" y="3302908"/>
            <a:ext cx="8741410" cy="47136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 indent="-635">
              <a:lnSpc>
                <a:spcPts val="9230"/>
              </a:lnSpc>
              <a:spcBef>
                <a:spcPts val="215"/>
              </a:spcBef>
            </a:pPr>
            <a:r>
              <a:rPr dirty="0" sz="7700" spc="-65" b="1">
                <a:solidFill>
                  <a:srgbClr val="131313"/>
                </a:solidFill>
                <a:latin typeface="Verdana"/>
                <a:cs typeface="Verdana"/>
              </a:rPr>
              <a:t>AUTOMATED </a:t>
            </a:r>
            <a:r>
              <a:rPr dirty="0" sz="7700" spc="-530" b="1">
                <a:solidFill>
                  <a:srgbClr val="131313"/>
                </a:solidFill>
                <a:latin typeface="Verdana"/>
                <a:cs typeface="Verdana"/>
              </a:rPr>
              <a:t>EMAILING</a:t>
            </a:r>
            <a:r>
              <a:rPr dirty="0" sz="7700" spc="-375" b="1">
                <a:solidFill>
                  <a:srgbClr val="131313"/>
                </a:solidFill>
                <a:latin typeface="Verdana"/>
                <a:cs typeface="Verdana"/>
              </a:rPr>
              <a:t> </a:t>
            </a:r>
            <a:r>
              <a:rPr dirty="0" sz="7700" spc="-635" b="1">
                <a:solidFill>
                  <a:srgbClr val="131313"/>
                </a:solidFill>
                <a:latin typeface="Verdana"/>
                <a:cs typeface="Verdana"/>
              </a:rPr>
              <a:t>USING </a:t>
            </a:r>
            <a:r>
              <a:rPr dirty="0" sz="7700" spc="-40" b="1">
                <a:solidFill>
                  <a:srgbClr val="131313"/>
                </a:solidFill>
                <a:latin typeface="Verdana"/>
                <a:cs typeface="Verdana"/>
              </a:rPr>
              <a:t>AMAZON</a:t>
            </a:r>
            <a:r>
              <a:rPr dirty="0" sz="7700" spc="-605" b="1">
                <a:solidFill>
                  <a:srgbClr val="131313"/>
                </a:solidFill>
                <a:latin typeface="Verdana"/>
                <a:cs typeface="Verdana"/>
              </a:rPr>
              <a:t> </a:t>
            </a:r>
            <a:r>
              <a:rPr dirty="0" sz="7700" spc="-25" b="1">
                <a:solidFill>
                  <a:srgbClr val="131313"/>
                </a:solidFill>
                <a:latin typeface="Verdana"/>
                <a:cs typeface="Verdana"/>
              </a:rPr>
              <a:t>WEB </a:t>
            </a:r>
            <a:r>
              <a:rPr dirty="0" sz="7700" spc="-430" b="1">
                <a:solidFill>
                  <a:srgbClr val="131313"/>
                </a:solidFill>
                <a:latin typeface="Verdana"/>
                <a:cs typeface="Verdana"/>
              </a:rPr>
              <a:t>SERVICES</a:t>
            </a:r>
            <a:endParaRPr sz="7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691736" y="3581141"/>
            <a:ext cx="11567795" cy="2873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810">
              <a:lnSpc>
                <a:spcPct val="100499"/>
              </a:lnSpc>
              <a:spcBef>
                <a:spcPts val="90"/>
              </a:spcBef>
            </a:pPr>
            <a:r>
              <a:rPr dirty="0" baseline="2688" sz="4650" spc="-120">
                <a:solidFill>
                  <a:srgbClr val="131313"/>
                </a:solidFill>
                <a:latin typeface="Lucida Sans Unicode"/>
                <a:cs typeface="Lucida Sans Unicode"/>
              </a:rPr>
              <a:t>Sen</a:t>
            </a:r>
            <a:r>
              <a:rPr dirty="0" baseline="1792" sz="4650" spc="-120">
                <a:solidFill>
                  <a:srgbClr val="131313"/>
                </a:solidFill>
                <a:latin typeface="Lucida Sans Unicode"/>
                <a:cs typeface="Lucida Sans Unicode"/>
              </a:rPr>
              <a:t>ding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04">
                <a:solidFill>
                  <a:srgbClr val="131313"/>
                </a:solidFill>
                <a:latin typeface="Lucida Sans Unicode"/>
                <a:cs typeface="Lucida Sans Unicode"/>
              </a:rPr>
              <a:t>emails</a:t>
            </a:r>
            <a:r>
              <a:rPr dirty="0" baseline="1792" sz="4650" spc="-24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12">
                <a:solidFill>
                  <a:srgbClr val="131313"/>
                </a:solidFill>
                <a:latin typeface="Lucida Sans Unicode"/>
                <a:cs typeface="Lucida Sans Unicode"/>
              </a:rPr>
              <a:t>program</a:t>
            </a:r>
            <a:r>
              <a:rPr dirty="0" sz="3100" spc="-75">
                <a:solidFill>
                  <a:srgbClr val="131313"/>
                </a:solidFill>
                <a:latin typeface="Lucida Sans Unicode"/>
                <a:cs typeface="Lucida Sans Unicode"/>
              </a:rPr>
              <a:t>matically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131313"/>
                </a:solidFill>
                <a:latin typeface="Lucida Sans Unicode"/>
                <a:cs typeface="Lucida Sans Unicode"/>
              </a:rPr>
              <a:t>can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131313"/>
                </a:solidFill>
                <a:latin typeface="Lucida Sans Unicode"/>
                <a:cs typeface="Lucida Sans Unicode"/>
              </a:rPr>
              <a:t>be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131313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85">
                <a:solidFill>
                  <a:srgbClr val="131313"/>
                </a:solidFill>
                <a:latin typeface="Lucida Sans Unicode"/>
                <a:cs typeface="Lucida Sans Unicode"/>
              </a:rPr>
              <a:t>cru</a:t>
            </a:r>
            <a:r>
              <a:rPr dirty="0" sz="3100" spc="-85">
                <a:solidFill>
                  <a:srgbClr val="131313"/>
                </a:solidFill>
                <a:latin typeface="Lucida Sans Unicode"/>
                <a:cs typeface="Lucida Sans Unicode"/>
              </a:rPr>
              <a:t>cial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131313"/>
                </a:solidFill>
                <a:latin typeface="Lucida Sans Unicode"/>
                <a:cs typeface="Lucida Sans Unicode"/>
              </a:rPr>
              <a:t>part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131313"/>
                </a:solidFill>
                <a:latin typeface="Lucida Sans Unicode"/>
                <a:cs typeface="Lucida Sans Unicode"/>
              </a:rPr>
              <a:t>of </a:t>
            </a:r>
            <a:r>
              <a:rPr dirty="0" baseline="2688" sz="4650" spc="-89">
                <a:solidFill>
                  <a:srgbClr val="131313"/>
                </a:solidFill>
                <a:latin typeface="Lucida Sans Unicode"/>
                <a:cs typeface="Lucida Sans Unicode"/>
              </a:rPr>
              <a:t>vario</a:t>
            </a:r>
            <a:r>
              <a:rPr dirty="0" baseline="1792" sz="4650" spc="-89">
                <a:solidFill>
                  <a:srgbClr val="131313"/>
                </a:solidFill>
                <a:latin typeface="Lucida Sans Unicode"/>
                <a:cs typeface="Lucida Sans Unicode"/>
              </a:rPr>
              <a:t>us</a:t>
            </a:r>
            <a:r>
              <a:rPr dirty="0" baseline="1792" sz="4650" spc="-262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12">
                <a:solidFill>
                  <a:srgbClr val="131313"/>
                </a:solidFill>
                <a:latin typeface="Lucida Sans Unicode"/>
                <a:cs typeface="Lucida Sans Unicode"/>
              </a:rPr>
              <a:t>applications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3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27">
                <a:solidFill>
                  <a:srgbClr val="131313"/>
                </a:solidFill>
                <a:latin typeface="Lucida Sans Unicode"/>
                <a:cs typeface="Lucida Sans Unicode"/>
              </a:rPr>
              <a:t>w</a:t>
            </a:r>
            <a:r>
              <a:rPr dirty="0" sz="3100" spc="-85">
                <a:solidFill>
                  <a:srgbClr val="131313"/>
                </a:solidFill>
                <a:latin typeface="Lucida Sans Unicode"/>
                <a:cs typeface="Lucida Sans Unicode"/>
              </a:rPr>
              <a:t>orkflows.</a:t>
            </a:r>
            <a:r>
              <a:rPr dirty="0" sz="310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35">
                <a:solidFill>
                  <a:srgbClr val="131313"/>
                </a:solidFill>
                <a:latin typeface="Lucida Sans Unicode"/>
                <a:cs typeface="Lucida Sans Unicode"/>
              </a:rPr>
              <a:t>This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5">
                <a:solidFill>
                  <a:srgbClr val="131313"/>
                </a:solidFill>
                <a:latin typeface="Lucida Sans Unicode"/>
                <a:cs typeface="Lucida Sans Unicode"/>
              </a:rPr>
              <a:t>reposit</a:t>
            </a:r>
            <a:r>
              <a:rPr dirty="0" sz="3100" spc="-55">
                <a:solidFill>
                  <a:srgbClr val="131313"/>
                </a:solidFill>
                <a:latin typeface="Lucida Sans Unicode"/>
                <a:cs typeface="Lucida Sans Unicode"/>
              </a:rPr>
              <a:t>ory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131313"/>
                </a:solidFill>
                <a:latin typeface="Lucida Sans Unicode"/>
                <a:cs typeface="Lucida Sans Unicode"/>
              </a:rPr>
              <a:t>aims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131313"/>
                </a:solidFill>
                <a:latin typeface="Lucida Sans Unicode"/>
                <a:cs typeface="Lucida Sans Unicode"/>
              </a:rPr>
              <a:t>to </a:t>
            </a:r>
            <a:r>
              <a:rPr dirty="0" baseline="2688" sz="4650" spc="-157">
                <a:solidFill>
                  <a:srgbClr val="131313"/>
                </a:solidFill>
                <a:latin typeface="Lucida Sans Unicode"/>
                <a:cs typeface="Lucida Sans Unicode"/>
              </a:rPr>
              <a:t>simplify</a:t>
            </a:r>
            <a:r>
              <a:rPr dirty="0" baseline="2688" sz="4650" spc="-21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5">
                <a:solidFill>
                  <a:srgbClr val="131313"/>
                </a:solidFill>
                <a:latin typeface="Lucida Sans Unicode"/>
                <a:cs typeface="Lucida Sans Unicode"/>
              </a:rPr>
              <a:t>the</a:t>
            </a:r>
            <a:r>
              <a:rPr dirty="0" baseline="1792" sz="4650" spc="-21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04">
                <a:solidFill>
                  <a:srgbClr val="131313"/>
                </a:solidFill>
                <a:latin typeface="Lucida Sans Unicode"/>
                <a:cs typeface="Lucida Sans Unicode"/>
              </a:rPr>
              <a:t>process</a:t>
            </a:r>
            <a:r>
              <a:rPr dirty="0" baseline="1792" sz="4650" spc="-21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20">
                <a:solidFill>
                  <a:srgbClr val="131313"/>
                </a:solidFill>
                <a:latin typeface="Lucida Sans Unicode"/>
                <a:cs typeface="Lucida Sans Unicode"/>
              </a:rPr>
              <a:t>by</a:t>
            </a:r>
            <a:r>
              <a:rPr dirty="0" baseline="1792" sz="4650" spc="-209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217">
                <a:solidFill>
                  <a:srgbClr val="131313"/>
                </a:solidFill>
                <a:latin typeface="Lucida Sans Unicode"/>
                <a:cs typeface="Lucida Sans Unicode"/>
              </a:rPr>
              <a:t>utilizi</a:t>
            </a:r>
            <a:r>
              <a:rPr dirty="0" sz="3100" spc="-145">
                <a:solidFill>
                  <a:srgbClr val="131313"/>
                </a:solidFill>
                <a:latin typeface="Lucida Sans Unicode"/>
                <a:cs typeface="Lucida Sans Unicode"/>
              </a:rPr>
              <a:t>ng </a:t>
            </a:r>
            <a:r>
              <a:rPr dirty="0" sz="3100">
                <a:solidFill>
                  <a:srgbClr val="131313"/>
                </a:solidFill>
                <a:latin typeface="Lucida Sans Unicode"/>
                <a:cs typeface="Lucida Sans Unicode"/>
              </a:rPr>
              <a:t>AWS</a:t>
            </a:r>
            <a:r>
              <a:rPr dirty="0" sz="3100" spc="-14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131313"/>
                </a:solidFill>
                <a:latin typeface="Lucida Sans Unicode"/>
                <a:cs typeface="Lucida Sans Unicode"/>
              </a:rPr>
              <a:t>services</a:t>
            </a:r>
            <a:r>
              <a:rPr dirty="0" sz="3100" spc="-14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4">
                <a:solidFill>
                  <a:srgbClr val="131313"/>
                </a:solidFill>
                <a:latin typeface="Lucida Sans Unicode"/>
                <a:cs typeface="Lucida Sans Unicode"/>
              </a:rPr>
              <a:t>like</a:t>
            </a:r>
            <a:r>
              <a:rPr dirty="0" sz="3100" spc="-14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0">
                <a:solidFill>
                  <a:srgbClr val="131313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10">
                <a:solidFill>
                  <a:srgbClr val="131313"/>
                </a:solidFill>
                <a:latin typeface="Lucida Sans Unicode"/>
                <a:cs typeface="Lucida Sans Unicode"/>
              </a:rPr>
              <a:t>mazon</a:t>
            </a:r>
            <a:r>
              <a:rPr dirty="0" sz="3100" spc="-14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131313"/>
                </a:solidFill>
                <a:latin typeface="Lucida Sans Unicode"/>
                <a:cs typeface="Lucida Sans Unicode"/>
              </a:rPr>
              <a:t>SES </a:t>
            </a:r>
            <a:r>
              <a:rPr dirty="0" baseline="2688" sz="4650" spc="-97">
                <a:solidFill>
                  <a:srgbClr val="131313"/>
                </a:solidFill>
                <a:latin typeface="Lucida Sans Unicode"/>
                <a:cs typeface="Lucida Sans Unicode"/>
              </a:rPr>
              <a:t>(Simple</a:t>
            </a:r>
            <a:r>
              <a:rPr dirty="0" baseline="2688" sz="4650" spc="-2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2688" sz="4650" spc="-82">
                <a:solidFill>
                  <a:srgbClr val="131313"/>
                </a:solidFill>
                <a:latin typeface="Lucida Sans Unicode"/>
                <a:cs typeface="Lucida Sans Unicode"/>
              </a:rPr>
              <a:t>E</a:t>
            </a:r>
            <a:r>
              <a:rPr dirty="0" baseline="1792" sz="4650" spc="-82">
                <a:solidFill>
                  <a:srgbClr val="131313"/>
                </a:solidFill>
                <a:latin typeface="Lucida Sans Unicode"/>
                <a:cs typeface="Lucida Sans Unicode"/>
              </a:rPr>
              <a:t>mail</a:t>
            </a:r>
            <a:r>
              <a:rPr dirty="0" baseline="1792" sz="4650" spc="-28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75">
                <a:solidFill>
                  <a:srgbClr val="131313"/>
                </a:solidFill>
                <a:latin typeface="Lucida Sans Unicode"/>
                <a:cs typeface="Lucida Sans Unicode"/>
              </a:rPr>
              <a:t>Service)</a:t>
            </a:r>
            <a:r>
              <a:rPr dirty="0" baseline="1792" sz="4650" spc="-27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3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baseline="1792" sz="4650" spc="-27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52">
                <a:solidFill>
                  <a:srgbClr val="131313"/>
                </a:solidFill>
                <a:latin typeface="Lucida Sans Unicode"/>
                <a:cs typeface="Lucida Sans Unicode"/>
              </a:rPr>
              <a:t>Lam</a:t>
            </a:r>
            <a:r>
              <a:rPr dirty="0" sz="3100" spc="-35">
                <a:solidFill>
                  <a:srgbClr val="131313"/>
                </a:solidFill>
                <a:latin typeface="Lucida Sans Unicode"/>
                <a:cs typeface="Lucida Sans Unicode"/>
              </a:rPr>
              <a:t>bda</a:t>
            </a:r>
            <a:r>
              <a:rPr dirty="0" sz="310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131313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131313"/>
                </a:solidFill>
                <a:latin typeface="Lucida Sans Unicode"/>
                <a:cs typeface="Lucida Sans Unicode"/>
              </a:rPr>
              <a:t>automate</a:t>
            </a:r>
            <a:r>
              <a:rPr dirty="0" sz="310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60">
                <a:solidFill>
                  <a:srgbClr val="131313"/>
                </a:solidFill>
                <a:latin typeface="Lucida Sans Unicode"/>
                <a:cs typeface="Lucida Sans Unicode"/>
              </a:rPr>
              <a:t>ema</a:t>
            </a:r>
            <a:r>
              <a:rPr dirty="0" sz="3100" spc="-60">
                <a:solidFill>
                  <a:srgbClr val="131313"/>
                </a:solidFill>
                <a:latin typeface="Lucida Sans Unicode"/>
                <a:cs typeface="Lucida Sans Unicode"/>
              </a:rPr>
              <a:t>il</a:t>
            </a:r>
            <a:r>
              <a:rPr dirty="0" sz="310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131313"/>
                </a:solidFill>
                <a:latin typeface="Lucida Sans Unicode"/>
                <a:cs typeface="Lucida Sans Unicode"/>
              </a:rPr>
              <a:t>sending. </a:t>
            </a:r>
            <a:r>
              <a:rPr dirty="0" baseline="2688" sz="4650">
                <a:solidFill>
                  <a:srgbClr val="131313"/>
                </a:solidFill>
                <a:latin typeface="Lucida Sans Unicode"/>
                <a:cs typeface="Lucida Sans Unicode"/>
              </a:rPr>
              <a:t>Wheth</a:t>
            </a:r>
            <a:r>
              <a:rPr dirty="0" baseline="1792" sz="4650">
                <a:solidFill>
                  <a:srgbClr val="131313"/>
                </a:solidFill>
                <a:latin typeface="Lucida Sans Unicode"/>
                <a:cs typeface="Lucida Sans Unicode"/>
              </a:rPr>
              <a:t>er</a:t>
            </a:r>
            <a:r>
              <a:rPr dirty="0" baseline="1792" sz="4650" spc="-262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75">
                <a:solidFill>
                  <a:srgbClr val="131313"/>
                </a:solidFill>
                <a:latin typeface="Lucida Sans Unicode"/>
                <a:cs typeface="Lucida Sans Unicode"/>
              </a:rPr>
              <a:t>you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30">
                <a:solidFill>
                  <a:srgbClr val="131313"/>
                </a:solidFill>
                <a:latin typeface="Lucida Sans Unicode"/>
                <a:cs typeface="Lucida Sans Unicode"/>
              </a:rPr>
              <a:t>want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75">
                <a:solidFill>
                  <a:srgbClr val="131313"/>
                </a:solidFill>
                <a:latin typeface="Lucida Sans Unicode"/>
                <a:cs typeface="Lucida Sans Unicode"/>
              </a:rPr>
              <a:t>to</a:t>
            </a:r>
            <a:r>
              <a:rPr dirty="0" baseline="1792" sz="4650" spc="-262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75">
                <a:solidFill>
                  <a:srgbClr val="131313"/>
                </a:solidFill>
                <a:latin typeface="Lucida Sans Unicode"/>
                <a:cs typeface="Lucida Sans Unicode"/>
              </a:rPr>
              <a:t>send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35">
                <a:solidFill>
                  <a:srgbClr val="131313"/>
                </a:solidFill>
                <a:latin typeface="Lucida Sans Unicode"/>
                <a:cs typeface="Lucida Sans Unicode"/>
              </a:rPr>
              <a:t>n</a:t>
            </a:r>
            <a:r>
              <a:rPr dirty="0" sz="3100" spc="-90">
                <a:solidFill>
                  <a:srgbClr val="131313"/>
                </a:solidFill>
                <a:latin typeface="Lucida Sans Unicode"/>
                <a:cs typeface="Lucida Sans Unicode"/>
              </a:rPr>
              <a:t>otifications,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70">
                <a:solidFill>
                  <a:srgbClr val="131313"/>
                </a:solidFill>
                <a:latin typeface="Lucida Sans Unicode"/>
                <a:cs typeface="Lucida Sans Unicode"/>
              </a:rPr>
              <a:t>alerts,</a:t>
            </a:r>
            <a:r>
              <a:rPr dirty="0" sz="310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131313"/>
                </a:solidFill>
                <a:latin typeface="Lucida Sans Unicode"/>
                <a:cs typeface="Lucida Sans Unicode"/>
              </a:rPr>
              <a:t>or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131313"/>
                </a:solidFill>
                <a:latin typeface="Lucida Sans Unicode"/>
                <a:cs typeface="Lucida Sans Unicode"/>
              </a:rPr>
              <a:t>reports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5">
                <a:solidFill>
                  <a:srgbClr val="131313"/>
                </a:solidFill>
                <a:latin typeface="Lucida Sans Unicode"/>
                <a:cs typeface="Lucida Sans Unicode"/>
              </a:rPr>
              <a:t>via </a:t>
            </a:r>
            <a:r>
              <a:rPr dirty="0" baseline="2688" sz="4650" spc="-127">
                <a:solidFill>
                  <a:srgbClr val="131313"/>
                </a:solidFill>
                <a:latin typeface="Lucida Sans Unicode"/>
                <a:cs typeface="Lucida Sans Unicode"/>
              </a:rPr>
              <a:t>email,</a:t>
            </a:r>
            <a:r>
              <a:rPr dirty="0" baseline="2688" sz="4650" spc="-2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2688" sz="4650" spc="-127">
                <a:solidFill>
                  <a:srgbClr val="131313"/>
                </a:solidFill>
                <a:latin typeface="Lucida Sans Unicode"/>
                <a:cs typeface="Lucida Sans Unicode"/>
              </a:rPr>
              <a:t>thi</a:t>
            </a:r>
            <a:r>
              <a:rPr dirty="0" baseline="1792" sz="4650" spc="-127">
                <a:solidFill>
                  <a:srgbClr val="131313"/>
                </a:solidFill>
                <a:latin typeface="Lucida Sans Unicode"/>
                <a:cs typeface="Lucida Sans Unicode"/>
              </a:rPr>
              <a:t>s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112">
                <a:solidFill>
                  <a:srgbClr val="131313"/>
                </a:solidFill>
                <a:latin typeface="Lucida Sans Unicode"/>
                <a:cs typeface="Lucida Sans Unicode"/>
              </a:rPr>
              <a:t>project</a:t>
            </a:r>
            <a:r>
              <a:rPr dirty="0" baseline="1792" sz="4650" spc="-24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89">
                <a:solidFill>
                  <a:srgbClr val="131313"/>
                </a:solidFill>
                <a:latin typeface="Lucida Sans Unicode"/>
                <a:cs typeface="Lucida Sans Unicode"/>
              </a:rPr>
              <a:t>provides</a:t>
            </a:r>
            <a:r>
              <a:rPr dirty="0" baseline="1792" sz="4650" spc="-25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>
                <a:solidFill>
                  <a:srgbClr val="131313"/>
                </a:solidFill>
                <a:latin typeface="Lucida Sans Unicode"/>
                <a:cs typeface="Lucida Sans Unicode"/>
              </a:rPr>
              <a:t>a</a:t>
            </a:r>
            <a:r>
              <a:rPr dirty="0" baseline="1792" sz="4650" spc="-247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4650" spc="-82">
                <a:solidFill>
                  <a:srgbClr val="131313"/>
                </a:solidFill>
                <a:latin typeface="Lucida Sans Unicode"/>
                <a:cs typeface="Lucida Sans Unicode"/>
              </a:rPr>
              <a:t>fo</a:t>
            </a:r>
            <a:r>
              <a:rPr dirty="0" sz="3100" spc="-55">
                <a:solidFill>
                  <a:srgbClr val="131313"/>
                </a:solidFill>
                <a:latin typeface="Lucida Sans Unicode"/>
                <a:cs typeface="Lucida Sans Unicode"/>
              </a:rPr>
              <a:t>undation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5">
                <a:solidFill>
                  <a:srgbClr val="131313"/>
                </a:solidFill>
                <a:latin typeface="Lucida Sans Unicode"/>
                <a:cs typeface="Lucida Sans Unicode"/>
              </a:rPr>
              <a:t>for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131313"/>
                </a:solidFill>
                <a:latin typeface="Lucida Sans Unicode"/>
                <a:cs typeface="Lucida Sans Unicode"/>
              </a:rPr>
              <a:t>you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50">
                <a:solidFill>
                  <a:srgbClr val="131313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10">
                <a:solidFill>
                  <a:srgbClr val="131313"/>
                </a:solidFill>
                <a:latin typeface="Lucida Sans Unicode"/>
                <a:cs typeface="Lucida Sans Unicode"/>
              </a:rPr>
              <a:t>g</a:t>
            </a:r>
            <a:r>
              <a:rPr dirty="0" sz="3100" spc="-110">
                <a:solidFill>
                  <a:srgbClr val="131313"/>
                </a:solidFill>
                <a:latin typeface="Lucida Sans Unicode"/>
                <a:cs typeface="Lucida Sans Unicode"/>
              </a:rPr>
              <a:t>et</a:t>
            </a:r>
            <a:r>
              <a:rPr dirty="0" sz="310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131313"/>
                </a:solidFill>
                <a:latin typeface="Lucida Sans Unicode"/>
                <a:cs typeface="Lucida Sans Unicode"/>
              </a:rPr>
              <a:t>started.</a:t>
            </a:r>
            <a:endParaRPr sz="31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8647" y="1484376"/>
            <a:ext cx="7748016" cy="1414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9801" y="3649814"/>
            <a:ext cx="1780209" cy="4080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412814" y="3559308"/>
            <a:ext cx="543941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28845" algn="l"/>
              </a:tabLst>
            </a:pPr>
            <a:r>
              <a:rPr dirty="0" sz="3050" spc="-80">
                <a:solidFill>
                  <a:srgbClr val="131313"/>
                </a:solidFill>
                <a:latin typeface="Lucida Sans Unicode"/>
                <a:cs typeface="Lucida Sans Unicode"/>
              </a:rPr>
              <a:t>Addressing</a:t>
            </a:r>
            <a:r>
              <a:rPr dirty="0" sz="305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131313"/>
                </a:solidFill>
                <a:latin typeface="Lucida Sans Unicode"/>
                <a:cs typeface="Lucida Sans Unicode"/>
              </a:rPr>
              <a:t>the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	</a:t>
            </a:r>
            <a:r>
              <a:rPr dirty="0" sz="3050" spc="-25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endParaRPr sz="30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4551" y="3649814"/>
            <a:ext cx="2763164" cy="40744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842476" y="3559308"/>
            <a:ext cx="149225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55">
                <a:solidFill>
                  <a:srgbClr val="131313"/>
                </a:solidFill>
                <a:latin typeface="Lucida Sans Unicode"/>
                <a:cs typeface="Lucida Sans Unicode"/>
              </a:rPr>
              <a:t>of</a:t>
            </a:r>
            <a:r>
              <a:rPr dirty="0" sz="30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131313"/>
                </a:solidFill>
                <a:latin typeface="Lucida Sans Unicode"/>
                <a:cs typeface="Lucida Sans Unicode"/>
              </a:rPr>
              <a:t>email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305286" y="4140034"/>
            <a:ext cx="825500" cy="304165"/>
          </a:xfrm>
          <a:custGeom>
            <a:avLst/>
            <a:gdLst/>
            <a:ahLst/>
            <a:cxnLst/>
            <a:rect l="l" t="t" r="r" b="b"/>
            <a:pathLst>
              <a:path w="825500" h="304164">
                <a:moveTo>
                  <a:pt x="156019" y="2857"/>
                </a:moveTo>
                <a:lnTo>
                  <a:pt x="115671" y="2857"/>
                </a:lnTo>
                <a:lnTo>
                  <a:pt x="0" y="299796"/>
                </a:lnTo>
                <a:lnTo>
                  <a:pt x="50292" y="299796"/>
                </a:lnTo>
                <a:lnTo>
                  <a:pt x="84505" y="211074"/>
                </a:lnTo>
                <a:lnTo>
                  <a:pt x="236595" y="211074"/>
                </a:lnTo>
                <a:lnTo>
                  <a:pt x="219133" y="165950"/>
                </a:lnTo>
                <a:lnTo>
                  <a:pt x="101625" y="165950"/>
                </a:lnTo>
                <a:lnTo>
                  <a:pt x="130784" y="88607"/>
                </a:lnTo>
                <a:lnTo>
                  <a:pt x="131864" y="85432"/>
                </a:lnTo>
                <a:lnTo>
                  <a:pt x="133108" y="81635"/>
                </a:lnTo>
                <a:lnTo>
                  <a:pt x="135343" y="74549"/>
                </a:lnTo>
                <a:lnTo>
                  <a:pt x="135763" y="73152"/>
                </a:lnTo>
                <a:lnTo>
                  <a:pt x="183222" y="73152"/>
                </a:lnTo>
                <a:lnTo>
                  <a:pt x="156019" y="2857"/>
                </a:lnTo>
                <a:close/>
              </a:path>
              <a:path w="825500" h="304164">
                <a:moveTo>
                  <a:pt x="236595" y="211074"/>
                </a:moveTo>
                <a:lnTo>
                  <a:pt x="185470" y="211074"/>
                </a:lnTo>
                <a:lnTo>
                  <a:pt x="219875" y="299796"/>
                </a:lnTo>
                <a:lnTo>
                  <a:pt x="270929" y="299796"/>
                </a:lnTo>
                <a:lnTo>
                  <a:pt x="236595" y="211074"/>
                </a:lnTo>
                <a:close/>
              </a:path>
              <a:path w="825500" h="304164">
                <a:moveTo>
                  <a:pt x="305346" y="4013"/>
                </a:moveTo>
                <a:lnTo>
                  <a:pt x="254673" y="4013"/>
                </a:lnTo>
                <a:lnTo>
                  <a:pt x="333159" y="299796"/>
                </a:lnTo>
                <a:lnTo>
                  <a:pt x="378193" y="299796"/>
                </a:lnTo>
                <a:lnTo>
                  <a:pt x="404420" y="208432"/>
                </a:lnTo>
                <a:lnTo>
                  <a:pt x="357403" y="208432"/>
                </a:lnTo>
                <a:lnTo>
                  <a:pt x="354761" y="197205"/>
                </a:lnTo>
                <a:lnTo>
                  <a:pt x="353339" y="191376"/>
                </a:lnTo>
                <a:lnTo>
                  <a:pt x="351753" y="185267"/>
                </a:lnTo>
                <a:lnTo>
                  <a:pt x="305346" y="4013"/>
                </a:lnTo>
                <a:close/>
              </a:path>
              <a:path w="825500" h="304164">
                <a:moveTo>
                  <a:pt x="486477" y="86880"/>
                </a:moveTo>
                <a:lnTo>
                  <a:pt x="439127" y="86880"/>
                </a:lnTo>
                <a:lnTo>
                  <a:pt x="441312" y="95046"/>
                </a:lnTo>
                <a:lnTo>
                  <a:pt x="442912" y="100495"/>
                </a:lnTo>
                <a:lnTo>
                  <a:pt x="444656" y="106019"/>
                </a:lnTo>
                <a:lnTo>
                  <a:pt x="501700" y="299796"/>
                </a:lnTo>
                <a:lnTo>
                  <a:pt x="546735" y="299796"/>
                </a:lnTo>
                <a:lnTo>
                  <a:pt x="570893" y="209511"/>
                </a:lnTo>
                <a:lnTo>
                  <a:pt x="522592" y="209511"/>
                </a:lnTo>
                <a:lnTo>
                  <a:pt x="522033" y="207251"/>
                </a:lnTo>
                <a:lnTo>
                  <a:pt x="520352" y="200850"/>
                </a:lnTo>
                <a:lnTo>
                  <a:pt x="519290" y="196672"/>
                </a:lnTo>
                <a:lnTo>
                  <a:pt x="517601" y="190652"/>
                </a:lnTo>
                <a:lnTo>
                  <a:pt x="515759" y="184594"/>
                </a:lnTo>
                <a:lnTo>
                  <a:pt x="486477" y="86880"/>
                </a:lnTo>
                <a:close/>
              </a:path>
              <a:path w="825500" h="304164">
                <a:moveTo>
                  <a:pt x="625881" y="4013"/>
                </a:moveTo>
                <a:lnTo>
                  <a:pt x="574929" y="4013"/>
                </a:lnTo>
                <a:lnTo>
                  <a:pt x="528422" y="185458"/>
                </a:lnTo>
                <a:lnTo>
                  <a:pt x="526364" y="193357"/>
                </a:lnTo>
                <a:lnTo>
                  <a:pt x="524459" y="201231"/>
                </a:lnTo>
                <a:lnTo>
                  <a:pt x="522592" y="209511"/>
                </a:lnTo>
                <a:lnTo>
                  <a:pt x="570893" y="209511"/>
                </a:lnTo>
                <a:lnTo>
                  <a:pt x="625881" y="4013"/>
                </a:lnTo>
                <a:close/>
              </a:path>
              <a:path w="825500" h="304164">
                <a:moveTo>
                  <a:pt x="461645" y="4013"/>
                </a:moveTo>
                <a:lnTo>
                  <a:pt x="416039" y="4013"/>
                </a:lnTo>
                <a:lnTo>
                  <a:pt x="363421" y="185458"/>
                </a:lnTo>
                <a:lnTo>
                  <a:pt x="357403" y="208432"/>
                </a:lnTo>
                <a:lnTo>
                  <a:pt x="404420" y="208432"/>
                </a:lnTo>
                <a:lnTo>
                  <a:pt x="433849" y="105918"/>
                </a:lnTo>
                <a:lnTo>
                  <a:pt x="435483" y="100342"/>
                </a:lnTo>
                <a:lnTo>
                  <a:pt x="437045" y="94729"/>
                </a:lnTo>
                <a:lnTo>
                  <a:pt x="439127" y="86880"/>
                </a:lnTo>
                <a:lnTo>
                  <a:pt x="486477" y="86880"/>
                </a:lnTo>
                <a:lnTo>
                  <a:pt x="461645" y="4013"/>
                </a:lnTo>
                <a:close/>
              </a:path>
              <a:path w="825500" h="304164">
                <a:moveTo>
                  <a:pt x="183222" y="73152"/>
                </a:moveTo>
                <a:lnTo>
                  <a:pt x="135763" y="73152"/>
                </a:lnTo>
                <a:lnTo>
                  <a:pt x="138811" y="82461"/>
                </a:lnTo>
                <a:lnTo>
                  <a:pt x="140093" y="86258"/>
                </a:lnTo>
                <a:lnTo>
                  <a:pt x="140919" y="88607"/>
                </a:lnTo>
                <a:lnTo>
                  <a:pt x="169595" y="165950"/>
                </a:lnTo>
                <a:lnTo>
                  <a:pt x="219133" y="165950"/>
                </a:lnTo>
                <a:lnTo>
                  <a:pt x="183222" y="73152"/>
                </a:lnTo>
                <a:close/>
              </a:path>
              <a:path w="825500" h="304164">
                <a:moveTo>
                  <a:pt x="632955" y="239179"/>
                </a:moveTo>
                <a:lnTo>
                  <a:pt x="632955" y="287655"/>
                </a:lnTo>
                <a:lnTo>
                  <a:pt x="640049" y="290812"/>
                </a:lnTo>
                <a:lnTo>
                  <a:pt x="679784" y="301133"/>
                </a:lnTo>
                <a:lnTo>
                  <a:pt x="717943" y="303618"/>
                </a:lnTo>
                <a:lnTo>
                  <a:pt x="733286" y="302997"/>
                </a:lnTo>
                <a:lnTo>
                  <a:pt x="773582" y="293674"/>
                </a:lnTo>
                <a:lnTo>
                  <a:pt x="811339" y="264223"/>
                </a:lnTo>
                <a:lnTo>
                  <a:pt x="814260" y="259257"/>
                </a:lnTo>
                <a:lnTo>
                  <a:pt x="719277" y="259257"/>
                </a:lnTo>
                <a:lnTo>
                  <a:pt x="708583" y="258953"/>
                </a:lnTo>
                <a:lnTo>
                  <a:pt x="667568" y="251602"/>
                </a:lnTo>
                <a:lnTo>
                  <a:pt x="645151" y="244001"/>
                </a:lnTo>
                <a:lnTo>
                  <a:pt x="632955" y="239179"/>
                </a:lnTo>
                <a:close/>
              </a:path>
              <a:path w="825500" h="304164">
                <a:moveTo>
                  <a:pt x="733996" y="0"/>
                </a:moveTo>
                <a:lnTo>
                  <a:pt x="695556" y="5213"/>
                </a:lnTo>
                <a:lnTo>
                  <a:pt x="656376" y="28071"/>
                </a:lnTo>
                <a:lnTo>
                  <a:pt x="637387" y="67396"/>
                </a:lnTo>
                <a:lnTo>
                  <a:pt x="636587" y="79438"/>
                </a:lnTo>
                <a:lnTo>
                  <a:pt x="636909" y="88058"/>
                </a:lnTo>
                <a:lnTo>
                  <a:pt x="648252" y="124458"/>
                </a:lnTo>
                <a:lnTo>
                  <a:pt x="681799" y="154571"/>
                </a:lnTo>
                <a:lnTo>
                  <a:pt x="726284" y="173410"/>
                </a:lnTo>
                <a:lnTo>
                  <a:pt x="736488" y="177520"/>
                </a:lnTo>
                <a:lnTo>
                  <a:pt x="771283" y="200266"/>
                </a:lnTo>
                <a:lnTo>
                  <a:pt x="774661" y="205435"/>
                </a:lnTo>
                <a:lnTo>
                  <a:pt x="776351" y="212001"/>
                </a:lnTo>
                <a:lnTo>
                  <a:pt x="776351" y="228193"/>
                </a:lnTo>
                <a:lnTo>
                  <a:pt x="744717" y="256514"/>
                </a:lnTo>
                <a:lnTo>
                  <a:pt x="719277" y="259257"/>
                </a:lnTo>
                <a:lnTo>
                  <a:pt x="814260" y="259257"/>
                </a:lnTo>
                <a:lnTo>
                  <a:pt x="817364" y="253981"/>
                </a:lnTo>
                <a:lnTo>
                  <a:pt x="821666" y="242744"/>
                </a:lnTo>
                <a:lnTo>
                  <a:pt x="824246" y="230512"/>
                </a:lnTo>
                <a:lnTo>
                  <a:pt x="825106" y="217284"/>
                </a:lnTo>
                <a:lnTo>
                  <a:pt x="824472" y="205566"/>
                </a:lnTo>
                <a:lnTo>
                  <a:pt x="809385" y="168740"/>
                </a:lnTo>
                <a:lnTo>
                  <a:pt x="776773" y="144247"/>
                </a:lnTo>
                <a:lnTo>
                  <a:pt x="732300" y="125586"/>
                </a:lnTo>
                <a:lnTo>
                  <a:pt x="723077" y="121786"/>
                </a:lnTo>
                <a:lnTo>
                  <a:pt x="690702" y="99898"/>
                </a:lnTo>
                <a:lnTo>
                  <a:pt x="685723" y="72491"/>
                </a:lnTo>
                <a:lnTo>
                  <a:pt x="687412" y="66395"/>
                </a:lnTo>
                <a:lnTo>
                  <a:pt x="725426" y="45200"/>
                </a:lnTo>
                <a:lnTo>
                  <a:pt x="733234" y="44919"/>
                </a:lnTo>
                <a:lnTo>
                  <a:pt x="811181" y="44919"/>
                </a:lnTo>
                <a:lnTo>
                  <a:pt x="820521" y="19304"/>
                </a:lnTo>
                <a:lnTo>
                  <a:pt x="777113" y="4394"/>
                </a:lnTo>
                <a:lnTo>
                  <a:pt x="745407" y="274"/>
                </a:lnTo>
                <a:lnTo>
                  <a:pt x="733996" y="0"/>
                </a:lnTo>
                <a:close/>
              </a:path>
              <a:path w="825500" h="304164">
                <a:moveTo>
                  <a:pt x="811181" y="44919"/>
                </a:moveTo>
                <a:lnTo>
                  <a:pt x="733234" y="44919"/>
                </a:lnTo>
                <a:lnTo>
                  <a:pt x="741688" y="45171"/>
                </a:lnTo>
                <a:lnTo>
                  <a:pt x="750059" y="45932"/>
                </a:lnTo>
                <a:lnTo>
                  <a:pt x="794042" y="57973"/>
                </a:lnTo>
                <a:lnTo>
                  <a:pt x="804837" y="62318"/>
                </a:lnTo>
                <a:lnTo>
                  <a:pt x="811181" y="4491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412788" y="4035558"/>
            <a:ext cx="11242040" cy="14287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-635">
              <a:lnSpc>
                <a:spcPct val="100400"/>
              </a:lnSpc>
              <a:spcBef>
                <a:spcPts val="114"/>
              </a:spcBef>
              <a:tabLst>
                <a:tab pos="5821680" algn="l"/>
              </a:tabLst>
            </a:pPr>
            <a:r>
              <a:rPr dirty="0" sz="3050" spc="-20">
                <a:solidFill>
                  <a:srgbClr val="131313"/>
                </a:solidFill>
                <a:latin typeface="Lucida Sans Unicode"/>
                <a:cs typeface="Lucida Sans Unicode"/>
              </a:rPr>
              <a:t>outreach</a:t>
            </a:r>
            <a:r>
              <a:rPr dirty="0" sz="3050" spc="-20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can</a:t>
            </a:r>
            <a:r>
              <a:rPr dirty="0" sz="3050" spc="-20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be</a:t>
            </a:r>
            <a:r>
              <a:rPr dirty="0" sz="3050" spc="-20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daunting.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	</a:t>
            </a:r>
            <a:r>
              <a:rPr dirty="0" sz="3050" spc="-45">
                <a:solidFill>
                  <a:srgbClr val="131313"/>
                </a:solidFill>
                <a:latin typeface="Lucida Sans Unicode"/>
                <a:cs typeface="Lucida Sans Unicode"/>
              </a:rPr>
              <a:t>offers</a:t>
            </a:r>
            <a:r>
              <a:rPr dirty="0" sz="30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50">
                <a:solidFill>
                  <a:srgbClr val="131313"/>
                </a:solidFill>
                <a:latin typeface="Lucida Sans Unicode"/>
                <a:cs typeface="Lucida Sans Unicode"/>
              </a:rPr>
              <a:t>scalable</a:t>
            </a:r>
            <a:r>
              <a:rPr dirty="0" sz="30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131313"/>
                </a:solidFill>
                <a:latin typeface="Lucida Sans Unicode"/>
                <a:cs typeface="Lucida Sans Unicode"/>
              </a:rPr>
              <a:t>and </a:t>
            </a:r>
            <a:r>
              <a:rPr dirty="0" sz="3050" spc="-75">
                <a:solidFill>
                  <a:srgbClr val="131313"/>
                </a:solidFill>
                <a:latin typeface="Lucida Sans Unicode"/>
                <a:cs typeface="Lucida Sans Unicode"/>
              </a:rPr>
              <a:t>customizable</a:t>
            </a:r>
            <a:r>
              <a:rPr dirty="0" sz="30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60">
                <a:solidFill>
                  <a:srgbClr val="131313"/>
                </a:solidFill>
                <a:latin typeface="Lucida Sans Unicode"/>
                <a:cs typeface="Lucida Sans Unicode"/>
              </a:rPr>
              <a:t>solutions</a:t>
            </a:r>
            <a:r>
              <a:rPr dirty="0" sz="30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to</a:t>
            </a:r>
            <a:r>
              <a:rPr dirty="0" sz="30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70">
                <a:solidFill>
                  <a:srgbClr val="131313"/>
                </a:solidFill>
                <a:latin typeface="Lucida Sans Unicode"/>
                <a:cs typeface="Lucida Sans Unicode"/>
              </a:rPr>
              <a:t>tackle</a:t>
            </a:r>
            <a:r>
              <a:rPr dirty="0" sz="30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these</a:t>
            </a:r>
            <a:r>
              <a:rPr dirty="0" sz="30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60">
                <a:solidFill>
                  <a:srgbClr val="131313"/>
                </a:solidFill>
                <a:latin typeface="Lucida Sans Unicode"/>
                <a:cs typeface="Lucida Sans Unicode"/>
              </a:rPr>
              <a:t>challenges</a:t>
            </a:r>
            <a:r>
              <a:rPr dirty="0" sz="30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effectively. </a:t>
            </a:r>
            <a:r>
              <a:rPr dirty="0" sz="3050" spc="-25">
                <a:solidFill>
                  <a:srgbClr val="131313"/>
                </a:solidFill>
                <a:latin typeface="Lucida Sans Unicode"/>
                <a:cs typeface="Lucida Sans Unicode"/>
              </a:rPr>
              <a:t>Let's</a:t>
            </a:r>
            <a:r>
              <a:rPr dirty="0" sz="305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70">
                <a:solidFill>
                  <a:srgbClr val="131313"/>
                </a:solidFill>
                <a:latin typeface="Lucida Sans Unicode"/>
                <a:cs typeface="Lucida Sans Unicode"/>
              </a:rPr>
              <a:t>explore</a:t>
            </a:r>
            <a:r>
              <a:rPr dirty="0" sz="30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how</a:t>
            </a:r>
            <a:r>
              <a:rPr dirty="0" sz="30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AWS</a:t>
            </a:r>
            <a:r>
              <a:rPr dirty="0" sz="305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131313"/>
                </a:solidFill>
                <a:latin typeface="Lucida Sans Unicode"/>
                <a:cs typeface="Lucida Sans Unicode"/>
              </a:rPr>
              <a:t>can</a:t>
            </a:r>
            <a:r>
              <a:rPr dirty="0" sz="30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65">
                <a:solidFill>
                  <a:srgbClr val="131313"/>
                </a:solidFill>
                <a:latin typeface="Lucida Sans Unicode"/>
                <a:cs typeface="Lucida Sans Unicode"/>
              </a:rPr>
              <a:t>revolutionize</a:t>
            </a:r>
            <a:r>
              <a:rPr dirty="0" sz="30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your</a:t>
            </a:r>
            <a:r>
              <a:rPr dirty="0" sz="30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40">
                <a:solidFill>
                  <a:srgbClr val="131313"/>
                </a:solidFill>
                <a:latin typeface="Lucida Sans Unicode"/>
                <a:cs typeface="Lucida Sans Unicode"/>
              </a:rPr>
              <a:t>email</a:t>
            </a:r>
            <a:r>
              <a:rPr dirty="0" sz="3050" spc="-16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131313"/>
                </a:solidFill>
                <a:latin typeface="Lucida Sans Unicode"/>
                <a:cs typeface="Lucida Sans Unicode"/>
              </a:rPr>
              <a:t>outreach.</a:t>
            </a:r>
            <a:endParaRPr sz="30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2135" y="1493520"/>
            <a:ext cx="11463528" cy="886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3265" y="3705504"/>
            <a:ext cx="3567061" cy="3253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448310" y="3613074"/>
            <a:ext cx="11460480" cy="19551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-635">
              <a:lnSpc>
                <a:spcPct val="100499"/>
              </a:lnSpc>
              <a:spcBef>
                <a:spcPts val="90"/>
              </a:spcBef>
              <a:tabLst>
                <a:tab pos="9227185" algn="l"/>
              </a:tabLst>
            </a:pPr>
            <a:r>
              <a:rPr dirty="0" sz="3150" spc="-70">
                <a:solidFill>
                  <a:srgbClr val="131313"/>
                </a:solidFill>
                <a:latin typeface="Lucida Sans Unicode"/>
                <a:cs typeface="Lucida Sans Unicode"/>
              </a:rPr>
              <a:t>Discover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5">
                <a:solidFill>
                  <a:srgbClr val="131313"/>
                </a:solidFill>
                <a:latin typeface="Lucida Sans Unicode"/>
                <a:cs typeface="Lucida Sans Unicode"/>
              </a:rPr>
              <a:t>diverse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range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of</a:t>
            </a:r>
            <a:r>
              <a:rPr dirty="0" sz="3150">
                <a:solidFill>
                  <a:srgbClr val="131313"/>
                </a:solidFill>
                <a:latin typeface="Lucida Sans Unicode"/>
                <a:cs typeface="Lucida Sans Unicode"/>
              </a:rPr>
              <a:t>	</a:t>
            </a:r>
            <a:r>
              <a:rPr dirty="0" sz="3150" spc="-65">
                <a:solidFill>
                  <a:srgbClr val="131313"/>
                </a:solidFill>
                <a:latin typeface="Lucida Sans Unicode"/>
                <a:cs typeface="Lucida Sans Unicode"/>
              </a:rPr>
              <a:t>such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as </a:t>
            </a:r>
            <a:r>
              <a:rPr dirty="0" sz="3150" spc="-110">
                <a:solidFill>
                  <a:srgbClr val="131313"/>
                </a:solidFill>
                <a:latin typeface="Lucida Sans Unicode"/>
                <a:cs typeface="Lucida Sans Unicode"/>
              </a:rPr>
              <a:t>Amazon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SES,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10">
                <a:solidFill>
                  <a:srgbClr val="131313"/>
                </a:solidFill>
                <a:latin typeface="Lucida Sans Unicode"/>
                <a:cs typeface="Lucida Sans Unicode"/>
              </a:rPr>
              <a:t>Amazon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Pinpoint,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10">
                <a:solidFill>
                  <a:srgbClr val="131313"/>
                </a:solidFill>
                <a:latin typeface="Lucida Sans Unicode"/>
                <a:cs typeface="Lucida Sans Unicode"/>
              </a:rPr>
              <a:t>Amazon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5">
                <a:solidFill>
                  <a:srgbClr val="131313"/>
                </a:solidFill>
                <a:latin typeface="Lucida Sans Unicode"/>
                <a:cs typeface="Lucida Sans Unicode"/>
              </a:rPr>
              <a:t>WorkMail.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These </a:t>
            </a:r>
            <a:r>
              <a:rPr dirty="0" sz="3150" spc="-60">
                <a:solidFill>
                  <a:srgbClr val="131313"/>
                </a:solidFill>
                <a:latin typeface="Lucida Sans Unicode"/>
                <a:cs typeface="Lucida Sans Unicode"/>
              </a:rPr>
              <a:t>services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5">
                <a:solidFill>
                  <a:srgbClr val="131313"/>
                </a:solidFill>
                <a:latin typeface="Lucida Sans Unicode"/>
                <a:cs typeface="Lucida Sans Unicode"/>
              </a:rPr>
              <a:t>offer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robust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0">
                <a:solidFill>
                  <a:srgbClr val="131313"/>
                </a:solidFill>
                <a:latin typeface="Lucida Sans Unicode"/>
                <a:cs typeface="Lucida Sans Unicode"/>
              </a:rPr>
              <a:t>features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5">
                <a:solidFill>
                  <a:srgbClr val="131313"/>
                </a:solidFill>
                <a:latin typeface="Lucida Sans Unicode"/>
                <a:cs typeface="Lucida Sans Unicode"/>
              </a:rPr>
              <a:t>to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5">
                <a:solidFill>
                  <a:srgbClr val="131313"/>
                </a:solidFill>
                <a:latin typeface="Lucida Sans Unicode"/>
                <a:cs typeface="Lucida Sans Unicode"/>
              </a:rPr>
              <a:t>optimize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email</a:t>
            </a:r>
            <a:r>
              <a:rPr dirty="0" sz="3150" spc="-17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delivery, </a:t>
            </a:r>
            <a:r>
              <a:rPr dirty="0" sz="3150" spc="-75">
                <a:solidFill>
                  <a:srgbClr val="131313"/>
                </a:solidFill>
                <a:latin typeface="Lucida Sans Unicode"/>
                <a:cs typeface="Lucida Sans Unicode"/>
              </a:rPr>
              <a:t>engagement,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204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management.</a:t>
            </a:r>
            <a:endParaRPr sz="31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0423" y="1472184"/>
            <a:ext cx="11756136" cy="1356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2230062" y="1090"/>
            <a:ext cx="6058535" cy="10286365"/>
            <a:chOff x="12230062" y="1090"/>
            <a:chExt cx="6058535" cy="1028636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20318" y="6009843"/>
              <a:ext cx="4567682" cy="427715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0062" y="1090"/>
              <a:ext cx="6057938" cy="102859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62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750" spc="-145">
                <a:latin typeface="Verdana"/>
                <a:cs typeface="Verdana"/>
              </a:rPr>
              <a:t>Automation</a:t>
            </a:r>
            <a:r>
              <a:rPr dirty="0" sz="6750" spc="-405">
                <a:latin typeface="Verdana"/>
                <a:cs typeface="Verdana"/>
              </a:rPr>
              <a:t> </a:t>
            </a:r>
            <a:r>
              <a:rPr dirty="0" sz="6750" spc="-140">
                <a:latin typeface="Verdana"/>
                <a:cs typeface="Verdana"/>
              </a:rPr>
              <a:t>with</a:t>
            </a:r>
            <a:r>
              <a:rPr dirty="0" sz="6750" spc="-400">
                <a:latin typeface="Verdana"/>
                <a:cs typeface="Verdana"/>
              </a:rPr>
              <a:t> </a:t>
            </a:r>
            <a:r>
              <a:rPr dirty="0" sz="6750" spc="-25">
                <a:latin typeface="Verdana"/>
                <a:cs typeface="Verdana"/>
              </a:rPr>
              <a:t>AWS</a:t>
            </a:r>
            <a:endParaRPr sz="675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7644" y="5636920"/>
            <a:ext cx="2142731" cy="3152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99604" y="5534787"/>
            <a:ext cx="10180955" cy="195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95"/>
              </a:spcBef>
              <a:tabLst>
                <a:tab pos="6650355" algn="l"/>
              </a:tabLst>
            </a:pPr>
            <a:r>
              <a:rPr dirty="0" sz="3150" spc="-75">
                <a:solidFill>
                  <a:srgbClr val="131313"/>
                </a:solidFill>
                <a:latin typeface="Lucida Sans Unicode"/>
                <a:cs typeface="Lucida Sans Unicode"/>
              </a:rPr>
              <a:t>Unlock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the</a:t>
            </a:r>
            <a:r>
              <a:rPr dirty="0" sz="3150" spc="-20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potential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of</a:t>
            </a:r>
            <a:r>
              <a:rPr dirty="0" sz="3150">
                <a:solidFill>
                  <a:srgbClr val="131313"/>
                </a:solidFill>
                <a:latin typeface="Lucida Sans Unicode"/>
                <a:cs typeface="Lucida Sans Unicode"/>
              </a:rPr>
              <a:t>	</a:t>
            </a:r>
            <a:r>
              <a:rPr dirty="0" sz="3150" spc="-50">
                <a:solidFill>
                  <a:srgbClr val="131313"/>
                </a:solidFill>
                <a:latin typeface="Lucida Sans Unicode"/>
                <a:cs typeface="Lucida Sans Unicode"/>
              </a:rPr>
              <a:t>with</a:t>
            </a:r>
            <a:r>
              <a:rPr dirty="0" sz="3150" spc="-19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131313"/>
                </a:solidFill>
                <a:latin typeface="Lucida Sans Unicode"/>
                <a:cs typeface="Lucida Sans Unicode"/>
              </a:rPr>
              <a:t>AWS</a:t>
            </a:r>
            <a:r>
              <a:rPr dirty="0" sz="3150" spc="-19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0">
                <a:solidFill>
                  <a:srgbClr val="131313"/>
                </a:solidFill>
                <a:latin typeface="Lucida Sans Unicode"/>
                <a:cs typeface="Lucida Sans Unicode"/>
              </a:rPr>
              <a:t>for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0">
                <a:solidFill>
                  <a:srgbClr val="131313"/>
                </a:solidFill>
                <a:latin typeface="Lucida Sans Unicode"/>
                <a:cs typeface="Lucida Sans Unicode"/>
              </a:rPr>
              <a:t>email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outreach.</a:t>
            </a:r>
            <a:r>
              <a:rPr dirty="0" sz="3150" spc="-19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40">
                <a:solidFill>
                  <a:srgbClr val="131313"/>
                </a:solidFill>
                <a:latin typeface="Lucida Sans Unicode"/>
                <a:cs typeface="Lucida Sans Unicode"/>
              </a:rPr>
              <a:t>Leverage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>
                <a:solidFill>
                  <a:srgbClr val="131313"/>
                </a:solidFill>
                <a:latin typeface="Lucida Sans Unicode"/>
                <a:cs typeface="Lucida Sans Unicode"/>
              </a:rPr>
              <a:t>AWS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0">
                <a:solidFill>
                  <a:srgbClr val="131313"/>
                </a:solidFill>
                <a:latin typeface="Lucida Sans Unicode"/>
                <a:cs typeface="Lucida Sans Unicode"/>
              </a:rPr>
              <a:t>Lambda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8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14">
                <a:solidFill>
                  <a:srgbClr val="131313"/>
                </a:solidFill>
                <a:latin typeface="Lucida Sans Unicode"/>
                <a:cs typeface="Lucida Sans Unicode"/>
              </a:rPr>
              <a:t>Amazon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95">
                <a:solidFill>
                  <a:srgbClr val="131313"/>
                </a:solidFill>
                <a:latin typeface="Lucida Sans Unicode"/>
                <a:cs typeface="Lucida Sans Unicode"/>
              </a:rPr>
              <a:t>S3</a:t>
            </a:r>
            <a:r>
              <a:rPr dirty="0" sz="3150" spc="-18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to </a:t>
            </a:r>
            <a:r>
              <a:rPr dirty="0" sz="3150" spc="-30">
                <a:solidFill>
                  <a:srgbClr val="131313"/>
                </a:solidFill>
                <a:latin typeface="Lucida Sans Unicode"/>
                <a:cs typeface="Lucida Sans Unicode"/>
              </a:rPr>
              <a:t>automate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55">
                <a:solidFill>
                  <a:srgbClr val="131313"/>
                </a:solidFill>
                <a:latin typeface="Lucida Sans Unicode"/>
                <a:cs typeface="Lucida Sans Unicode"/>
              </a:rPr>
              <a:t>email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5">
                <a:solidFill>
                  <a:srgbClr val="131313"/>
                </a:solidFill>
                <a:latin typeface="Lucida Sans Unicode"/>
                <a:cs typeface="Lucida Sans Unicode"/>
              </a:rPr>
              <a:t>sending,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10">
                <a:solidFill>
                  <a:srgbClr val="131313"/>
                </a:solidFill>
                <a:latin typeface="Lucida Sans Unicode"/>
                <a:cs typeface="Lucida Sans Unicode"/>
              </a:rPr>
              <a:t>tracking,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and</a:t>
            </a:r>
            <a:r>
              <a:rPr dirty="0" sz="3150" spc="-17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analytics.</a:t>
            </a:r>
            <a:endParaRPr sz="31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3150" spc="-25">
                <a:solidFill>
                  <a:srgbClr val="131313"/>
                </a:solidFill>
                <a:latin typeface="Lucida Sans Unicode"/>
                <a:cs typeface="Lucida Sans Unicode"/>
              </a:rPr>
              <a:t>Embrace</a:t>
            </a:r>
            <a:r>
              <a:rPr dirty="0" sz="3150" spc="-16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85">
                <a:solidFill>
                  <a:srgbClr val="131313"/>
                </a:solidFill>
                <a:latin typeface="Lucida Sans Unicode"/>
                <a:cs typeface="Lucida Sans Unicode"/>
              </a:rPr>
              <a:t>efficiency</a:t>
            </a:r>
            <a:r>
              <a:rPr dirty="0" sz="3150" spc="-15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65">
                <a:solidFill>
                  <a:srgbClr val="131313"/>
                </a:solidFill>
                <a:latin typeface="Lucida Sans Unicode"/>
                <a:cs typeface="Lucida Sans Unicode"/>
              </a:rPr>
              <a:t>through</a:t>
            </a:r>
            <a:r>
              <a:rPr dirty="0" sz="3150" spc="-15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35">
                <a:solidFill>
                  <a:srgbClr val="131313"/>
                </a:solidFill>
                <a:latin typeface="Lucida Sans Unicode"/>
                <a:cs typeface="Lucida Sans Unicode"/>
              </a:rPr>
              <a:t>automated</a:t>
            </a:r>
            <a:r>
              <a:rPr dirty="0" sz="3150" spc="-155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dirty="0" sz="3150" spc="-10">
                <a:solidFill>
                  <a:srgbClr val="131313"/>
                </a:solidFill>
                <a:latin typeface="Lucida Sans Unicode"/>
                <a:cs typeface="Lucida Sans Unicode"/>
              </a:rPr>
              <a:t>workflows.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6073825" cy="10286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4632" rIns="0" bIns="0" rtlCol="0" vert="horz">
            <a:spAutoFit/>
          </a:bodyPr>
          <a:lstStyle/>
          <a:p>
            <a:pPr marL="5685155" marR="5080">
              <a:lnSpc>
                <a:spcPct val="101000"/>
              </a:lnSpc>
              <a:spcBef>
                <a:spcPts val="80"/>
              </a:spcBef>
            </a:pPr>
            <a:r>
              <a:rPr dirty="0" sz="2950" spc="105" b="0">
                <a:latin typeface="Tahoma"/>
                <a:cs typeface="Tahoma"/>
              </a:rPr>
              <a:t>Ensure</a:t>
            </a:r>
            <a:r>
              <a:rPr dirty="0" sz="2950" spc="-114" b="0">
                <a:latin typeface="Tahoma"/>
                <a:cs typeface="Tahoma"/>
              </a:rPr>
              <a:t> </a:t>
            </a:r>
            <a:r>
              <a:rPr dirty="0" sz="2950" spc="-125" b="0">
                <a:latin typeface="Arial Black"/>
                <a:cs typeface="Arial Black"/>
              </a:rPr>
              <a:t>data</a:t>
            </a:r>
            <a:r>
              <a:rPr dirty="0" sz="2950" spc="-170" b="0">
                <a:latin typeface="Arial Black"/>
                <a:cs typeface="Arial Black"/>
              </a:rPr>
              <a:t> </a:t>
            </a:r>
            <a:r>
              <a:rPr dirty="0" sz="2950" spc="-165" b="0">
                <a:latin typeface="Arial Black"/>
                <a:cs typeface="Arial Black"/>
              </a:rPr>
              <a:t>security</a:t>
            </a:r>
            <a:r>
              <a:rPr dirty="0" sz="2950" spc="-170" b="0">
                <a:latin typeface="Arial Black"/>
                <a:cs typeface="Arial Black"/>
              </a:rPr>
              <a:t> </a:t>
            </a:r>
            <a:r>
              <a:rPr dirty="0" sz="2950" spc="140" b="0">
                <a:latin typeface="Tahoma"/>
                <a:cs typeface="Tahoma"/>
              </a:rPr>
              <a:t>and</a:t>
            </a:r>
            <a:r>
              <a:rPr dirty="0" sz="2950" spc="-110" b="0">
                <a:latin typeface="Tahoma"/>
                <a:cs typeface="Tahoma"/>
              </a:rPr>
              <a:t> </a:t>
            </a:r>
            <a:r>
              <a:rPr dirty="0" sz="2950" spc="-185" b="0">
                <a:latin typeface="Arial Black"/>
                <a:cs typeface="Arial Black"/>
              </a:rPr>
              <a:t>compliance</a:t>
            </a:r>
            <a:r>
              <a:rPr dirty="0" sz="2950" spc="-170" b="0">
                <a:latin typeface="Arial Black"/>
                <a:cs typeface="Arial Black"/>
              </a:rPr>
              <a:t> </a:t>
            </a:r>
            <a:r>
              <a:rPr dirty="0" sz="2950" spc="100" b="0">
                <a:latin typeface="Tahoma"/>
                <a:cs typeface="Tahoma"/>
              </a:rPr>
              <a:t>with</a:t>
            </a:r>
            <a:r>
              <a:rPr dirty="0" sz="2950" spc="-110" b="0">
                <a:latin typeface="Tahoma"/>
                <a:cs typeface="Tahoma"/>
              </a:rPr>
              <a:t> </a:t>
            </a:r>
            <a:r>
              <a:rPr dirty="0" sz="2950" b="0">
                <a:latin typeface="Tahoma"/>
                <a:cs typeface="Tahoma"/>
              </a:rPr>
              <a:t>AWS's</a:t>
            </a:r>
            <a:r>
              <a:rPr dirty="0" sz="2950" spc="-110" b="0">
                <a:latin typeface="Tahoma"/>
                <a:cs typeface="Tahoma"/>
              </a:rPr>
              <a:t> </a:t>
            </a:r>
            <a:r>
              <a:rPr dirty="0" sz="2950" spc="120" b="0">
                <a:latin typeface="Tahoma"/>
                <a:cs typeface="Tahoma"/>
              </a:rPr>
              <a:t>robust </a:t>
            </a:r>
            <a:r>
              <a:rPr dirty="0" sz="2950" spc="80" b="0">
                <a:latin typeface="Tahoma"/>
                <a:cs typeface="Tahoma"/>
              </a:rPr>
              <a:t>security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100" b="0">
                <a:latin typeface="Tahoma"/>
                <a:cs typeface="Tahoma"/>
              </a:rPr>
              <a:t>measures.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140" b="0">
                <a:latin typeface="Tahoma"/>
                <a:cs typeface="Tahoma"/>
              </a:rPr>
              <a:t>From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105" b="0">
                <a:latin typeface="Tahoma"/>
                <a:cs typeface="Tahoma"/>
              </a:rPr>
              <a:t>encryption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120" b="0">
                <a:latin typeface="Tahoma"/>
                <a:cs typeface="Tahoma"/>
              </a:rPr>
              <a:t>to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75" b="0">
                <a:latin typeface="Tahoma"/>
                <a:cs typeface="Tahoma"/>
              </a:rPr>
              <a:t>access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85" b="0">
                <a:latin typeface="Tahoma"/>
                <a:cs typeface="Tahoma"/>
              </a:rPr>
              <a:t>controls,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-25" b="0">
                <a:latin typeface="Tahoma"/>
                <a:cs typeface="Tahoma"/>
              </a:rPr>
              <a:t>AWS </a:t>
            </a:r>
            <a:r>
              <a:rPr dirty="0" sz="2950" spc="114" b="0">
                <a:latin typeface="Tahoma"/>
                <a:cs typeface="Tahoma"/>
              </a:rPr>
              <a:t>provides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90" b="0">
                <a:latin typeface="Tahoma"/>
                <a:cs typeface="Tahoma"/>
              </a:rPr>
              <a:t>a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105" b="0">
                <a:latin typeface="Tahoma"/>
                <a:cs typeface="Tahoma"/>
              </a:rPr>
              <a:t>secure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125" b="0">
                <a:latin typeface="Tahoma"/>
                <a:cs typeface="Tahoma"/>
              </a:rPr>
              <a:t>environment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120" b="0">
                <a:latin typeface="Tahoma"/>
                <a:cs typeface="Tahoma"/>
              </a:rPr>
              <a:t>for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120" b="0">
                <a:latin typeface="Tahoma"/>
                <a:cs typeface="Tahoma"/>
              </a:rPr>
              <a:t>email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spc="55" b="0">
                <a:latin typeface="Tahoma"/>
                <a:cs typeface="Tahoma"/>
              </a:rPr>
              <a:t>data.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70" b="0">
                <a:latin typeface="Tahoma"/>
                <a:cs typeface="Tahoma"/>
              </a:rPr>
              <a:t>Trust</a:t>
            </a:r>
            <a:r>
              <a:rPr dirty="0" sz="2950" spc="-135" b="0">
                <a:latin typeface="Tahoma"/>
                <a:cs typeface="Tahoma"/>
              </a:rPr>
              <a:t> </a:t>
            </a:r>
            <a:r>
              <a:rPr dirty="0" sz="2950" b="0">
                <a:latin typeface="Tahoma"/>
                <a:cs typeface="Tahoma"/>
              </a:rPr>
              <a:t>AWS</a:t>
            </a:r>
            <a:r>
              <a:rPr dirty="0" sz="2950" spc="-130" b="0">
                <a:latin typeface="Tahoma"/>
                <a:cs typeface="Tahoma"/>
              </a:rPr>
              <a:t> </a:t>
            </a:r>
            <a:r>
              <a:rPr dirty="0" sz="2950" spc="95" b="0">
                <a:latin typeface="Tahoma"/>
                <a:cs typeface="Tahoma"/>
              </a:rPr>
              <a:t>to safeguard</a:t>
            </a:r>
            <a:r>
              <a:rPr dirty="0" sz="2950" spc="-145" b="0">
                <a:latin typeface="Tahoma"/>
                <a:cs typeface="Tahoma"/>
              </a:rPr>
              <a:t> </a:t>
            </a:r>
            <a:r>
              <a:rPr dirty="0" sz="2950" spc="114" b="0">
                <a:latin typeface="Tahoma"/>
                <a:cs typeface="Tahoma"/>
              </a:rPr>
              <a:t>your</a:t>
            </a:r>
            <a:r>
              <a:rPr dirty="0" sz="2950" spc="-140" b="0">
                <a:latin typeface="Tahoma"/>
                <a:cs typeface="Tahoma"/>
              </a:rPr>
              <a:t> </a:t>
            </a:r>
            <a:r>
              <a:rPr dirty="0" sz="2950" spc="120" b="0">
                <a:latin typeface="Tahoma"/>
                <a:cs typeface="Tahoma"/>
              </a:rPr>
              <a:t>email</a:t>
            </a:r>
            <a:r>
              <a:rPr dirty="0" sz="2950" spc="-140" b="0">
                <a:latin typeface="Tahoma"/>
                <a:cs typeface="Tahoma"/>
              </a:rPr>
              <a:t> </a:t>
            </a:r>
            <a:r>
              <a:rPr dirty="0" sz="2950" spc="80" b="0">
                <a:latin typeface="Tahoma"/>
                <a:cs typeface="Tahoma"/>
              </a:rPr>
              <a:t>outreach.</a:t>
            </a:r>
            <a:endParaRPr sz="29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856" y="1484376"/>
            <a:ext cx="10747247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7770"/>
            <a:ext cx="6068695" cy="10279380"/>
            <a:chOff x="0" y="7770"/>
            <a:chExt cx="6068695" cy="1027938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83681"/>
              <a:ext cx="3122510" cy="65246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70"/>
              <a:ext cx="6068428" cy="1027922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80720" y="1002005"/>
            <a:ext cx="9643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200"/>
              <a:t>Best</a:t>
            </a:r>
            <a:r>
              <a:rPr dirty="0" sz="4400" spc="5"/>
              <a:t> </a:t>
            </a:r>
            <a:r>
              <a:rPr dirty="0" sz="4400" spc="160"/>
              <a:t>Practices</a:t>
            </a:r>
            <a:r>
              <a:rPr dirty="0" sz="4400" spc="10"/>
              <a:t> </a:t>
            </a:r>
            <a:r>
              <a:rPr dirty="0" sz="4400" spc="210"/>
              <a:t>and</a:t>
            </a:r>
            <a:r>
              <a:rPr dirty="0" sz="4400" spc="10"/>
              <a:t> </a:t>
            </a:r>
            <a:r>
              <a:rPr dirty="0" sz="4400" spc="150"/>
              <a:t>Optimization</a:t>
            </a:r>
            <a:endParaRPr sz="4400"/>
          </a:p>
        </p:txBody>
      </p:sp>
      <p:sp>
        <p:nvSpPr>
          <p:cNvPr id="7" name="object 7" descr=""/>
          <p:cNvSpPr txBox="1"/>
          <p:nvPr/>
        </p:nvSpPr>
        <p:spPr>
          <a:xfrm>
            <a:off x="6781256" y="3387845"/>
            <a:ext cx="10619105" cy="16910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4"/>
              </a:spcBef>
            </a:pPr>
            <a:r>
              <a:rPr dirty="0" sz="2750" spc="90">
                <a:solidFill>
                  <a:srgbClr val="131313"/>
                </a:solidFill>
                <a:latin typeface="Tahoma"/>
                <a:cs typeface="Tahoma"/>
              </a:rPr>
              <a:t>Learn</a:t>
            </a:r>
            <a:r>
              <a:rPr dirty="0" sz="2750" spc="-13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131313"/>
                </a:solidFill>
                <a:latin typeface="Tahoma"/>
                <a:cs typeface="Tahoma"/>
              </a:rPr>
              <a:t>the</a:t>
            </a:r>
            <a:r>
              <a:rPr dirty="0" sz="2750" spc="-12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-180">
                <a:solidFill>
                  <a:srgbClr val="131313"/>
                </a:solidFill>
                <a:latin typeface="Arial Black"/>
                <a:cs typeface="Arial Black"/>
              </a:rPr>
              <a:t>best</a:t>
            </a:r>
            <a:r>
              <a:rPr dirty="0" sz="2750" spc="-18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750" spc="-210">
                <a:solidFill>
                  <a:srgbClr val="131313"/>
                </a:solidFill>
                <a:latin typeface="Arial Black"/>
                <a:cs typeface="Arial Black"/>
              </a:rPr>
              <a:t>practices</a:t>
            </a:r>
            <a:r>
              <a:rPr dirty="0" sz="2750" spc="-18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750" spc="100">
                <a:solidFill>
                  <a:srgbClr val="131313"/>
                </a:solidFill>
                <a:latin typeface="Tahoma"/>
                <a:cs typeface="Tahoma"/>
              </a:rPr>
              <a:t>for</a:t>
            </a:r>
            <a:r>
              <a:rPr dirty="0" sz="2750" spc="-13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131313"/>
                </a:solidFill>
                <a:latin typeface="Tahoma"/>
                <a:cs typeface="Tahoma"/>
              </a:rPr>
              <a:t>leveraging</a:t>
            </a:r>
            <a:r>
              <a:rPr dirty="0" sz="2750" spc="-12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31313"/>
                </a:solidFill>
                <a:latin typeface="Tahoma"/>
                <a:cs typeface="Tahoma"/>
              </a:rPr>
              <a:t>AWS</a:t>
            </a:r>
            <a:r>
              <a:rPr dirty="0" sz="2750" spc="-12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131313"/>
                </a:solidFill>
                <a:latin typeface="Tahoma"/>
                <a:cs typeface="Tahoma"/>
              </a:rPr>
              <a:t>in</a:t>
            </a:r>
            <a:r>
              <a:rPr dirty="0" sz="2750" spc="-12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131313"/>
                </a:solidFill>
                <a:latin typeface="Tahoma"/>
                <a:cs typeface="Tahoma"/>
              </a:rPr>
              <a:t>email</a:t>
            </a:r>
            <a:r>
              <a:rPr dirty="0" sz="2750" spc="-12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131313"/>
                </a:solidFill>
                <a:latin typeface="Tahoma"/>
                <a:cs typeface="Tahoma"/>
              </a:rPr>
              <a:t>outreach. </a:t>
            </a:r>
            <a:r>
              <a:rPr dirty="0" sz="2750" spc="110">
                <a:solidFill>
                  <a:srgbClr val="131313"/>
                </a:solidFill>
                <a:latin typeface="Tahoma"/>
                <a:cs typeface="Tahoma"/>
              </a:rPr>
              <a:t>From</a:t>
            </a:r>
            <a:r>
              <a:rPr dirty="0" sz="2750" spc="-9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131313"/>
                </a:solidFill>
                <a:latin typeface="Tahoma"/>
                <a:cs typeface="Tahoma"/>
              </a:rPr>
              <a:t>A/B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131313"/>
                </a:solidFill>
                <a:latin typeface="Tahoma"/>
                <a:cs typeface="Tahoma"/>
              </a:rPr>
              <a:t>testing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131313"/>
                </a:solidFill>
                <a:latin typeface="Tahoma"/>
                <a:cs typeface="Tahoma"/>
              </a:rPr>
              <a:t>to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31313"/>
                </a:solidFill>
                <a:latin typeface="Tahoma"/>
                <a:cs typeface="Tahoma"/>
              </a:rPr>
              <a:t>analytics,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131313"/>
                </a:solidFill>
                <a:latin typeface="Tahoma"/>
                <a:cs typeface="Tahoma"/>
              </a:rPr>
              <a:t>discover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0">
                <a:solidFill>
                  <a:srgbClr val="131313"/>
                </a:solidFill>
                <a:latin typeface="Tahoma"/>
                <a:cs typeface="Tahoma"/>
              </a:rPr>
              <a:t>optimization</a:t>
            </a:r>
            <a:r>
              <a:rPr dirty="0" sz="2750" spc="-8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131313"/>
                </a:solidFill>
                <a:latin typeface="Tahoma"/>
                <a:cs typeface="Tahoma"/>
              </a:rPr>
              <a:t>techniques</a:t>
            </a:r>
            <a:r>
              <a:rPr dirty="0" sz="2750" spc="-9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131313"/>
                </a:solidFill>
                <a:latin typeface="Tahoma"/>
                <a:cs typeface="Tahoma"/>
              </a:rPr>
              <a:t>to </a:t>
            </a:r>
            <a:r>
              <a:rPr dirty="0" sz="2750" spc="90">
                <a:solidFill>
                  <a:srgbClr val="131313"/>
                </a:solidFill>
                <a:latin typeface="Tahoma"/>
                <a:cs typeface="Tahoma"/>
              </a:rPr>
              <a:t>enhance</a:t>
            </a:r>
            <a:r>
              <a:rPr dirty="0" sz="2750" spc="-10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131313"/>
                </a:solidFill>
                <a:latin typeface="Tahoma"/>
                <a:cs typeface="Tahoma"/>
              </a:rPr>
              <a:t>the</a:t>
            </a:r>
            <a:r>
              <a:rPr dirty="0" sz="2750" spc="-10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60">
                <a:solidFill>
                  <a:srgbClr val="131313"/>
                </a:solidFill>
                <a:latin typeface="Tahoma"/>
                <a:cs typeface="Tahoma"/>
              </a:rPr>
              <a:t>effectiveness</a:t>
            </a:r>
            <a:r>
              <a:rPr dirty="0" sz="2750" spc="-10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0">
                <a:solidFill>
                  <a:srgbClr val="131313"/>
                </a:solidFill>
                <a:latin typeface="Tahoma"/>
                <a:cs typeface="Tahoma"/>
              </a:rPr>
              <a:t>of</a:t>
            </a:r>
            <a:r>
              <a:rPr dirty="0" sz="2750" spc="-10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131313"/>
                </a:solidFill>
                <a:latin typeface="Tahoma"/>
                <a:cs typeface="Tahoma"/>
              </a:rPr>
              <a:t>your</a:t>
            </a:r>
            <a:r>
              <a:rPr dirty="0" sz="2750" spc="-10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131313"/>
                </a:solidFill>
                <a:latin typeface="Tahoma"/>
                <a:cs typeface="Tahoma"/>
              </a:rPr>
              <a:t>email</a:t>
            </a:r>
            <a:r>
              <a:rPr dirty="0" sz="2750" spc="-10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131313"/>
                </a:solidFill>
                <a:latin typeface="Tahoma"/>
                <a:cs typeface="Tahoma"/>
              </a:rPr>
              <a:t>campaigns.</a:t>
            </a:r>
            <a:r>
              <a:rPr dirty="0" sz="2750" spc="-10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31313"/>
                </a:solidFill>
                <a:latin typeface="Tahoma"/>
                <a:cs typeface="Tahoma"/>
              </a:rPr>
              <a:t>Elevate</a:t>
            </a:r>
            <a:r>
              <a:rPr dirty="0" sz="2750" spc="-10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131313"/>
                </a:solidFill>
                <a:latin typeface="Tahoma"/>
                <a:cs typeface="Tahoma"/>
              </a:rPr>
              <a:t>your </a:t>
            </a:r>
            <a:r>
              <a:rPr dirty="0" sz="2750" spc="90">
                <a:solidFill>
                  <a:srgbClr val="131313"/>
                </a:solidFill>
                <a:latin typeface="Tahoma"/>
                <a:cs typeface="Tahoma"/>
              </a:rPr>
              <a:t>outreach</a:t>
            </a:r>
            <a:r>
              <a:rPr dirty="0" sz="2750" spc="-2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131313"/>
                </a:solidFill>
                <a:latin typeface="Tahoma"/>
                <a:cs typeface="Tahoma"/>
              </a:rPr>
              <a:t>strategy</a:t>
            </a:r>
            <a:r>
              <a:rPr dirty="0" sz="2750" spc="-1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131313"/>
                </a:solidFill>
                <a:latin typeface="Tahoma"/>
                <a:cs typeface="Tahoma"/>
              </a:rPr>
              <a:t>with</a:t>
            </a:r>
            <a:r>
              <a:rPr dirty="0" sz="2750" spc="-1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2750" spc="-20">
                <a:solidFill>
                  <a:srgbClr val="131313"/>
                </a:solidFill>
                <a:latin typeface="Tahoma"/>
                <a:cs typeface="Tahoma"/>
              </a:rPr>
              <a:t>AWS.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135" y="798040"/>
            <a:ext cx="7005955" cy="143954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250" spc="350"/>
              <a:t>Co</a:t>
            </a:r>
            <a:r>
              <a:rPr dirty="0" sz="9250" spc="350"/>
              <a:t>nc</a:t>
            </a:r>
            <a:r>
              <a:rPr dirty="0" sz="9250" spc="350"/>
              <a:t>lu</a:t>
            </a:r>
            <a:r>
              <a:rPr dirty="0" sz="9250" spc="350"/>
              <a:t>sio</a:t>
            </a:r>
            <a:r>
              <a:rPr dirty="0" sz="9250" spc="350"/>
              <a:t>n</a:t>
            </a:r>
            <a:endParaRPr sz="9250"/>
          </a:p>
        </p:txBody>
      </p:sp>
      <p:sp>
        <p:nvSpPr>
          <p:cNvPr id="4" name="object 4" descr=""/>
          <p:cNvSpPr txBox="1"/>
          <p:nvPr/>
        </p:nvSpPr>
        <p:spPr>
          <a:xfrm>
            <a:off x="315264" y="2886325"/>
            <a:ext cx="17636490" cy="14992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490"/>
              </a:spcBef>
            </a:pPr>
            <a:r>
              <a:rPr dirty="0" baseline="4409" sz="4725" spc="-127">
                <a:solidFill>
                  <a:srgbClr val="131313"/>
                </a:solidFill>
                <a:latin typeface="Tahoma"/>
                <a:cs typeface="Tahoma"/>
              </a:rPr>
              <a:t>In</a:t>
            </a:r>
            <a:r>
              <a:rPr dirty="0" baseline="4409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4409" sz="4725" spc="104">
                <a:solidFill>
                  <a:srgbClr val="131313"/>
                </a:solidFill>
                <a:latin typeface="Tahoma"/>
                <a:cs typeface="Tahoma"/>
              </a:rPr>
              <a:t>conc</a:t>
            </a:r>
            <a:r>
              <a:rPr dirty="0" baseline="3527" sz="4725" spc="104">
                <a:solidFill>
                  <a:srgbClr val="131313"/>
                </a:solidFill>
                <a:latin typeface="Tahoma"/>
                <a:cs typeface="Tahoma"/>
              </a:rPr>
              <a:t>lusion,</a:t>
            </a:r>
            <a:r>
              <a:rPr dirty="0" baseline="3527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2645" sz="4725" spc="-509">
                <a:solidFill>
                  <a:srgbClr val="131313"/>
                </a:solidFill>
                <a:latin typeface="Arial Black"/>
                <a:cs typeface="Arial Black"/>
              </a:rPr>
              <a:t>AWS</a:t>
            </a:r>
            <a:r>
              <a:rPr dirty="0" baseline="2645" sz="4725" spc="-34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baseline="2645" sz="4725" spc="187">
                <a:solidFill>
                  <a:srgbClr val="131313"/>
                </a:solidFill>
                <a:latin typeface="Tahoma"/>
                <a:cs typeface="Tahoma"/>
              </a:rPr>
              <a:t>em</a:t>
            </a:r>
            <a:r>
              <a:rPr dirty="0" baseline="1763" sz="4725" spc="187">
                <a:solidFill>
                  <a:srgbClr val="131313"/>
                </a:solidFill>
                <a:latin typeface="Tahoma"/>
                <a:cs typeface="Tahoma"/>
              </a:rPr>
              <a:t>powers</a:t>
            </a:r>
            <a:r>
              <a:rPr dirty="0" baseline="1763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95">
                <a:solidFill>
                  <a:srgbClr val="131313"/>
                </a:solidFill>
                <a:latin typeface="Tahoma"/>
                <a:cs typeface="Tahoma"/>
              </a:rPr>
              <a:t>busine</a:t>
            </a:r>
            <a:r>
              <a:rPr dirty="0" sz="3150" spc="95">
                <a:solidFill>
                  <a:srgbClr val="131313"/>
                </a:solidFill>
                <a:latin typeface="Tahoma"/>
                <a:cs typeface="Tahoma"/>
              </a:rPr>
              <a:t>sses</a:t>
            </a:r>
            <a:r>
              <a:rPr dirty="0" sz="3150" spc="-16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131313"/>
                </a:solidFill>
                <a:latin typeface="Tahoma"/>
                <a:cs typeface="Tahoma"/>
              </a:rPr>
              <a:t>to</a:t>
            </a:r>
            <a:r>
              <a:rPr dirty="0" sz="3150" spc="-160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131313"/>
                </a:solidFill>
                <a:latin typeface="Tahoma"/>
                <a:cs typeface="Tahoma"/>
              </a:rPr>
              <a:t>maximi</a:t>
            </a:r>
            <a:r>
              <a:rPr dirty="0" baseline="-1763" sz="4725" spc="157">
                <a:solidFill>
                  <a:srgbClr val="131313"/>
                </a:solidFill>
                <a:latin typeface="Tahoma"/>
                <a:cs typeface="Tahoma"/>
              </a:rPr>
              <a:t>ze</a:t>
            </a:r>
            <a:r>
              <a:rPr dirty="0" baseline="-1763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-1763" sz="4725" spc="150">
                <a:solidFill>
                  <a:srgbClr val="131313"/>
                </a:solidFill>
                <a:latin typeface="Tahoma"/>
                <a:cs typeface="Tahoma"/>
              </a:rPr>
              <a:t>emai</a:t>
            </a:r>
            <a:r>
              <a:rPr dirty="0" baseline="-2645" sz="4725" spc="150">
                <a:solidFill>
                  <a:srgbClr val="131313"/>
                </a:solidFill>
                <a:latin typeface="Tahoma"/>
                <a:cs typeface="Tahoma"/>
              </a:rPr>
              <a:t>l</a:t>
            </a:r>
            <a:r>
              <a:rPr dirty="0" baseline="-2645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-2645" sz="4725" spc="157">
                <a:solidFill>
                  <a:srgbClr val="131313"/>
                </a:solidFill>
                <a:latin typeface="Tahoma"/>
                <a:cs typeface="Tahoma"/>
              </a:rPr>
              <a:t>outrea</a:t>
            </a:r>
            <a:r>
              <a:rPr dirty="0" baseline="-3527" sz="4725" spc="157">
                <a:solidFill>
                  <a:srgbClr val="131313"/>
                </a:solidFill>
                <a:latin typeface="Tahoma"/>
                <a:cs typeface="Tahoma"/>
              </a:rPr>
              <a:t>ch</a:t>
            </a:r>
            <a:r>
              <a:rPr dirty="0" baseline="-3527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-3527" sz="4725" spc="89">
                <a:solidFill>
                  <a:srgbClr val="131313"/>
                </a:solidFill>
                <a:latin typeface="Tahoma"/>
                <a:cs typeface="Tahoma"/>
              </a:rPr>
              <a:t>effici</a:t>
            </a:r>
            <a:r>
              <a:rPr dirty="0" baseline="-4409" sz="4725" spc="89">
                <a:solidFill>
                  <a:srgbClr val="131313"/>
                </a:solidFill>
                <a:latin typeface="Tahoma"/>
                <a:cs typeface="Tahoma"/>
              </a:rPr>
              <a:t>ency</a:t>
            </a:r>
            <a:r>
              <a:rPr dirty="0" baseline="-4409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-4409" sz="4725" spc="135">
                <a:solidFill>
                  <a:srgbClr val="131313"/>
                </a:solidFill>
                <a:latin typeface="Tahoma"/>
                <a:cs typeface="Tahoma"/>
              </a:rPr>
              <a:t>th</a:t>
            </a:r>
            <a:r>
              <a:rPr dirty="0" baseline="-5291" sz="4725" spc="135">
                <a:solidFill>
                  <a:srgbClr val="131313"/>
                </a:solidFill>
                <a:latin typeface="Tahoma"/>
                <a:cs typeface="Tahoma"/>
              </a:rPr>
              <a:t>rough</a:t>
            </a:r>
            <a:endParaRPr baseline="-5291" sz="4725">
              <a:latin typeface="Tahoma"/>
              <a:cs typeface="Tahoma"/>
            </a:endParaRPr>
          </a:p>
          <a:p>
            <a:pPr marL="25400" marR="17780" indent="1905">
              <a:lnSpc>
                <a:spcPts val="3260"/>
              </a:lnSpc>
              <a:spcBef>
                <a:spcPts val="935"/>
              </a:spcBef>
            </a:pPr>
            <a:r>
              <a:rPr dirty="0" baseline="10582" sz="4725" spc="75">
                <a:solidFill>
                  <a:srgbClr val="131313"/>
                </a:solidFill>
                <a:latin typeface="Tahoma"/>
                <a:cs typeface="Tahoma"/>
              </a:rPr>
              <a:t>scalab</a:t>
            </a:r>
            <a:r>
              <a:rPr dirty="0" baseline="9700" sz="4725" spc="75">
                <a:solidFill>
                  <a:srgbClr val="131313"/>
                </a:solidFill>
                <a:latin typeface="Tahoma"/>
                <a:cs typeface="Tahoma"/>
              </a:rPr>
              <a:t>le,</a:t>
            </a:r>
            <a:r>
              <a:rPr dirty="0" baseline="9700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9700" sz="4725" spc="89">
                <a:solidFill>
                  <a:srgbClr val="131313"/>
                </a:solidFill>
                <a:latin typeface="Tahoma"/>
                <a:cs typeface="Tahoma"/>
              </a:rPr>
              <a:t>secu</a:t>
            </a:r>
            <a:r>
              <a:rPr dirty="0" baseline="8818" sz="4725" spc="89">
                <a:solidFill>
                  <a:srgbClr val="131313"/>
                </a:solidFill>
                <a:latin typeface="Tahoma"/>
                <a:cs typeface="Tahoma"/>
              </a:rPr>
              <a:t>re,</a:t>
            </a:r>
            <a:r>
              <a:rPr dirty="0" baseline="8818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8818" sz="4725" spc="202">
                <a:solidFill>
                  <a:srgbClr val="131313"/>
                </a:solidFill>
                <a:latin typeface="Tahoma"/>
                <a:cs typeface="Tahoma"/>
              </a:rPr>
              <a:t>and</a:t>
            </a:r>
            <a:r>
              <a:rPr dirty="0" baseline="8818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7936" sz="4725" spc="172">
                <a:solidFill>
                  <a:srgbClr val="131313"/>
                </a:solidFill>
                <a:latin typeface="Tahoma"/>
                <a:cs typeface="Tahoma"/>
              </a:rPr>
              <a:t>automa</a:t>
            </a:r>
            <a:r>
              <a:rPr dirty="0" baseline="7054" sz="4725" spc="172">
                <a:solidFill>
                  <a:srgbClr val="131313"/>
                </a:solidFill>
                <a:latin typeface="Tahoma"/>
                <a:cs typeface="Tahoma"/>
              </a:rPr>
              <a:t>ted</a:t>
            </a:r>
            <a:r>
              <a:rPr dirty="0" baseline="7054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7054" sz="4725" spc="112">
                <a:solidFill>
                  <a:srgbClr val="131313"/>
                </a:solidFill>
                <a:latin typeface="Tahoma"/>
                <a:cs typeface="Tahoma"/>
              </a:rPr>
              <a:t>solu</a:t>
            </a:r>
            <a:r>
              <a:rPr dirty="0" baseline="6172" sz="4725" spc="112">
                <a:solidFill>
                  <a:srgbClr val="131313"/>
                </a:solidFill>
                <a:latin typeface="Tahoma"/>
                <a:cs typeface="Tahoma"/>
              </a:rPr>
              <a:t>tions.</a:t>
            </a:r>
            <a:r>
              <a:rPr dirty="0" baseline="6172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6172" sz="4725" spc="150">
                <a:solidFill>
                  <a:srgbClr val="131313"/>
                </a:solidFill>
                <a:latin typeface="Tahoma"/>
                <a:cs typeface="Tahoma"/>
              </a:rPr>
              <a:t>E</a:t>
            </a:r>
            <a:r>
              <a:rPr dirty="0" baseline="5291" sz="4725" spc="150">
                <a:solidFill>
                  <a:srgbClr val="131313"/>
                </a:solidFill>
                <a:latin typeface="Tahoma"/>
                <a:cs typeface="Tahoma"/>
              </a:rPr>
              <a:t>mbrace</a:t>
            </a:r>
            <a:r>
              <a:rPr dirty="0" baseline="5291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4409" sz="4725" spc="142">
                <a:solidFill>
                  <a:srgbClr val="131313"/>
                </a:solidFill>
                <a:latin typeface="Tahoma"/>
                <a:cs typeface="Tahoma"/>
              </a:rPr>
              <a:t>the</a:t>
            </a:r>
            <a:r>
              <a:rPr dirty="0" baseline="4409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4409" sz="4725" spc="135">
                <a:solidFill>
                  <a:srgbClr val="131313"/>
                </a:solidFill>
                <a:latin typeface="Tahoma"/>
                <a:cs typeface="Tahoma"/>
              </a:rPr>
              <a:t>pot</a:t>
            </a:r>
            <a:r>
              <a:rPr dirty="0" baseline="3527" sz="4725" spc="135">
                <a:solidFill>
                  <a:srgbClr val="131313"/>
                </a:solidFill>
                <a:latin typeface="Tahoma"/>
                <a:cs typeface="Tahoma"/>
              </a:rPr>
              <a:t>ential</a:t>
            </a:r>
            <a:r>
              <a:rPr dirty="0" baseline="3527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3527" sz="4725" spc="157">
                <a:solidFill>
                  <a:srgbClr val="131313"/>
                </a:solidFill>
                <a:latin typeface="Tahoma"/>
                <a:cs typeface="Tahoma"/>
              </a:rPr>
              <a:t>o</a:t>
            </a:r>
            <a:r>
              <a:rPr dirty="0" baseline="2645" sz="4725" spc="157">
                <a:solidFill>
                  <a:srgbClr val="131313"/>
                </a:solidFill>
                <a:latin typeface="Tahoma"/>
                <a:cs typeface="Tahoma"/>
              </a:rPr>
              <a:t>f</a:t>
            </a:r>
            <a:r>
              <a:rPr dirty="0" baseline="2645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2645" sz="4725">
                <a:solidFill>
                  <a:srgbClr val="131313"/>
                </a:solidFill>
                <a:latin typeface="Tahoma"/>
                <a:cs typeface="Tahoma"/>
              </a:rPr>
              <a:t>AWS</a:t>
            </a:r>
            <a:r>
              <a:rPr dirty="0" baseline="2645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2645" sz="4725" spc="165">
                <a:solidFill>
                  <a:srgbClr val="131313"/>
                </a:solidFill>
                <a:latin typeface="Tahoma"/>
                <a:cs typeface="Tahoma"/>
              </a:rPr>
              <a:t>to</a:t>
            </a:r>
            <a:r>
              <a:rPr dirty="0" baseline="2645" sz="4725" spc="-254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1763" sz="4725" spc="127">
                <a:solidFill>
                  <a:srgbClr val="131313"/>
                </a:solidFill>
                <a:latin typeface="Tahoma"/>
                <a:cs typeface="Tahoma"/>
              </a:rPr>
              <a:t>revolu</a:t>
            </a:r>
            <a:r>
              <a:rPr dirty="0" sz="3150" spc="85">
                <a:solidFill>
                  <a:srgbClr val="131313"/>
                </a:solidFill>
                <a:latin typeface="Tahoma"/>
                <a:cs typeface="Tahoma"/>
              </a:rPr>
              <a:t>tionize</a:t>
            </a:r>
            <a:r>
              <a:rPr dirty="0" sz="3150" spc="-16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80">
                <a:solidFill>
                  <a:srgbClr val="131313"/>
                </a:solidFill>
                <a:latin typeface="Tahoma"/>
                <a:cs typeface="Tahoma"/>
              </a:rPr>
              <a:t>your </a:t>
            </a:r>
            <a:r>
              <a:rPr dirty="0" baseline="1763" sz="4725" spc="150">
                <a:solidFill>
                  <a:srgbClr val="131313"/>
                </a:solidFill>
                <a:latin typeface="Tahoma"/>
                <a:cs typeface="Tahoma"/>
              </a:rPr>
              <a:t>email</a:t>
            </a:r>
            <a:r>
              <a:rPr dirty="0" baseline="1763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1763" sz="4725" spc="135">
                <a:solidFill>
                  <a:srgbClr val="131313"/>
                </a:solidFill>
                <a:latin typeface="Tahoma"/>
                <a:cs typeface="Tahoma"/>
              </a:rPr>
              <a:t>ca</a:t>
            </a:r>
            <a:r>
              <a:rPr dirty="0" sz="3150" spc="90">
                <a:solidFill>
                  <a:srgbClr val="131313"/>
                </a:solidFill>
                <a:latin typeface="Tahoma"/>
                <a:cs typeface="Tahoma"/>
              </a:rPr>
              <a:t>mpaign</a:t>
            </a:r>
            <a:r>
              <a:rPr dirty="0" sz="3150" spc="90">
                <a:solidFill>
                  <a:srgbClr val="131313"/>
                </a:solidFill>
                <a:latin typeface="Tahoma"/>
                <a:cs typeface="Tahoma"/>
              </a:rPr>
              <a:t>s</a:t>
            </a:r>
            <a:r>
              <a:rPr dirty="0" sz="3150" spc="-16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135">
                <a:solidFill>
                  <a:srgbClr val="131313"/>
                </a:solidFill>
                <a:latin typeface="Tahoma"/>
                <a:cs typeface="Tahoma"/>
              </a:rPr>
              <a:t>and</a:t>
            </a:r>
            <a:r>
              <a:rPr dirty="0" sz="3150" spc="-16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80">
                <a:solidFill>
                  <a:srgbClr val="131313"/>
                </a:solidFill>
                <a:latin typeface="Tahoma"/>
                <a:cs typeface="Tahoma"/>
              </a:rPr>
              <a:t>d</a:t>
            </a:r>
            <a:r>
              <a:rPr dirty="0" sz="3150" spc="80">
                <a:solidFill>
                  <a:srgbClr val="131313"/>
                </a:solidFill>
                <a:latin typeface="Tahoma"/>
                <a:cs typeface="Tahoma"/>
              </a:rPr>
              <a:t>rive</a:t>
            </a:r>
            <a:r>
              <a:rPr dirty="0" sz="3150" spc="-165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sz="3150" spc="95">
                <a:solidFill>
                  <a:srgbClr val="131313"/>
                </a:solidFill>
                <a:latin typeface="Tahoma"/>
                <a:cs typeface="Tahoma"/>
              </a:rPr>
              <a:t>imp</a:t>
            </a:r>
            <a:r>
              <a:rPr dirty="0" baseline="-1763" sz="4725" spc="142">
                <a:solidFill>
                  <a:srgbClr val="131313"/>
                </a:solidFill>
                <a:latin typeface="Tahoma"/>
                <a:cs typeface="Tahoma"/>
              </a:rPr>
              <a:t>actful</a:t>
            </a:r>
            <a:r>
              <a:rPr dirty="0" baseline="-1763" sz="4725" spc="-247">
                <a:solidFill>
                  <a:srgbClr val="131313"/>
                </a:solidFill>
                <a:latin typeface="Tahoma"/>
                <a:cs typeface="Tahoma"/>
              </a:rPr>
              <a:t> </a:t>
            </a:r>
            <a:r>
              <a:rPr dirty="0" baseline="-1763" sz="4725" spc="75">
                <a:solidFill>
                  <a:srgbClr val="131313"/>
                </a:solidFill>
                <a:latin typeface="Tahoma"/>
                <a:cs typeface="Tahoma"/>
              </a:rPr>
              <a:t>e</a:t>
            </a:r>
            <a:r>
              <a:rPr dirty="0" baseline="-2645" sz="4725" spc="75">
                <a:solidFill>
                  <a:srgbClr val="131313"/>
                </a:solidFill>
                <a:latin typeface="Tahoma"/>
                <a:cs typeface="Tahoma"/>
              </a:rPr>
              <a:t>ngagem</a:t>
            </a:r>
            <a:r>
              <a:rPr dirty="0" baseline="-3527" sz="4725" spc="75">
                <a:solidFill>
                  <a:srgbClr val="131313"/>
                </a:solidFill>
                <a:latin typeface="Tahoma"/>
                <a:cs typeface="Tahoma"/>
              </a:rPr>
              <a:t>ent.</a:t>
            </a:r>
            <a:endParaRPr baseline="-3527" sz="472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55235">
              <a:lnSpc>
                <a:spcPct val="100000"/>
              </a:lnSpc>
              <a:spcBef>
                <a:spcPts val="100"/>
              </a:spcBef>
            </a:pPr>
            <a:r>
              <a:rPr dirty="0" spc="310"/>
              <a:t>Thanks!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056222" y="6752132"/>
            <a:ext cx="859155" cy="859790"/>
          </a:xfrm>
          <a:custGeom>
            <a:avLst/>
            <a:gdLst/>
            <a:ahLst/>
            <a:cxnLst/>
            <a:rect l="l" t="t" r="r" b="b"/>
            <a:pathLst>
              <a:path w="859154" h="859790">
                <a:moveTo>
                  <a:pt x="429806" y="0"/>
                </a:moveTo>
                <a:lnTo>
                  <a:pt x="381128" y="2669"/>
                </a:lnTo>
                <a:lnTo>
                  <a:pt x="333496" y="10604"/>
                </a:lnTo>
                <a:lnTo>
                  <a:pt x="287336" y="23689"/>
                </a:lnTo>
                <a:lnTo>
                  <a:pt x="243077" y="41811"/>
                </a:lnTo>
                <a:lnTo>
                  <a:pt x="201149" y="64858"/>
                </a:lnTo>
                <a:lnTo>
                  <a:pt x="161979" y="92716"/>
                </a:lnTo>
                <a:lnTo>
                  <a:pt x="125996" y="125272"/>
                </a:lnTo>
                <a:lnTo>
                  <a:pt x="93172" y="161749"/>
                </a:lnTo>
                <a:lnTo>
                  <a:pt x="65122" y="201185"/>
                </a:lnTo>
                <a:lnTo>
                  <a:pt x="41946" y="243190"/>
                </a:lnTo>
                <a:lnTo>
                  <a:pt x="23746" y="287374"/>
                </a:lnTo>
                <a:lnTo>
                  <a:pt x="10620" y="333346"/>
                </a:lnTo>
                <a:lnTo>
                  <a:pt x="2671" y="380716"/>
                </a:lnTo>
                <a:lnTo>
                  <a:pt x="0" y="429094"/>
                </a:lnTo>
                <a:lnTo>
                  <a:pt x="3259" y="482508"/>
                </a:lnTo>
                <a:lnTo>
                  <a:pt x="12947" y="534505"/>
                </a:lnTo>
                <a:lnTo>
                  <a:pt x="28924" y="584705"/>
                </a:lnTo>
                <a:lnTo>
                  <a:pt x="51053" y="632728"/>
                </a:lnTo>
                <a:lnTo>
                  <a:pt x="79197" y="678192"/>
                </a:lnTo>
                <a:lnTo>
                  <a:pt x="111344" y="718490"/>
                </a:lnTo>
                <a:lnTo>
                  <a:pt x="147881" y="754502"/>
                </a:lnTo>
                <a:lnTo>
                  <a:pt x="188359" y="785918"/>
                </a:lnTo>
                <a:lnTo>
                  <a:pt x="232327" y="812426"/>
                </a:lnTo>
                <a:lnTo>
                  <a:pt x="279336" y="833716"/>
                </a:lnTo>
                <a:lnTo>
                  <a:pt x="281495" y="833716"/>
                </a:lnTo>
                <a:lnTo>
                  <a:pt x="282943" y="834428"/>
                </a:lnTo>
                <a:lnTo>
                  <a:pt x="288696" y="834428"/>
                </a:lnTo>
                <a:lnTo>
                  <a:pt x="293014" y="832269"/>
                </a:lnTo>
                <a:lnTo>
                  <a:pt x="295897" y="828675"/>
                </a:lnTo>
                <a:lnTo>
                  <a:pt x="297332" y="825792"/>
                </a:lnTo>
                <a:lnTo>
                  <a:pt x="297332" y="568045"/>
                </a:lnTo>
                <a:lnTo>
                  <a:pt x="291579" y="561568"/>
                </a:lnTo>
                <a:lnTo>
                  <a:pt x="170624" y="561568"/>
                </a:lnTo>
                <a:lnTo>
                  <a:pt x="170624" y="461492"/>
                </a:lnTo>
                <a:lnTo>
                  <a:pt x="290855" y="461492"/>
                </a:lnTo>
                <a:lnTo>
                  <a:pt x="297332" y="455015"/>
                </a:lnTo>
                <a:lnTo>
                  <a:pt x="297332" y="429094"/>
                </a:lnTo>
                <a:lnTo>
                  <a:pt x="302408" y="385905"/>
                </a:lnTo>
                <a:lnTo>
                  <a:pt x="316884" y="345052"/>
                </a:lnTo>
                <a:lnTo>
                  <a:pt x="339628" y="307590"/>
                </a:lnTo>
                <a:lnTo>
                  <a:pt x="369509" y="274574"/>
                </a:lnTo>
                <a:lnTo>
                  <a:pt x="405397" y="247058"/>
                </a:lnTo>
                <a:lnTo>
                  <a:pt x="446161" y="226098"/>
                </a:lnTo>
                <a:lnTo>
                  <a:pt x="490670" y="212748"/>
                </a:lnTo>
                <a:lnTo>
                  <a:pt x="537794" y="208064"/>
                </a:lnTo>
                <a:lnTo>
                  <a:pt x="597547" y="208064"/>
                </a:lnTo>
                <a:lnTo>
                  <a:pt x="597547" y="308140"/>
                </a:lnTo>
                <a:lnTo>
                  <a:pt x="537794" y="308140"/>
                </a:lnTo>
                <a:lnTo>
                  <a:pt x="509639" y="310041"/>
                </a:lnTo>
                <a:lnTo>
                  <a:pt x="460350" y="325456"/>
                </a:lnTo>
                <a:lnTo>
                  <a:pt x="422011" y="357109"/>
                </a:lnTo>
                <a:lnTo>
                  <a:pt x="400299" y="402580"/>
                </a:lnTo>
                <a:lnTo>
                  <a:pt x="397408" y="429094"/>
                </a:lnTo>
                <a:lnTo>
                  <a:pt x="397408" y="453567"/>
                </a:lnTo>
                <a:lnTo>
                  <a:pt x="403885" y="461492"/>
                </a:lnTo>
                <a:lnTo>
                  <a:pt x="471563" y="461492"/>
                </a:lnTo>
                <a:lnTo>
                  <a:pt x="479488" y="455015"/>
                </a:lnTo>
                <a:lnTo>
                  <a:pt x="479488" y="439889"/>
                </a:lnTo>
                <a:lnTo>
                  <a:pt x="472998" y="433412"/>
                </a:lnTo>
                <a:lnTo>
                  <a:pt x="424764" y="433412"/>
                </a:lnTo>
                <a:lnTo>
                  <a:pt x="424764" y="428371"/>
                </a:lnTo>
                <a:lnTo>
                  <a:pt x="435136" y="383648"/>
                </a:lnTo>
                <a:lnTo>
                  <a:pt x="461843" y="354042"/>
                </a:lnTo>
                <a:lnTo>
                  <a:pt x="498268" y="337665"/>
                </a:lnTo>
                <a:lnTo>
                  <a:pt x="537794" y="332625"/>
                </a:lnTo>
                <a:lnTo>
                  <a:pt x="616991" y="332625"/>
                </a:lnTo>
                <a:lnTo>
                  <a:pt x="623468" y="326859"/>
                </a:lnTo>
                <a:lnTo>
                  <a:pt x="623468" y="184302"/>
                </a:lnTo>
                <a:lnTo>
                  <a:pt x="617702" y="177114"/>
                </a:lnTo>
                <a:lnTo>
                  <a:pt x="537794" y="177114"/>
                </a:lnTo>
                <a:lnTo>
                  <a:pt x="488344" y="181884"/>
                </a:lnTo>
                <a:lnTo>
                  <a:pt x="440242" y="195834"/>
                </a:lnTo>
                <a:lnTo>
                  <a:pt x="394840" y="218422"/>
                </a:lnTo>
                <a:lnTo>
                  <a:pt x="353491" y="249110"/>
                </a:lnTo>
                <a:lnTo>
                  <a:pt x="317966" y="287806"/>
                </a:lnTo>
                <a:lnTo>
                  <a:pt x="291755" y="330822"/>
                </a:lnTo>
                <a:lnTo>
                  <a:pt x="275533" y="377076"/>
                </a:lnTo>
                <a:lnTo>
                  <a:pt x="269976" y="425488"/>
                </a:lnTo>
                <a:lnTo>
                  <a:pt x="269976" y="430530"/>
                </a:lnTo>
                <a:lnTo>
                  <a:pt x="150469" y="430530"/>
                </a:lnTo>
                <a:lnTo>
                  <a:pt x="143268" y="435571"/>
                </a:lnTo>
                <a:lnTo>
                  <a:pt x="143268" y="578840"/>
                </a:lnTo>
                <a:lnTo>
                  <a:pt x="149745" y="586041"/>
                </a:lnTo>
                <a:lnTo>
                  <a:pt x="269976" y="586041"/>
                </a:lnTo>
                <a:lnTo>
                  <a:pt x="269976" y="797712"/>
                </a:lnTo>
                <a:lnTo>
                  <a:pt x="227495" y="776641"/>
                </a:lnTo>
                <a:lnTo>
                  <a:pt x="188348" y="750871"/>
                </a:lnTo>
                <a:lnTo>
                  <a:pt x="152804" y="720841"/>
                </a:lnTo>
                <a:lnTo>
                  <a:pt x="121129" y="686992"/>
                </a:lnTo>
                <a:lnTo>
                  <a:pt x="93592" y="649765"/>
                </a:lnTo>
                <a:lnTo>
                  <a:pt x="70461" y="609600"/>
                </a:lnTo>
                <a:lnTo>
                  <a:pt x="52004" y="566937"/>
                </a:lnTo>
                <a:lnTo>
                  <a:pt x="38489" y="522218"/>
                </a:lnTo>
                <a:lnTo>
                  <a:pt x="30183" y="475882"/>
                </a:lnTo>
                <a:lnTo>
                  <a:pt x="27355" y="428371"/>
                </a:lnTo>
                <a:lnTo>
                  <a:pt x="30060" y="381258"/>
                </a:lnTo>
                <a:lnTo>
                  <a:pt x="37974" y="335766"/>
                </a:lnTo>
                <a:lnTo>
                  <a:pt x="50796" y="292194"/>
                </a:lnTo>
                <a:lnTo>
                  <a:pt x="68226" y="250842"/>
                </a:lnTo>
                <a:lnTo>
                  <a:pt x="89963" y="212008"/>
                </a:lnTo>
                <a:lnTo>
                  <a:pt x="115707" y="175991"/>
                </a:lnTo>
                <a:lnTo>
                  <a:pt x="145156" y="143092"/>
                </a:lnTo>
                <a:lnTo>
                  <a:pt x="178010" y="113609"/>
                </a:lnTo>
                <a:lnTo>
                  <a:pt x="213969" y="87840"/>
                </a:lnTo>
                <a:lnTo>
                  <a:pt x="252731" y="66086"/>
                </a:lnTo>
                <a:lnTo>
                  <a:pt x="293997" y="48646"/>
                </a:lnTo>
                <a:lnTo>
                  <a:pt x="337465" y="35818"/>
                </a:lnTo>
                <a:lnTo>
                  <a:pt x="382835" y="27901"/>
                </a:lnTo>
                <a:lnTo>
                  <a:pt x="429806" y="25196"/>
                </a:lnTo>
                <a:lnTo>
                  <a:pt x="476519" y="27922"/>
                </a:lnTo>
                <a:lnTo>
                  <a:pt x="521730" y="35893"/>
                </a:lnTo>
                <a:lnTo>
                  <a:pt x="565124" y="48801"/>
                </a:lnTo>
                <a:lnTo>
                  <a:pt x="606388" y="66337"/>
                </a:lnTo>
                <a:lnTo>
                  <a:pt x="645209" y="88193"/>
                </a:lnTo>
                <a:lnTo>
                  <a:pt x="681273" y="114060"/>
                </a:lnTo>
                <a:lnTo>
                  <a:pt x="714268" y="143630"/>
                </a:lnTo>
                <a:lnTo>
                  <a:pt x="743880" y="176594"/>
                </a:lnTo>
                <a:lnTo>
                  <a:pt x="769796" y="212643"/>
                </a:lnTo>
                <a:lnTo>
                  <a:pt x="791702" y="251469"/>
                </a:lnTo>
                <a:lnTo>
                  <a:pt x="809286" y="292764"/>
                </a:lnTo>
                <a:lnTo>
                  <a:pt x="822233" y="336218"/>
                </a:lnTo>
                <a:lnTo>
                  <a:pt x="830231" y="381523"/>
                </a:lnTo>
                <a:lnTo>
                  <a:pt x="832967" y="428371"/>
                </a:lnTo>
                <a:lnTo>
                  <a:pt x="830242" y="475344"/>
                </a:lnTo>
                <a:lnTo>
                  <a:pt x="822271" y="520716"/>
                </a:lnTo>
                <a:lnTo>
                  <a:pt x="809364" y="564186"/>
                </a:lnTo>
                <a:lnTo>
                  <a:pt x="791829" y="605453"/>
                </a:lnTo>
                <a:lnTo>
                  <a:pt x="769974" y="644217"/>
                </a:lnTo>
                <a:lnTo>
                  <a:pt x="744108" y="680176"/>
                </a:lnTo>
                <a:lnTo>
                  <a:pt x="714540" y="713031"/>
                </a:lnTo>
                <a:lnTo>
                  <a:pt x="681577" y="742481"/>
                </a:lnTo>
                <a:lnTo>
                  <a:pt x="645529" y="768225"/>
                </a:lnTo>
                <a:lnTo>
                  <a:pt x="606704" y="789962"/>
                </a:lnTo>
                <a:lnTo>
                  <a:pt x="565411" y="807393"/>
                </a:lnTo>
                <a:lnTo>
                  <a:pt x="521958" y="820215"/>
                </a:lnTo>
                <a:lnTo>
                  <a:pt x="476653" y="828129"/>
                </a:lnTo>
                <a:lnTo>
                  <a:pt x="429806" y="830834"/>
                </a:lnTo>
                <a:lnTo>
                  <a:pt x="424764" y="830834"/>
                </a:lnTo>
                <a:lnTo>
                  <a:pt x="424764" y="586765"/>
                </a:lnTo>
                <a:lnTo>
                  <a:pt x="617702" y="586765"/>
                </a:lnTo>
                <a:lnTo>
                  <a:pt x="625627" y="580999"/>
                </a:lnTo>
                <a:lnTo>
                  <a:pt x="625627" y="439889"/>
                </a:lnTo>
                <a:lnTo>
                  <a:pt x="619150" y="433412"/>
                </a:lnTo>
                <a:lnTo>
                  <a:pt x="524840" y="433412"/>
                </a:lnTo>
                <a:lnTo>
                  <a:pt x="518350" y="438454"/>
                </a:lnTo>
                <a:lnTo>
                  <a:pt x="518350" y="453567"/>
                </a:lnTo>
                <a:lnTo>
                  <a:pt x="523392" y="461492"/>
                </a:lnTo>
                <a:lnTo>
                  <a:pt x="598271" y="461492"/>
                </a:lnTo>
                <a:lnTo>
                  <a:pt x="598271" y="561568"/>
                </a:lnTo>
                <a:lnTo>
                  <a:pt x="405320" y="561568"/>
                </a:lnTo>
                <a:lnTo>
                  <a:pt x="397408" y="566610"/>
                </a:lnTo>
                <a:lnTo>
                  <a:pt x="397408" y="853147"/>
                </a:lnTo>
                <a:lnTo>
                  <a:pt x="403885" y="858913"/>
                </a:lnTo>
                <a:lnTo>
                  <a:pt x="410362" y="859624"/>
                </a:lnTo>
                <a:lnTo>
                  <a:pt x="429806" y="859624"/>
                </a:lnTo>
                <a:lnTo>
                  <a:pt x="478146" y="856955"/>
                </a:lnTo>
                <a:lnTo>
                  <a:pt x="525427" y="849020"/>
                </a:lnTo>
                <a:lnTo>
                  <a:pt x="571297" y="835935"/>
                </a:lnTo>
                <a:lnTo>
                  <a:pt x="615403" y="817813"/>
                </a:lnTo>
                <a:lnTo>
                  <a:pt x="657394" y="794766"/>
                </a:lnTo>
                <a:lnTo>
                  <a:pt x="696915" y="766907"/>
                </a:lnTo>
                <a:lnTo>
                  <a:pt x="733615" y="734352"/>
                </a:lnTo>
                <a:lnTo>
                  <a:pt x="766171" y="697875"/>
                </a:lnTo>
                <a:lnTo>
                  <a:pt x="794029" y="658439"/>
                </a:lnTo>
                <a:lnTo>
                  <a:pt x="817076" y="616434"/>
                </a:lnTo>
                <a:lnTo>
                  <a:pt x="835199" y="572250"/>
                </a:lnTo>
                <a:lnTo>
                  <a:pt x="848284" y="526278"/>
                </a:lnTo>
                <a:lnTo>
                  <a:pt x="856218" y="478907"/>
                </a:lnTo>
                <a:lnTo>
                  <a:pt x="858888" y="430530"/>
                </a:lnTo>
                <a:lnTo>
                  <a:pt x="856218" y="381620"/>
                </a:lnTo>
                <a:lnTo>
                  <a:pt x="848284" y="333869"/>
                </a:lnTo>
                <a:lnTo>
                  <a:pt x="835199" y="287642"/>
                </a:lnTo>
                <a:lnTo>
                  <a:pt x="817076" y="243303"/>
                </a:lnTo>
                <a:lnTo>
                  <a:pt x="794029" y="201219"/>
                </a:lnTo>
                <a:lnTo>
                  <a:pt x="766171" y="161753"/>
                </a:lnTo>
                <a:lnTo>
                  <a:pt x="733615" y="125272"/>
                </a:lnTo>
                <a:lnTo>
                  <a:pt x="696915" y="92716"/>
                </a:lnTo>
                <a:lnTo>
                  <a:pt x="657394" y="64858"/>
                </a:lnTo>
                <a:lnTo>
                  <a:pt x="615403" y="41811"/>
                </a:lnTo>
                <a:lnTo>
                  <a:pt x="571297" y="23689"/>
                </a:lnTo>
                <a:lnTo>
                  <a:pt x="525427" y="10604"/>
                </a:lnTo>
                <a:lnTo>
                  <a:pt x="478146" y="2669"/>
                </a:lnTo>
                <a:lnTo>
                  <a:pt x="429806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8174380" y="6752132"/>
            <a:ext cx="859790" cy="859155"/>
            <a:chOff x="8174380" y="6752132"/>
            <a:chExt cx="859790" cy="859155"/>
          </a:xfrm>
        </p:grpSpPr>
        <p:sp>
          <p:nvSpPr>
            <p:cNvPr id="6" name="object 6" descr=""/>
            <p:cNvSpPr/>
            <p:nvPr/>
          </p:nvSpPr>
          <p:spPr>
            <a:xfrm>
              <a:off x="8174381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569658" y="441134"/>
                  </a:moveTo>
                  <a:lnTo>
                    <a:pt x="557072" y="370713"/>
                  </a:lnTo>
                  <a:lnTo>
                    <a:pt x="528002" y="329653"/>
                  </a:lnTo>
                  <a:lnTo>
                    <a:pt x="486359" y="301409"/>
                  </a:lnTo>
                  <a:lnTo>
                    <a:pt x="436295" y="289420"/>
                  </a:lnTo>
                  <a:lnTo>
                    <a:pt x="429818" y="289420"/>
                  </a:lnTo>
                  <a:lnTo>
                    <a:pt x="384187" y="297027"/>
                  </a:lnTo>
                  <a:lnTo>
                    <a:pt x="344881" y="318109"/>
                  </a:lnTo>
                  <a:lnTo>
                    <a:pt x="314426" y="350062"/>
                  </a:lnTo>
                  <a:lnTo>
                    <a:pt x="295338" y="390321"/>
                  </a:lnTo>
                  <a:lnTo>
                    <a:pt x="290144" y="436295"/>
                  </a:lnTo>
                  <a:lnTo>
                    <a:pt x="302018" y="486956"/>
                  </a:lnTo>
                  <a:lnTo>
                    <a:pt x="330644" y="528447"/>
                  </a:lnTo>
                  <a:lnTo>
                    <a:pt x="371944" y="556971"/>
                  </a:lnTo>
                  <a:lnTo>
                    <a:pt x="421894" y="568744"/>
                  </a:lnTo>
                  <a:lnTo>
                    <a:pt x="425500" y="568744"/>
                  </a:lnTo>
                  <a:lnTo>
                    <a:pt x="428371" y="569468"/>
                  </a:lnTo>
                  <a:lnTo>
                    <a:pt x="431253" y="569468"/>
                  </a:lnTo>
                  <a:lnTo>
                    <a:pt x="450913" y="568020"/>
                  </a:lnTo>
                  <a:lnTo>
                    <a:pt x="469773" y="563803"/>
                  </a:lnTo>
                  <a:lnTo>
                    <a:pt x="487540" y="557022"/>
                  </a:lnTo>
                  <a:lnTo>
                    <a:pt x="503974" y="547865"/>
                  </a:lnTo>
                  <a:lnTo>
                    <a:pt x="511898" y="543560"/>
                  </a:lnTo>
                  <a:lnTo>
                    <a:pt x="512610" y="532765"/>
                  </a:lnTo>
                  <a:lnTo>
                    <a:pt x="506857" y="527710"/>
                  </a:lnTo>
                  <a:lnTo>
                    <a:pt x="503974" y="524852"/>
                  </a:lnTo>
                  <a:lnTo>
                    <a:pt x="500380" y="523392"/>
                  </a:lnTo>
                  <a:lnTo>
                    <a:pt x="493890" y="523392"/>
                  </a:lnTo>
                  <a:lnTo>
                    <a:pt x="491731" y="524116"/>
                  </a:lnTo>
                  <a:lnTo>
                    <a:pt x="477583" y="531266"/>
                  </a:lnTo>
                  <a:lnTo>
                    <a:pt x="464286" y="536270"/>
                  </a:lnTo>
                  <a:lnTo>
                    <a:pt x="450303" y="539521"/>
                  </a:lnTo>
                  <a:lnTo>
                    <a:pt x="435584" y="540677"/>
                  </a:lnTo>
                  <a:lnTo>
                    <a:pt x="429094" y="540677"/>
                  </a:lnTo>
                  <a:lnTo>
                    <a:pt x="384911" y="531177"/>
                  </a:lnTo>
                  <a:lnTo>
                    <a:pt x="348907" y="506209"/>
                  </a:lnTo>
                  <a:lnTo>
                    <a:pt x="324916" y="469506"/>
                  </a:lnTo>
                  <a:lnTo>
                    <a:pt x="316788" y="424764"/>
                  </a:lnTo>
                  <a:lnTo>
                    <a:pt x="326517" y="382155"/>
                  </a:lnTo>
                  <a:lnTo>
                    <a:pt x="350342" y="347370"/>
                  </a:lnTo>
                  <a:lnTo>
                    <a:pt x="385114" y="323926"/>
                  </a:lnTo>
                  <a:lnTo>
                    <a:pt x="427647" y="315328"/>
                  </a:lnTo>
                  <a:lnTo>
                    <a:pt x="437019" y="315328"/>
                  </a:lnTo>
                  <a:lnTo>
                    <a:pt x="476631" y="324942"/>
                  </a:lnTo>
                  <a:lnTo>
                    <a:pt x="509371" y="347370"/>
                  </a:lnTo>
                  <a:lnTo>
                    <a:pt x="532384" y="379526"/>
                  </a:lnTo>
                  <a:lnTo>
                    <a:pt x="542848" y="418287"/>
                  </a:lnTo>
                  <a:lnTo>
                    <a:pt x="543458" y="434860"/>
                  </a:lnTo>
                  <a:lnTo>
                    <a:pt x="541312" y="450951"/>
                  </a:lnTo>
                  <a:lnTo>
                    <a:pt x="536867" y="466382"/>
                  </a:lnTo>
                  <a:lnTo>
                    <a:pt x="530606" y="480910"/>
                  </a:lnTo>
                  <a:lnTo>
                    <a:pt x="527735" y="485952"/>
                  </a:lnTo>
                  <a:lnTo>
                    <a:pt x="527735" y="492442"/>
                  </a:lnTo>
                  <a:lnTo>
                    <a:pt x="534936" y="499630"/>
                  </a:lnTo>
                  <a:lnTo>
                    <a:pt x="538530" y="501078"/>
                  </a:lnTo>
                  <a:lnTo>
                    <a:pt x="546455" y="501078"/>
                  </a:lnTo>
                  <a:lnTo>
                    <a:pt x="551497" y="498208"/>
                  </a:lnTo>
                  <a:lnTo>
                    <a:pt x="554367" y="493877"/>
                  </a:lnTo>
                  <a:lnTo>
                    <a:pt x="561886" y="477558"/>
                  </a:lnTo>
                  <a:lnTo>
                    <a:pt x="567055" y="459955"/>
                  </a:lnTo>
                  <a:lnTo>
                    <a:pt x="569658" y="441134"/>
                  </a:lnTo>
                  <a:close/>
                </a:path>
                <a:path w="859790" h="859154">
                  <a:moveTo>
                    <a:pt x="695477" y="275018"/>
                  </a:moveTo>
                  <a:lnTo>
                    <a:pt x="686612" y="230936"/>
                  </a:lnTo>
                  <a:lnTo>
                    <a:pt x="668121" y="203466"/>
                  </a:lnTo>
                  <a:lnTo>
                    <a:pt x="668121" y="275018"/>
                  </a:lnTo>
                  <a:lnTo>
                    <a:pt x="668121" y="583869"/>
                  </a:lnTo>
                  <a:lnTo>
                    <a:pt x="661416" y="617308"/>
                  </a:lnTo>
                  <a:lnTo>
                    <a:pt x="643089" y="644537"/>
                  </a:lnTo>
                  <a:lnTo>
                    <a:pt x="615873" y="662851"/>
                  </a:lnTo>
                  <a:lnTo>
                    <a:pt x="582447" y="669544"/>
                  </a:lnTo>
                  <a:lnTo>
                    <a:pt x="273583" y="669544"/>
                  </a:lnTo>
                  <a:lnTo>
                    <a:pt x="240144" y="662851"/>
                  </a:lnTo>
                  <a:lnTo>
                    <a:pt x="212928" y="644537"/>
                  </a:lnTo>
                  <a:lnTo>
                    <a:pt x="194602" y="617308"/>
                  </a:lnTo>
                  <a:lnTo>
                    <a:pt x="187909" y="583869"/>
                  </a:lnTo>
                  <a:lnTo>
                    <a:pt x="187909" y="275018"/>
                  </a:lnTo>
                  <a:lnTo>
                    <a:pt x="194602" y="241592"/>
                  </a:lnTo>
                  <a:lnTo>
                    <a:pt x="212928" y="214363"/>
                  </a:lnTo>
                  <a:lnTo>
                    <a:pt x="240144" y="196049"/>
                  </a:lnTo>
                  <a:lnTo>
                    <a:pt x="273583" y="189344"/>
                  </a:lnTo>
                  <a:lnTo>
                    <a:pt x="582447" y="189344"/>
                  </a:lnTo>
                  <a:lnTo>
                    <a:pt x="615873" y="196049"/>
                  </a:lnTo>
                  <a:lnTo>
                    <a:pt x="643089" y="214363"/>
                  </a:lnTo>
                  <a:lnTo>
                    <a:pt x="661416" y="241592"/>
                  </a:lnTo>
                  <a:lnTo>
                    <a:pt x="668121" y="275018"/>
                  </a:lnTo>
                  <a:lnTo>
                    <a:pt x="668121" y="203466"/>
                  </a:lnTo>
                  <a:lnTo>
                    <a:pt x="662444" y="195021"/>
                  </a:lnTo>
                  <a:lnTo>
                    <a:pt x="654024" y="189344"/>
                  </a:lnTo>
                  <a:lnTo>
                    <a:pt x="626529" y="170853"/>
                  </a:lnTo>
                  <a:lnTo>
                    <a:pt x="582447" y="161988"/>
                  </a:lnTo>
                  <a:lnTo>
                    <a:pt x="273583" y="161988"/>
                  </a:lnTo>
                  <a:lnTo>
                    <a:pt x="229489" y="170853"/>
                  </a:lnTo>
                  <a:lnTo>
                    <a:pt x="193573" y="195021"/>
                  </a:lnTo>
                  <a:lnTo>
                    <a:pt x="169405" y="230936"/>
                  </a:lnTo>
                  <a:lnTo>
                    <a:pt x="160553" y="275018"/>
                  </a:lnTo>
                  <a:lnTo>
                    <a:pt x="160553" y="583869"/>
                  </a:lnTo>
                  <a:lnTo>
                    <a:pt x="169405" y="627964"/>
                  </a:lnTo>
                  <a:lnTo>
                    <a:pt x="193573" y="663879"/>
                  </a:lnTo>
                  <a:lnTo>
                    <a:pt x="229489" y="688047"/>
                  </a:lnTo>
                  <a:lnTo>
                    <a:pt x="273583" y="696899"/>
                  </a:lnTo>
                  <a:lnTo>
                    <a:pt x="582447" y="696899"/>
                  </a:lnTo>
                  <a:lnTo>
                    <a:pt x="626529" y="688047"/>
                  </a:lnTo>
                  <a:lnTo>
                    <a:pt x="654024" y="669544"/>
                  </a:lnTo>
                  <a:lnTo>
                    <a:pt x="662444" y="663879"/>
                  </a:lnTo>
                  <a:lnTo>
                    <a:pt x="686612" y="627964"/>
                  </a:lnTo>
                  <a:lnTo>
                    <a:pt x="695477" y="583869"/>
                  </a:lnTo>
                  <a:lnTo>
                    <a:pt x="695477" y="275018"/>
                  </a:lnTo>
                  <a:close/>
                </a:path>
                <a:path w="859790" h="859154">
                  <a:moveTo>
                    <a:pt x="859637" y="429806"/>
                  </a:moveTo>
                  <a:lnTo>
                    <a:pt x="856919" y="381203"/>
                  </a:lnTo>
                  <a:lnTo>
                    <a:pt x="848880" y="333730"/>
                  </a:lnTo>
                  <a:lnTo>
                    <a:pt x="835660" y="287731"/>
                  </a:lnTo>
                  <a:lnTo>
                    <a:pt x="831557" y="277825"/>
                  </a:lnTo>
                  <a:lnTo>
                    <a:pt x="831557" y="429806"/>
                  </a:lnTo>
                  <a:lnTo>
                    <a:pt x="828840" y="476643"/>
                  </a:lnTo>
                  <a:lnTo>
                    <a:pt x="820889" y="521881"/>
                  </a:lnTo>
                  <a:lnTo>
                    <a:pt x="808024" y="565251"/>
                  </a:lnTo>
                  <a:lnTo>
                    <a:pt x="790536" y="606425"/>
                  </a:lnTo>
                  <a:lnTo>
                    <a:pt x="768731" y="645121"/>
                  </a:lnTo>
                  <a:lnTo>
                    <a:pt x="742911" y="681024"/>
                  </a:lnTo>
                  <a:lnTo>
                    <a:pt x="713384" y="713828"/>
                  </a:lnTo>
                  <a:lnTo>
                    <a:pt x="680453" y="743242"/>
                  </a:lnTo>
                  <a:lnTo>
                    <a:pt x="644423" y="768959"/>
                  </a:lnTo>
                  <a:lnTo>
                    <a:pt x="605586" y="790689"/>
                  </a:lnTo>
                  <a:lnTo>
                    <a:pt x="564261" y="808101"/>
                  </a:lnTo>
                  <a:lnTo>
                    <a:pt x="520750" y="820928"/>
                  </a:lnTo>
                  <a:lnTo>
                    <a:pt x="475348" y="828840"/>
                  </a:lnTo>
                  <a:lnTo>
                    <a:pt x="428371" y="831532"/>
                  </a:lnTo>
                  <a:lnTo>
                    <a:pt x="381393" y="828840"/>
                  </a:lnTo>
                  <a:lnTo>
                    <a:pt x="336029" y="820928"/>
                  </a:lnTo>
                  <a:lnTo>
                    <a:pt x="292557" y="808101"/>
                  </a:lnTo>
                  <a:lnTo>
                    <a:pt x="251294" y="790689"/>
                  </a:lnTo>
                  <a:lnTo>
                    <a:pt x="212521" y="768959"/>
                  </a:lnTo>
                  <a:lnTo>
                    <a:pt x="176568" y="743242"/>
                  </a:lnTo>
                  <a:lnTo>
                    <a:pt x="143713" y="713828"/>
                  </a:lnTo>
                  <a:lnTo>
                    <a:pt x="114261" y="681024"/>
                  </a:lnTo>
                  <a:lnTo>
                    <a:pt x="88519" y="645121"/>
                  </a:lnTo>
                  <a:lnTo>
                    <a:pt x="66789" y="606425"/>
                  </a:lnTo>
                  <a:lnTo>
                    <a:pt x="49352" y="565251"/>
                  </a:lnTo>
                  <a:lnTo>
                    <a:pt x="36537" y="521881"/>
                  </a:lnTo>
                  <a:lnTo>
                    <a:pt x="28613" y="476643"/>
                  </a:lnTo>
                  <a:lnTo>
                    <a:pt x="25920" y="429806"/>
                  </a:lnTo>
                  <a:lnTo>
                    <a:pt x="28613" y="382549"/>
                  </a:lnTo>
                  <a:lnTo>
                    <a:pt x="36537" y="336943"/>
                  </a:lnTo>
                  <a:lnTo>
                    <a:pt x="49352" y="293268"/>
                  </a:lnTo>
                  <a:lnTo>
                    <a:pt x="66789" y="251828"/>
                  </a:lnTo>
                  <a:lnTo>
                    <a:pt x="88519" y="212915"/>
                  </a:lnTo>
                  <a:lnTo>
                    <a:pt x="114261" y="176847"/>
                  </a:lnTo>
                  <a:lnTo>
                    <a:pt x="143713" y="143903"/>
                  </a:lnTo>
                  <a:lnTo>
                    <a:pt x="176568" y="114388"/>
                  </a:lnTo>
                  <a:lnTo>
                    <a:pt x="212521" y="88595"/>
                  </a:lnTo>
                  <a:lnTo>
                    <a:pt x="251294" y="66827"/>
                  </a:lnTo>
                  <a:lnTo>
                    <a:pt x="292557" y="49377"/>
                  </a:lnTo>
                  <a:lnTo>
                    <a:pt x="336029" y="36550"/>
                  </a:lnTo>
                  <a:lnTo>
                    <a:pt x="381393" y="28638"/>
                  </a:lnTo>
                  <a:lnTo>
                    <a:pt x="428371" y="25920"/>
                  </a:lnTo>
                  <a:lnTo>
                    <a:pt x="475348" y="28638"/>
                  </a:lnTo>
                  <a:lnTo>
                    <a:pt x="520750" y="36550"/>
                  </a:lnTo>
                  <a:lnTo>
                    <a:pt x="564261" y="49377"/>
                  </a:lnTo>
                  <a:lnTo>
                    <a:pt x="605586" y="66827"/>
                  </a:lnTo>
                  <a:lnTo>
                    <a:pt x="644423" y="88595"/>
                  </a:lnTo>
                  <a:lnTo>
                    <a:pt x="680453" y="114388"/>
                  </a:lnTo>
                  <a:lnTo>
                    <a:pt x="713384" y="143903"/>
                  </a:lnTo>
                  <a:lnTo>
                    <a:pt x="742911" y="176847"/>
                  </a:lnTo>
                  <a:lnTo>
                    <a:pt x="768731" y="212915"/>
                  </a:lnTo>
                  <a:lnTo>
                    <a:pt x="790536" y="251828"/>
                  </a:lnTo>
                  <a:lnTo>
                    <a:pt x="808024" y="293268"/>
                  </a:lnTo>
                  <a:lnTo>
                    <a:pt x="820889" y="336943"/>
                  </a:lnTo>
                  <a:lnTo>
                    <a:pt x="828840" y="382549"/>
                  </a:lnTo>
                  <a:lnTo>
                    <a:pt x="831557" y="429806"/>
                  </a:lnTo>
                  <a:lnTo>
                    <a:pt x="831557" y="277825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52" y="64858"/>
                  </a:lnTo>
                  <a:lnTo>
                    <a:pt x="616191" y="41821"/>
                  </a:lnTo>
                  <a:lnTo>
                    <a:pt x="577380" y="25920"/>
                  </a:lnTo>
                  <a:lnTo>
                    <a:pt x="525729" y="10604"/>
                  </a:lnTo>
                  <a:lnTo>
                    <a:pt x="478002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8002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707" y="831532"/>
                  </a:lnTo>
                  <a:lnTo>
                    <a:pt x="616191" y="816952"/>
                  </a:lnTo>
                  <a:lnTo>
                    <a:pt x="658152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84" y="615276"/>
                  </a:lnTo>
                  <a:lnTo>
                    <a:pt x="835660" y="571246"/>
                  </a:lnTo>
                  <a:lnTo>
                    <a:pt x="848880" y="525411"/>
                  </a:lnTo>
                  <a:lnTo>
                    <a:pt x="856919" y="478155"/>
                  </a:lnTo>
                  <a:lnTo>
                    <a:pt x="859637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1476" y="6983234"/>
              <a:ext cx="73431" cy="72707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9291828" y="6752132"/>
            <a:ext cx="859790" cy="859155"/>
            <a:chOff x="9291828" y="6752132"/>
            <a:chExt cx="859790" cy="859155"/>
          </a:xfrm>
        </p:grpSpPr>
        <p:sp>
          <p:nvSpPr>
            <p:cNvPr id="9" name="object 9" descr=""/>
            <p:cNvSpPr/>
            <p:nvPr/>
          </p:nvSpPr>
          <p:spPr>
            <a:xfrm>
              <a:off x="9291828" y="6752132"/>
              <a:ext cx="859790" cy="859155"/>
            </a:xfrm>
            <a:custGeom>
              <a:avLst/>
              <a:gdLst/>
              <a:ahLst/>
              <a:cxnLst/>
              <a:rect l="l" t="t" r="r" b="b"/>
              <a:pathLst>
                <a:path w="859790" h="859154">
                  <a:moveTo>
                    <a:pt x="315341" y="349173"/>
                  </a:moveTo>
                  <a:lnTo>
                    <a:pt x="310299" y="344131"/>
                  </a:lnTo>
                  <a:lnTo>
                    <a:pt x="289420" y="344131"/>
                  </a:lnTo>
                  <a:lnTo>
                    <a:pt x="289420" y="371487"/>
                  </a:lnTo>
                  <a:lnTo>
                    <a:pt x="289420" y="614832"/>
                  </a:lnTo>
                  <a:lnTo>
                    <a:pt x="225348" y="614832"/>
                  </a:lnTo>
                  <a:lnTo>
                    <a:pt x="225348" y="371487"/>
                  </a:lnTo>
                  <a:lnTo>
                    <a:pt x="289420" y="371487"/>
                  </a:lnTo>
                  <a:lnTo>
                    <a:pt x="289420" y="344131"/>
                  </a:lnTo>
                  <a:lnTo>
                    <a:pt x="204470" y="344131"/>
                  </a:lnTo>
                  <a:lnTo>
                    <a:pt x="197269" y="349173"/>
                  </a:lnTo>
                  <a:lnTo>
                    <a:pt x="197269" y="636422"/>
                  </a:lnTo>
                  <a:lnTo>
                    <a:pt x="202311" y="643623"/>
                  </a:lnTo>
                  <a:lnTo>
                    <a:pt x="308864" y="643623"/>
                  </a:lnTo>
                  <a:lnTo>
                    <a:pt x="315341" y="637870"/>
                  </a:lnTo>
                  <a:lnTo>
                    <a:pt x="315341" y="614832"/>
                  </a:lnTo>
                  <a:lnTo>
                    <a:pt x="315341" y="371487"/>
                  </a:lnTo>
                  <a:lnTo>
                    <a:pt x="315341" y="349173"/>
                  </a:lnTo>
                  <a:close/>
                </a:path>
                <a:path w="859790" h="859154">
                  <a:moveTo>
                    <a:pt x="859624" y="429806"/>
                  </a:moveTo>
                  <a:lnTo>
                    <a:pt x="856907" y="381203"/>
                  </a:lnTo>
                  <a:lnTo>
                    <a:pt x="848868" y="333730"/>
                  </a:lnTo>
                  <a:lnTo>
                    <a:pt x="835647" y="287731"/>
                  </a:lnTo>
                  <a:lnTo>
                    <a:pt x="832269" y="279565"/>
                  </a:lnTo>
                  <a:lnTo>
                    <a:pt x="832269" y="429806"/>
                  </a:lnTo>
                  <a:lnTo>
                    <a:pt x="829538" y="476643"/>
                  </a:lnTo>
                  <a:lnTo>
                    <a:pt x="821563" y="521881"/>
                  </a:lnTo>
                  <a:lnTo>
                    <a:pt x="808659" y="565251"/>
                  </a:lnTo>
                  <a:lnTo>
                    <a:pt x="791121" y="606425"/>
                  </a:lnTo>
                  <a:lnTo>
                    <a:pt x="769264" y="645121"/>
                  </a:lnTo>
                  <a:lnTo>
                    <a:pt x="743407" y="681024"/>
                  </a:lnTo>
                  <a:lnTo>
                    <a:pt x="713828" y="713828"/>
                  </a:lnTo>
                  <a:lnTo>
                    <a:pt x="680872" y="743242"/>
                  </a:lnTo>
                  <a:lnTo>
                    <a:pt x="644817" y="768959"/>
                  </a:lnTo>
                  <a:lnTo>
                    <a:pt x="605993" y="790689"/>
                  </a:lnTo>
                  <a:lnTo>
                    <a:pt x="564705" y="808101"/>
                  </a:lnTo>
                  <a:lnTo>
                    <a:pt x="521246" y="820928"/>
                  </a:lnTo>
                  <a:lnTo>
                    <a:pt x="475932" y="828840"/>
                  </a:lnTo>
                  <a:lnTo>
                    <a:pt x="429094" y="831532"/>
                  </a:lnTo>
                  <a:lnTo>
                    <a:pt x="382130" y="828840"/>
                  </a:lnTo>
                  <a:lnTo>
                    <a:pt x="336791" y="820928"/>
                  </a:lnTo>
                  <a:lnTo>
                    <a:pt x="293370" y="808101"/>
                  </a:lnTo>
                  <a:lnTo>
                    <a:pt x="252158" y="790689"/>
                  </a:lnTo>
                  <a:lnTo>
                    <a:pt x="213461" y="768959"/>
                  </a:lnTo>
                  <a:lnTo>
                    <a:pt x="177571" y="743242"/>
                  </a:lnTo>
                  <a:lnTo>
                    <a:pt x="144792" y="713828"/>
                  </a:lnTo>
                  <a:lnTo>
                    <a:pt x="115417" y="681024"/>
                  </a:lnTo>
                  <a:lnTo>
                    <a:pt x="89750" y="645121"/>
                  </a:lnTo>
                  <a:lnTo>
                    <a:pt x="68084" y="606425"/>
                  </a:lnTo>
                  <a:lnTo>
                    <a:pt x="50711" y="565251"/>
                  </a:lnTo>
                  <a:lnTo>
                    <a:pt x="37934" y="521881"/>
                  </a:lnTo>
                  <a:lnTo>
                    <a:pt x="30048" y="476643"/>
                  </a:lnTo>
                  <a:lnTo>
                    <a:pt x="27355" y="429806"/>
                  </a:lnTo>
                  <a:lnTo>
                    <a:pt x="30048" y="382549"/>
                  </a:lnTo>
                  <a:lnTo>
                    <a:pt x="37934" y="336943"/>
                  </a:lnTo>
                  <a:lnTo>
                    <a:pt x="50711" y="293268"/>
                  </a:lnTo>
                  <a:lnTo>
                    <a:pt x="68084" y="251828"/>
                  </a:lnTo>
                  <a:lnTo>
                    <a:pt x="89750" y="212915"/>
                  </a:lnTo>
                  <a:lnTo>
                    <a:pt x="115417" y="176847"/>
                  </a:lnTo>
                  <a:lnTo>
                    <a:pt x="144792" y="143903"/>
                  </a:lnTo>
                  <a:lnTo>
                    <a:pt x="177571" y="114388"/>
                  </a:lnTo>
                  <a:lnTo>
                    <a:pt x="213461" y="88595"/>
                  </a:lnTo>
                  <a:lnTo>
                    <a:pt x="252158" y="66827"/>
                  </a:lnTo>
                  <a:lnTo>
                    <a:pt x="293370" y="49377"/>
                  </a:lnTo>
                  <a:lnTo>
                    <a:pt x="336791" y="36550"/>
                  </a:lnTo>
                  <a:lnTo>
                    <a:pt x="382130" y="28638"/>
                  </a:lnTo>
                  <a:lnTo>
                    <a:pt x="429094" y="25920"/>
                  </a:lnTo>
                  <a:lnTo>
                    <a:pt x="476338" y="28638"/>
                  </a:lnTo>
                  <a:lnTo>
                    <a:pt x="521919" y="36550"/>
                  </a:lnTo>
                  <a:lnTo>
                    <a:pt x="565556" y="49377"/>
                  </a:lnTo>
                  <a:lnTo>
                    <a:pt x="606933" y="66827"/>
                  </a:lnTo>
                  <a:lnTo>
                    <a:pt x="645769" y="88595"/>
                  </a:lnTo>
                  <a:lnTo>
                    <a:pt x="681774" y="114388"/>
                  </a:lnTo>
                  <a:lnTo>
                    <a:pt x="714641" y="143903"/>
                  </a:lnTo>
                  <a:lnTo>
                    <a:pt x="744080" y="176847"/>
                  </a:lnTo>
                  <a:lnTo>
                    <a:pt x="769797" y="212915"/>
                  </a:lnTo>
                  <a:lnTo>
                    <a:pt x="791502" y="251828"/>
                  </a:lnTo>
                  <a:lnTo>
                    <a:pt x="808888" y="293268"/>
                  </a:lnTo>
                  <a:lnTo>
                    <a:pt x="821677" y="336943"/>
                  </a:lnTo>
                  <a:lnTo>
                    <a:pt x="829564" y="382549"/>
                  </a:lnTo>
                  <a:lnTo>
                    <a:pt x="832269" y="429806"/>
                  </a:lnTo>
                  <a:lnTo>
                    <a:pt x="832269" y="279565"/>
                  </a:lnTo>
                  <a:lnTo>
                    <a:pt x="817372" y="243547"/>
                  </a:lnTo>
                  <a:lnTo>
                    <a:pt x="794194" y="201523"/>
                  </a:lnTo>
                  <a:lnTo>
                    <a:pt x="766229" y="161975"/>
                  </a:lnTo>
                  <a:lnTo>
                    <a:pt x="733640" y="125272"/>
                  </a:lnTo>
                  <a:lnTo>
                    <a:pt x="697420" y="92722"/>
                  </a:lnTo>
                  <a:lnTo>
                    <a:pt x="658139" y="64858"/>
                  </a:lnTo>
                  <a:lnTo>
                    <a:pt x="616178" y="41821"/>
                  </a:lnTo>
                  <a:lnTo>
                    <a:pt x="577367" y="25920"/>
                  </a:lnTo>
                  <a:lnTo>
                    <a:pt x="525729" y="10604"/>
                  </a:lnTo>
                  <a:lnTo>
                    <a:pt x="477989" y="2679"/>
                  </a:lnTo>
                  <a:lnTo>
                    <a:pt x="429094" y="0"/>
                  </a:lnTo>
                  <a:lnTo>
                    <a:pt x="380707" y="2679"/>
                  </a:lnTo>
                  <a:lnTo>
                    <a:pt x="333362" y="10604"/>
                  </a:lnTo>
                  <a:lnTo>
                    <a:pt x="287426" y="23698"/>
                  </a:lnTo>
                  <a:lnTo>
                    <a:pt x="243319" y="41821"/>
                  </a:lnTo>
                  <a:lnTo>
                    <a:pt x="201447" y="64858"/>
                  </a:lnTo>
                  <a:lnTo>
                    <a:pt x="162204" y="92722"/>
                  </a:lnTo>
                  <a:lnTo>
                    <a:pt x="125996" y="125272"/>
                  </a:lnTo>
                  <a:lnTo>
                    <a:pt x="93395" y="161975"/>
                  </a:lnTo>
                  <a:lnTo>
                    <a:pt x="65430" y="201523"/>
                  </a:lnTo>
                  <a:lnTo>
                    <a:pt x="42240" y="243547"/>
                  </a:lnTo>
                  <a:lnTo>
                    <a:pt x="23964" y="287731"/>
                  </a:lnTo>
                  <a:lnTo>
                    <a:pt x="10744" y="333730"/>
                  </a:lnTo>
                  <a:lnTo>
                    <a:pt x="2705" y="381203"/>
                  </a:lnTo>
                  <a:lnTo>
                    <a:pt x="0" y="429806"/>
                  </a:lnTo>
                  <a:lnTo>
                    <a:pt x="2705" y="478155"/>
                  </a:lnTo>
                  <a:lnTo>
                    <a:pt x="10744" y="525411"/>
                  </a:lnTo>
                  <a:lnTo>
                    <a:pt x="23964" y="571246"/>
                  </a:lnTo>
                  <a:lnTo>
                    <a:pt x="42240" y="615276"/>
                  </a:lnTo>
                  <a:lnTo>
                    <a:pt x="65430" y="657136"/>
                  </a:lnTo>
                  <a:lnTo>
                    <a:pt x="93395" y="696468"/>
                  </a:lnTo>
                  <a:lnTo>
                    <a:pt x="125996" y="732891"/>
                  </a:lnTo>
                  <a:lnTo>
                    <a:pt x="162204" y="765721"/>
                  </a:lnTo>
                  <a:lnTo>
                    <a:pt x="201447" y="793775"/>
                  </a:lnTo>
                  <a:lnTo>
                    <a:pt x="243319" y="816952"/>
                  </a:lnTo>
                  <a:lnTo>
                    <a:pt x="287426" y="835152"/>
                  </a:lnTo>
                  <a:lnTo>
                    <a:pt x="333362" y="848271"/>
                  </a:lnTo>
                  <a:lnTo>
                    <a:pt x="380707" y="856221"/>
                  </a:lnTo>
                  <a:lnTo>
                    <a:pt x="429094" y="858888"/>
                  </a:lnTo>
                  <a:lnTo>
                    <a:pt x="477989" y="856221"/>
                  </a:lnTo>
                  <a:lnTo>
                    <a:pt x="525729" y="848271"/>
                  </a:lnTo>
                  <a:lnTo>
                    <a:pt x="571919" y="835152"/>
                  </a:lnTo>
                  <a:lnTo>
                    <a:pt x="580694" y="831532"/>
                  </a:lnTo>
                  <a:lnTo>
                    <a:pt x="616178" y="816952"/>
                  </a:lnTo>
                  <a:lnTo>
                    <a:pt x="658139" y="793775"/>
                  </a:lnTo>
                  <a:lnTo>
                    <a:pt x="697420" y="765721"/>
                  </a:lnTo>
                  <a:lnTo>
                    <a:pt x="733640" y="732891"/>
                  </a:lnTo>
                  <a:lnTo>
                    <a:pt x="766229" y="696468"/>
                  </a:lnTo>
                  <a:lnTo>
                    <a:pt x="794194" y="657136"/>
                  </a:lnTo>
                  <a:lnTo>
                    <a:pt x="817372" y="615276"/>
                  </a:lnTo>
                  <a:lnTo>
                    <a:pt x="835647" y="571246"/>
                  </a:lnTo>
                  <a:lnTo>
                    <a:pt x="848868" y="525411"/>
                  </a:lnTo>
                  <a:lnTo>
                    <a:pt x="856907" y="478155"/>
                  </a:lnTo>
                  <a:lnTo>
                    <a:pt x="859624" y="42980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1101" y="6932841"/>
              <a:ext cx="136067" cy="13605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670529" y="7096264"/>
              <a:ext cx="318770" cy="299720"/>
            </a:xfrm>
            <a:custGeom>
              <a:avLst/>
              <a:gdLst/>
              <a:ahLst/>
              <a:cxnLst/>
              <a:rect l="l" t="t" r="r" b="b"/>
              <a:pathLst>
                <a:path w="318770" h="299720">
                  <a:moveTo>
                    <a:pt x="177101" y="0"/>
                  </a:moveTo>
                  <a:lnTo>
                    <a:pt x="156978" y="1214"/>
                  </a:lnTo>
                  <a:lnTo>
                    <a:pt x="137596" y="4857"/>
                  </a:lnTo>
                  <a:lnTo>
                    <a:pt x="118888" y="10929"/>
                  </a:lnTo>
                  <a:lnTo>
                    <a:pt x="100787" y="19431"/>
                  </a:lnTo>
                  <a:lnTo>
                    <a:pt x="100787" y="6477"/>
                  </a:lnTo>
                  <a:lnTo>
                    <a:pt x="95034" y="0"/>
                  </a:lnTo>
                  <a:lnTo>
                    <a:pt x="15113" y="0"/>
                  </a:lnTo>
                  <a:lnTo>
                    <a:pt x="7200" y="0"/>
                  </a:lnTo>
                  <a:lnTo>
                    <a:pt x="0" y="5041"/>
                  </a:lnTo>
                  <a:lnTo>
                    <a:pt x="0" y="292290"/>
                  </a:lnTo>
                  <a:lnTo>
                    <a:pt x="6477" y="299491"/>
                  </a:lnTo>
                  <a:lnTo>
                    <a:pt x="112306" y="299491"/>
                  </a:lnTo>
                  <a:lnTo>
                    <a:pt x="119507" y="293738"/>
                  </a:lnTo>
                  <a:lnTo>
                    <a:pt x="119507" y="187896"/>
                  </a:lnTo>
                  <a:lnTo>
                    <a:pt x="121070" y="163624"/>
                  </a:lnTo>
                  <a:lnTo>
                    <a:pt x="127155" y="141106"/>
                  </a:lnTo>
                  <a:lnTo>
                    <a:pt x="139855" y="124527"/>
                  </a:lnTo>
                  <a:lnTo>
                    <a:pt x="161264" y="118071"/>
                  </a:lnTo>
                  <a:lnTo>
                    <a:pt x="177050" y="121705"/>
                  </a:lnTo>
                  <a:lnTo>
                    <a:pt x="188175" y="131479"/>
                  </a:lnTo>
                  <a:lnTo>
                    <a:pt x="195386" y="145707"/>
                  </a:lnTo>
                  <a:lnTo>
                    <a:pt x="199428" y="162699"/>
                  </a:lnTo>
                  <a:lnTo>
                    <a:pt x="200863" y="169900"/>
                  </a:lnTo>
                  <a:lnTo>
                    <a:pt x="205905" y="174942"/>
                  </a:lnTo>
                  <a:lnTo>
                    <a:pt x="220306" y="174942"/>
                  </a:lnTo>
                  <a:lnTo>
                    <a:pt x="226783" y="167017"/>
                  </a:lnTo>
                  <a:lnTo>
                    <a:pt x="225348" y="159829"/>
                  </a:lnTo>
                  <a:lnTo>
                    <a:pt x="217428" y="130195"/>
                  </a:lnTo>
                  <a:lnTo>
                    <a:pt x="203566" y="108526"/>
                  </a:lnTo>
                  <a:lnTo>
                    <a:pt x="184034" y="95226"/>
                  </a:lnTo>
                  <a:lnTo>
                    <a:pt x="159105" y="90703"/>
                  </a:lnTo>
                  <a:lnTo>
                    <a:pt x="130308" y="97285"/>
                  </a:lnTo>
                  <a:lnTo>
                    <a:pt x="109069" y="116354"/>
                  </a:lnTo>
                  <a:lnTo>
                    <a:pt x="95928" y="146896"/>
                  </a:lnTo>
                  <a:lnTo>
                    <a:pt x="91427" y="187896"/>
                  </a:lnTo>
                  <a:lnTo>
                    <a:pt x="91427" y="270700"/>
                  </a:lnTo>
                  <a:lnTo>
                    <a:pt x="27355" y="270700"/>
                  </a:lnTo>
                  <a:lnTo>
                    <a:pt x="27355" y="28079"/>
                  </a:lnTo>
                  <a:lnTo>
                    <a:pt x="72707" y="28079"/>
                  </a:lnTo>
                  <a:lnTo>
                    <a:pt x="72707" y="49669"/>
                  </a:lnTo>
                  <a:lnTo>
                    <a:pt x="73431" y="53276"/>
                  </a:lnTo>
                  <a:lnTo>
                    <a:pt x="77038" y="56159"/>
                  </a:lnTo>
                  <a:lnTo>
                    <a:pt x="79197" y="57594"/>
                  </a:lnTo>
                  <a:lnTo>
                    <a:pt x="82067" y="58318"/>
                  </a:lnTo>
                  <a:lnTo>
                    <a:pt x="87833" y="58318"/>
                  </a:lnTo>
                  <a:lnTo>
                    <a:pt x="90716" y="57594"/>
                  </a:lnTo>
                  <a:lnTo>
                    <a:pt x="111494" y="43869"/>
                  </a:lnTo>
                  <a:lnTo>
                    <a:pt x="131665" y="35094"/>
                  </a:lnTo>
                  <a:lnTo>
                    <a:pt x="153320" y="29832"/>
                  </a:lnTo>
                  <a:lnTo>
                    <a:pt x="176390" y="28079"/>
                  </a:lnTo>
                  <a:lnTo>
                    <a:pt x="226551" y="39316"/>
                  </a:lnTo>
                  <a:lnTo>
                    <a:pt x="261794" y="68843"/>
                  </a:lnTo>
                  <a:lnTo>
                    <a:pt x="282592" y="110386"/>
                  </a:lnTo>
                  <a:lnTo>
                    <a:pt x="289420" y="157670"/>
                  </a:lnTo>
                  <a:lnTo>
                    <a:pt x="289420" y="270700"/>
                  </a:lnTo>
                  <a:lnTo>
                    <a:pt x="225348" y="270700"/>
                  </a:lnTo>
                  <a:lnTo>
                    <a:pt x="225348" y="218859"/>
                  </a:lnTo>
                  <a:lnTo>
                    <a:pt x="219583" y="213093"/>
                  </a:lnTo>
                  <a:lnTo>
                    <a:pt x="205181" y="213093"/>
                  </a:lnTo>
                  <a:lnTo>
                    <a:pt x="199428" y="218859"/>
                  </a:lnTo>
                  <a:lnTo>
                    <a:pt x="199428" y="291566"/>
                  </a:lnTo>
                  <a:lnTo>
                    <a:pt x="205181" y="298056"/>
                  </a:lnTo>
                  <a:lnTo>
                    <a:pt x="311734" y="298056"/>
                  </a:lnTo>
                  <a:lnTo>
                    <a:pt x="318223" y="292290"/>
                  </a:lnTo>
                  <a:lnTo>
                    <a:pt x="318223" y="156946"/>
                  </a:lnTo>
                  <a:lnTo>
                    <a:pt x="311634" y="104682"/>
                  </a:lnTo>
                  <a:lnTo>
                    <a:pt x="292809" y="61266"/>
                  </a:lnTo>
                  <a:lnTo>
                    <a:pt x="263167" y="28288"/>
                  </a:lnTo>
                  <a:lnTo>
                    <a:pt x="224126" y="7336"/>
                  </a:lnTo>
                  <a:lnTo>
                    <a:pt x="177101" y="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0408526" y="6752132"/>
            <a:ext cx="859790" cy="859155"/>
          </a:xfrm>
          <a:custGeom>
            <a:avLst/>
            <a:gdLst/>
            <a:ahLst/>
            <a:cxnLst/>
            <a:rect l="l" t="t" r="r" b="b"/>
            <a:pathLst>
              <a:path w="859790" h="859154">
                <a:moveTo>
                  <a:pt x="470801" y="673798"/>
                </a:moveTo>
                <a:lnTo>
                  <a:pt x="465759" y="668756"/>
                </a:lnTo>
                <a:lnTo>
                  <a:pt x="465759" y="668032"/>
                </a:lnTo>
                <a:lnTo>
                  <a:pt x="465035" y="668032"/>
                </a:lnTo>
                <a:lnTo>
                  <a:pt x="462876" y="665873"/>
                </a:lnTo>
                <a:lnTo>
                  <a:pt x="460006" y="665162"/>
                </a:lnTo>
                <a:lnTo>
                  <a:pt x="454964" y="665162"/>
                </a:lnTo>
                <a:lnTo>
                  <a:pt x="450646" y="666597"/>
                </a:lnTo>
                <a:lnTo>
                  <a:pt x="435419" y="676325"/>
                </a:lnTo>
                <a:lnTo>
                  <a:pt x="419061" y="683971"/>
                </a:lnTo>
                <a:lnTo>
                  <a:pt x="401751" y="689584"/>
                </a:lnTo>
                <a:lnTo>
                  <a:pt x="383705" y="693229"/>
                </a:lnTo>
                <a:lnTo>
                  <a:pt x="375793" y="694664"/>
                </a:lnTo>
                <a:lnTo>
                  <a:pt x="367868" y="695388"/>
                </a:lnTo>
                <a:lnTo>
                  <a:pt x="359956" y="695388"/>
                </a:lnTo>
                <a:lnTo>
                  <a:pt x="298221" y="683336"/>
                </a:lnTo>
                <a:lnTo>
                  <a:pt x="246227" y="648601"/>
                </a:lnTo>
                <a:lnTo>
                  <a:pt x="210858" y="596684"/>
                </a:lnTo>
                <a:lnTo>
                  <a:pt x="198716" y="535584"/>
                </a:lnTo>
                <a:lnTo>
                  <a:pt x="201345" y="507123"/>
                </a:lnTo>
                <a:lnTo>
                  <a:pt x="208965" y="479539"/>
                </a:lnTo>
                <a:lnTo>
                  <a:pt x="221183" y="453694"/>
                </a:lnTo>
                <a:lnTo>
                  <a:pt x="237591" y="430491"/>
                </a:lnTo>
                <a:lnTo>
                  <a:pt x="241909" y="426173"/>
                </a:lnTo>
                <a:lnTo>
                  <a:pt x="241909" y="420408"/>
                </a:lnTo>
                <a:lnTo>
                  <a:pt x="237591" y="416102"/>
                </a:lnTo>
                <a:lnTo>
                  <a:pt x="235432" y="413219"/>
                </a:lnTo>
                <a:lnTo>
                  <a:pt x="232549" y="412496"/>
                </a:lnTo>
                <a:lnTo>
                  <a:pt x="226072" y="412496"/>
                </a:lnTo>
                <a:lnTo>
                  <a:pt x="223189" y="413219"/>
                </a:lnTo>
                <a:lnTo>
                  <a:pt x="187909" y="471805"/>
                </a:lnTo>
                <a:lnTo>
                  <a:pt x="176403" y="535584"/>
                </a:lnTo>
                <a:lnTo>
                  <a:pt x="179857" y="571512"/>
                </a:lnTo>
                <a:lnTo>
                  <a:pt x="206768" y="636612"/>
                </a:lnTo>
                <a:lnTo>
                  <a:pt x="258013" y="687463"/>
                </a:lnTo>
                <a:lnTo>
                  <a:pt x="323900" y="714857"/>
                </a:lnTo>
                <a:lnTo>
                  <a:pt x="359956" y="718426"/>
                </a:lnTo>
                <a:lnTo>
                  <a:pt x="366547" y="718299"/>
                </a:lnTo>
                <a:lnTo>
                  <a:pt x="407936" y="711949"/>
                </a:lnTo>
                <a:lnTo>
                  <a:pt x="446506" y="696836"/>
                </a:lnTo>
                <a:lnTo>
                  <a:pt x="448881" y="695388"/>
                </a:lnTo>
                <a:lnTo>
                  <a:pt x="464324" y="686028"/>
                </a:lnTo>
                <a:lnTo>
                  <a:pt x="470077" y="681710"/>
                </a:lnTo>
                <a:lnTo>
                  <a:pt x="470801" y="673798"/>
                </a:lnTo>
                <a:close/>
              </a:path>
              <a:path w="859790" h="859154">
                <a:moveTo>
                  <a:pt x="682421" y="279323"/>
                </a:moveTo>
                <a:lnTo>
                  <a:pt x="670902" y="279323"/>
                </a:lnTo>
                <a:lnTo>
                  <a:pt x="621525" y="269341"/>
                </a:lnTo>
                <a:lnTo>
                  <a:pt x="580923" y="242087"/>
                </a:lnTo>
                <a:lnTo>
                  <a:pt x="553275" y="201599"/>
                </a:lnTo>
                <a:lnTo>
                  <a:pt x="545198" y="163436"/>
                </a:lnTo>
                <a:lnTo>
                  <a:pt x="542772" y="151917"/>
                </a:lnTo>
                <a:lnTo>
                  <a:pt x="542772" y="146875"/>
                </a:lnTo>
                <a:lnTo>
                  <a:pt x="539178" y="141122"/>
                </a:lnTo>
                <a:lnTo>
                  <a:pt x="436257" y="141122"/>
                </a:lnTo>
                <a:lnTo>
                  <a:pt x="431215" y="146151"/>
                </a:lnTo>
                <a:lnTo>
                  <a:pt x="431215" y="398818"/>
                </a:lnTo>
                <a:lnTo>
                  <a:pt x="430491" y="534149"/>
                </a:lnTo>
                <a:lnTo>
                  <a:pt x="417169" y="575716"/>
                </a:lnTo>
                <a:lnTo>
                  <a:pt x="382270" y="601091"/>
                </a:lnTo>
                <a:lnTo>
                  <a:pt x="367157" y="604697"/>
                </a:lnTo>
                <a:lnTo>
                  <a:pt x="356349" y="604697"/>
                </a:lnTo>
                <a:lnTo>
                  <a:pt x="330098" y="598462"/>
                </a:lnTo>
                <a:lnTo>
                  <a:pt x="308838" y="583374"/>
                </a:lnTo>
                <a:lnTo>
                  <a:pt x="294601" y="561670"/>
                </a:lnTo>
                <a:lnTo>
                  <a:pt x="289407" y="535584"/>
                </a:lnTo>
                <a:lnTo>
                  <a:pt x="290334" y="521449"/>
                </a:lnTo>
                <a:lnTo>
                  <a:pt x="309562" y="485203"/>
                </a:lnTo>
                <a:lnTo>
                  <a:pt x="345732" y="465048"/>
                </a:lnTo>
                <a:lnTo>
                  <a:pt x="359956" y="463600"/>
                </a:lnTo>
                <a:lnTo>
                  <a:pt x="367868" y="463600"/>
                </a:lnTo>
                <a:lnTo>
                  <a:pt x="375081" y="465061"/>
                </a:lnTo>
                <a:lnTo>
                  <a:pt x="382270" y="467207"/>
                </a:lnTo>
                <a:lnTo>
                  <a:pt x="383705" y="467918"/>
                </a:lnTo>
                <a:lnTo>
                  <a:pt x="388747" y="467918"/>
                </a:lnTo>
                <a:lnTo>
                  <a:pt x="392341" y="466483"/>
                </a:lnTo>
                <a:lnTo>
                  <a:pt x="394500" y="464324"/>
                </a:lnTo>
                <a:lnTo>
                  <a:pt x="394982" y="463600"/>
                </a:lnTo>
                <a:lnTo>
                  <a:pt x="395947" y="462165"/>
                </a:lnTo>
                <a:lnTo>
                  <a:pt x="397383" y="459282"/>
                </a:lnTo>
                <a:lnTo>
                  <a:pt x="397383" y="442722"/>
                </a:lnTo>
                <a:lnTo>
                  <a:pt x="397383" y="374345"/>
                </a:lnTo>
                <a:lnTo>
                  <a:pt x="397383" y="359943"/>
                </a:lnTo>
                <a:lnTo>
                  <a:pt x="393065" y="354914"/>
                </a:lnTo>
                <a:lnTo>
                  <a:pt x="387299" y="354190"/>
                </a:lnTo>
                <a:lnTo>
                  <a:pt x="380695" y="353250"/>
                </a:lnTo>
                <a:lnTo>
                  <a:pt x="373888" y="352577"/>
                </a:lnTo>
                <a:lnTo>
                  <a:pt x="366953" y="352171"/>
                </a:lnTo>
                <a:lnTo>
                  <a:pt x="359956" y="352031"/>
                </a:lnTo>
                <a:lnTo>
                  <a:pt x="344970" y="352590"/>
                </a:lnTo>
                <a:lnTo>
                  <a:pt x="301650" y="361391"/>
                </a:lnTo>
                <a:lnTo>
                  <a:pt x="293014" y="370027"/>
                </a:lnTo>
                <a:lnTo>
                  <a:pt x="295897" y="375780"/>
                </a:lnTo>
                <a:lnTo>
                  <a:pt x="296608" y="376504"/>
                </a:lnTo>
                <a:lnTo>
                  <a:pt x="296608" y="377228"/>
                </a:lnTo>
                <a:lnTo>
                  <a:pt x="298767" y="380822"/>
                </a:lnTo>
                <a:lnTo>
                  <a:pt x="302374" y="382981"/>
                </a:lnTo>
                <a:lnTo>
                  <a:pt x="309562" y="382981"/>
                </a:lnTo>
                <a:lnTo>
                  <a:pt x="321678" y="379209"/>
                </a:lnTo>
                <a:lnTo>
                  <a:pt x="334225" y="376504"/>
                </a:lnTo>
                <a:lnTo>
                  <a:pt x="347014" y="374891"/>
                </a:lnTo>
                <a:lnTo>
                  <a:pt x="359956" y="374345"/>
                </a:lnTo>
                <a:lnTo>
                  <a:pt x="364998" y="374345"/>
                </a:lnTo>
                <a:lnTo>
                  <a:pt x="369303" y="375069"/>
                </a:lnTo>
                <a:lnTo>
                  <a:pt x="374345" y="375069"/>
                </a:lnTo>
                <a:lnTo>
                  <a:pt x="374345" y="442722"/>
                </a:lnTo>
                <a:lnTo>
                  <a:pt x="369303" y="442010"/>
                </a:lnTo>
                <a:lnTo>
                  <a:pt x="364998" y="441286"/>
                </a:lnTo>
                <a:lnTo>
                  <a:pt x="359956" y="441286"/>
                </a:lnTo>
                <a:lnTo>
                  <a:pt x="307517" y="457390"/>
                </a:lnTo>
                <a:lnTo>
                  <a:pt x="273215" y="499783"/>
                </a:lnTo>
                <a:lnTo>
                  <a:pt x="266382" y="535584"/>
                </a:lnTo>
                <a:lnTo>
                  <a:pt x="273621" y="570217"/>
                </a:lnTo>
                <a:lnTo>
                  <a:pt x="292557" y="598843"/>
                </a:lnTo>
                <a:lnTo>
                  <a:pt x="320522" y="618705"/>
                </a:lnTo>
                <a:lnTo>
                  <a:pt x="354914" y="627011"/>
                </a:lnTo>
                <a:lnTo>
                  <a:pt x="357073" y="627011"/>
                </a:lnTo>
                <a:lnTo>
                  <a:pt x="358508" y="627722"/>
                </a:lnTo>
                <a:lnTo>
                  <a:pt x="359956" y="627722"/>
                </a:lnTo>
                <a:lnTo>
                  <a:pt x="367398" y="627341"/>
                </a:lnTo>
                <a:lnTo>
                  <a:pt x="415569" y="609053"/>
                </a:lnTo>
                <a:lnTo>
                  <a:pt x="419887" y="604697"/>
                </a:lnTo>
                <a:lnTo>
                  <a:pt x="435800" y="588683"/>
                </a:lnTo>
                <a:lnTo>
                  <a:pt x="448881" y="563168"/>
                </a:lnTo>
                <a:lnTo>
                  <a:pt x="453402" y="534873"/>
                </a:lnTo>
                <a:lnTo>
                  <a:pt x="453529" y="163436"/>
                </a:lnTo>
                <a:lnTo>
                  <a:pt x="521182" y="163436"/>
                </a:lnTo>
                <a:lnTo>
                  <a:pt x="534492" y="214731"/>
                </a:lnTo>
                <a:lnTo>
                  <a:pt x="565086" y="258457"/>
                </a:lnTo>
                <a:lnTo>
                  <a:pt x="608812" y="288417"/>
                </a:lnTo>
                <a:lnTo>
                  <a:pt x="660107" y="301637"/>
                </a:lnTo>
                <a:lnTo>
                  <a:pt x="660107" y="368592"/>
                </a:lnTo>
                <a:lnTo>
                  <a:pt x="641337" y="367118"/>
                </a:lnTo>
                <a:lnTo>
                  <a:pt x="622846" y="363816"/>
                </a:lnTo>
                <a:lnTo>
                  <a:pt x="604634" y="358775"/>
                </a:lnTo>
                <a:lnTo>
                  <a:pt x="592442" y="354190"/>
                </a:lnTo>
                <a:lnTo>
                  <a:pt x="586689" y="352031"/>
                </a:lnTo>
                <a:lnTo>
                  <a:pt x="573989" y="346240"/>
                </a:lnTo>
                <a:lnTo>
                  <a:pt x="561759" y="339623"/>
                </a:lnTo>
                <a:lnTo>
                  <a:pt x="549948" y="332193"/>
                </a:lnTo>
                <a:lnTo>
                  <a:pt x="538467" y="323951"/>
                </a:lnTo>
                <a:lnTo>
                  <a:pt x="536308" y="322516"/>
                </a:lnTo>
                <a:lnTo>
                  <a:pt x="534136" y="321805"/>
                </a:lnTo>
                <a:lnTo>
                  <a:pt x="528383" y="321805"/>
                </a:lnTo>
                <a:lnTo>
                  <a:pt x="522630" y="324675"/>
                </a:lnTo>
                <a:lnTo>
                  <a:pt x="520471" y="328282"/>
                </a:lnTo>
                <a:lnTo>
                  <a:pt x="520433" y="535584"/>
                </a:lnTo>
                <a:lnTo>
                  <a:pt x="519645" y="551878"/>
                </a:lnTo>
                <a:lnTo>
                  <a:pt x="517131" y="568350"/>
                </a:lnTo>
                <a:lnTo>
                  <a:pt x="512876" y="584276"/>
                </a:lnTo>
                <a:lnTo>
                  <a:pt x="506793" y="599655"/>
                </a:lnTo>
                <a:lnTo>
                  <a:pt x="504634" y="604697"/>
                </a:lnTo>
                <a:lnTo>
                  <a:pt x="506793" y="610450"/>
                </a:lnTo>
                <a:lnTo>
                  <a:pt x="513270" y="614768"/>
                </a:lnTo>
                <a:lnTo>
                  <a:pt x="521906" y="614768"/>
                </a:lnTo>
                <a:lnTo>
                  <a:pt x="539356" y="572935"/>
                </a:lnTo>
                <a:lnTo>
                  <a:pt x="543445" y="535584"/>
                </a:lnTo>
                <a:lnTo>
                  <a:pt x="543331" y="496125"/>
                </a:lnTo>
                <a:lnTo>
                  <a:pt x="542772" y="354190"/>
                </a:lnTo>
                <a:lnTo>
                  <a:pt x="551103" y="359448"/>
                </a:lnTo>
                <a:lnTo>
                  <a:pt x="600252" y="381000"/>
                </a:lnTo>
                <a:lnTo>
                  <a:pt x="647471" y="390423"/>
                </a:lnTo>
                <a:lnTo>
                  <a:pt x="671626" y="391617"/>
                </a:lnTo>
                <a:lnTo>
                  <a:pt x="674497" y="391617"/>
                </a:lnTo>
                <a:lnTo>
                  <a:pt x="677379" y="390182"/>
                </a:lnTo>
                <a:lnTo>
                  <a:pt x="681697" y="385864"/>
                </a:lnTo>
                <a:lnTo>
                  <a:pt x="682421" y="383705"/>
                </a:lnTo>
                <a:lnTo>
                  <a:pt x="682421" y="368592"/>
                </a:lnTo>
                <a:lnTo>
                  <a:pt x="682421" y="279323"/>
                </a:lnTo>
                <a:close/>
              </a:path>
              <a:path w="859790" h="859154">
                <a:moveTo>
                  <a:pt x="859637" y="429806"/>
                </a:moveTo>
                <a:lnTo>
                  <a:pt x="856919" y="381203"/>
                </a:lnTo>
                <a:lnTo>
                  <a:pt x="848880" y="333730"/>
                </a:lnTo>
                <a:lnTo>
                  <a:pt x="835660" y="287731"/>
                </a:lnTo>
                <a:lnTo>
                  <a:pt x="831557" y="277825"/>
                </a:lnTo>
                <a:lnTo>
                  <a:pt x="831557" y="429806"/>
                </a:lnTo>
                <a:lnTo>
                  <a:pt x="828840" y="476643"/>
                </a:lnTo>
                <a:lnTo>
                  <a:pt x="820889" y="521881"/>
                </a:lnTo>
                <a:lnTo>
                  <a:pt x="808024" y="565251"/>
                </a:lnTo>
                <a:lnTo>
                  <a:pt x="790536" y="606425"/>
                </a:lnTo>
                <a:lnTo>
                  <a:pt x="768731" y="645121"/>
                </a:lnTo>
                <a:lnTo>
                  <a:pt x="742911" y="681024"/>
                </a:lnTo>
                <a:lnTo>
                  <a:pt x="713384" y="713828"/>
                </a:lnTo>
                <a:lnTo>
                  <a:pt x="680453" y="743242"/>
                </a:lnTo>
                <a:lnTo>
                  <a:pt x="644423" y="768959"/>
                </a:lnTo>
                <a:lnTo>
                  <a:pt x="605599" y="790689"/>
                </a:lnTo>
                <a:lnTo>
                  <a:pt x="564273" y="808101"/>
                </a:lnTo>
                <a:lnTo>
                  <a:pt x="520763" y="820928"/>
                </a:lnTo>
                <a:lnTo>
                  <a:pt x="475361" y="828840"/>
                </a:lnTo>
                <a:lnTo>
                  <a:pt x="428383" y="831532"/>
                </a:lnTo>
                <a:lnTo>
                  <a:pt x="381406" y="828840"/>
                </a:lnTo>
                <a:lnTo>
                  <a:pt x="336029" y="820928"/>
                </a:lnTo>
                <a:lnTo>
                  <a:pt x="292557" y="808101"/>
                </a:lnTo>
                <a:lnTo>
                  <a:pt x="251294" y="790689"/>
                </a:lnTo>
                <a:lnTo>
                  <a:pt x="212534" y="768959"/>
                </a:lnTo>
                <a:lnTo>
                  <a:pt x="176568" y="743242"/>
                </a:lnTo>
                <a:lnTo>
                  <a:pt x="143713" y="713828"/>
                </a:lnTo>
                <a:lnTo>
                  <a:pt x="114261" y="681024"/>
                </a:lnTo>
                <a:lnTo>
                  <a:pt x="88519" y="645121"/>
                </a:lnTo>
                <a:lnTo>
                  <a:pt x="66789" y="606425"/>
                </a:lnTo>
                <a:lnTo>
                  <a:pt x="49352" y="565251"/>
                </a:lnTo>
                <a:lnTo>
                  <a:pt x="36537" y="521881"/>
                </a:lnTo>
                <a:lnTo>
                  <a:pt x="28613" y="476643"/>
                </a:lnTo>
                <a:lnTo>
                  <a:pt x="25920" y="429806"/>
                </a:lnTo>
                <a:lnTo>
                  <a:pt x="28613" y="382549"/>
                </a:lnTo>
                <a:lnTo>
                  <a:pt x="36537" y="336943"/>
                </a:lnTo>
                <a:lnTo>
                  <a:pt x="49352" y="293268"/>
                </a:lnTo>
                <a:lnTo>
                  <a:pt x="66789" y="251828"/>
                </a:lnTo>
                <a:lnTo>
                  <a:pt x="88519" y="212915"/>
                </a:lnTo>
                <a:lnTo>
                  <a:pt x="114261" y="176847"/>
                </a:lnTo>
                <a:lnTo>
                  <a:pt x="143713" y="143903"/>
                </a:lnTo>
                <a:lnTo>
                  <a:pt x="176568" y="114388"/>
                </a:lnTo>
                <a:lnTo>
                  <a:pt x="212534" y="88595"/>
                </a:lnTo>
                <a:lnTo>
                  <a:pt x="251294" y="66827"/>
                </a:lnTo>
                <a:lnTo>
                  <a:pt x="292557" y="49377"/>
                </a:lnTo>
                <a:lnTo>
                  <a:pt x="336029" y="36550"/>
                </a:lnTo>
                <a:lnTo>
                  <a:pt x="381406" y="28638"/>
                </a:lnTo>
                <a:lnTo>
                  <a:pt x="428383" y="25920"/>
                </a:lnTo>
                <a:lnTo>
                  <a:pt x="475361" y="28638"/>
                </a:lnTo>
                <a:lnTo>
                  <a:pt x="520763" y="36550"/>
                </a:lnTo>
                <a:lnTo>
                  <a:pt x="564273" y="49377"/>
                </a:lnTo>
                <a:lnTo>
                  <a:pt x="605599" y="66827"/>
                </a:lnTo>
                <a:lnTo>
                  <a:pt x="644423" y="88595"/>
                </a:lnTo>
                <a:lnTo>
                  <a:pt x="680453" y="114388"/>
                </a:lnTo>
                <a:lnTo>
                  <a:pt x="713384" y="143903"/>
                </a:lnTo>
                <a:lnTo>
                  <a:pt x="742911" y="176847"/>
                </a:lnTo>
                <a:lnTo>
                  <a:pt x="768731" y="212915"/>
                </a:lnTo>
                <a:lnTo>
                  <a:pt x="790536" y="251828"/>
                </a:lnTo>
                <a:lnTo>
                  <a:pt x="808024" y="293268"/>
                </a:lnTo>
                <a:lnTo>
                  <a:pt x="820889" y="336943"/>
                </a:lnTo>
                <a:lnTo>
                  <a:pt x="828840" y="382549"/>
                </a:lnTo>
                <a:lnTo>
                  <a:pt x="831557" y="429806"/>
                </a:lnTo>
                <a:lnTo>
                  <a:pt x="831557" y="277825"/>
                </a:lnTo>
                <a:lnTo>
                  <a:pt x="794194" y="201523"/>
                </a:lnTo>
                <a:lnTo>
                  <a:pt x="766229" y="161975"/>
                </a:lnTo>
                <a:lnTo>
                  <a:pt x="733640" y="125272"/>
                </a:lnTo>
                <a:lnTo>
                  <a:pt x="697420" y="92722"/>
                </a:lnTo>
                <a:lnTo>
                  <a:pt x="658152" y="64858"/>
                </a:lnTo>
                <a:lnTo>
                  <a:pt x="616191" y="41821"/>
                </a:lnTo>
                <a:lnTo>
                  <a:pt x="577380" y="25920"/>
                </a:lnTo>
                <a:lnTo>
                  <a:pt x="525741" y="10604"/>
                </a:lnTo>
                <a:lnTo>
                  <a:pt x="478002" y="2679"/>
                </a:lnTo>
                <a:lnTo>
                  <a:pt x="429094" y="0"/>
                </a:lnTo>
                <a:lnTo>
                  <a:pt x="380707" y="2679"/>
                </a:lnTo>
                <a:lnTo>
                  <a:pt x="333362" y="10604"/>
                </a:lnTo>
                <a:lnTo>
                  <a:pt x="287426" y="23698"/>
                </a:lnTo>
                <a:lnTo>
                  <a:pt x="243319" y="41821"/>
                </a:lnTo>
                <a:lnTo>
                  <a:pt x="201447" y="64858"/>
                </a:lnTo>
                <a:lnTo>
                  <a:pt x="162204" y="92722"/>
                </a:lnTo>
                <a:lnTo>
                  <a:pt x="125996" y="125272"/>
                </a:lnTo>
                <a:lnTo>
                  <a:pt x="93395" y="161975"/>
                </a:lnTo>
                <a:lnTo>
                  <a:pt x="65430" y="201523"/>
                </a:lnTo>
                <a:lnTo>
                  <a:pt x="42240" y="243547"/>
                </a:lnTo>
                <a:lnTo>
                  <a:pt x="23964" y="287731"/>
                </a:lnTo>
                <a:lnTo>
                  <a:pt x="10744" y="333730"/>
                </a:lnTo>
                <a:lnTo>
                  <a:pt x="2705" y="381203"/>
                </a:lnTo>
                <a:lnTo>
                  <a:pt x="0" y="429806"/>
                </a:lnTo>
                <a:lnTo>
                  <a:pt x="2705" y="478155"/>
                </a:lnTo>
                <a:lnTo>
                  <a:pt x="10744" y="525411"/>
                </a:lnTo>
                <a:lnTo>
                  <a:pt x="23964" y="571246"/>
                </a:lnTo>
                <a:lnTo>
                  <a:pt x="42240" y="615276"/>
                </a:lnTo>
                <a:lnTo>
                  <a:pt x="65430" y="657136"/>
                </a:lnTo>
                <a:lnTo>
                  <a:pt x="93395" y="696468"/>
                </a:lnTo>
                <a:lnTo>
                  <a:pt x="125996" y="732891"/>
                </a:lnTo>
                <a:lnTo>
                  <a:pt x="162204" y="765721"/>
                </a:lnTo>
                <a:lnTo>
                  <a:pt x="201447" y="793775"/>
                </a:lnTo>
                <a:lnTo>
                  <a:pt x="243319" y="816952"/>
                </a:lnTo>
                <a:lnTo>
                  <a:pt x="287426" y="835152"/>
                </a:lnTo>
                <a:lnTo>
                  <a:pt x="333362" y="848271"/>
                </a:lnTo>
                <a:lnTo>
                  <a:pt x="380707" y="856221"/>
                </a:lnTo>
                <a:lnTo>
                  <a:pt x="429094" y="858888"/>
                </a:lnTo>
                <a:lnTo>
                  <a:pt x="478002" y="856221"/>
                </a:lnTo>
                <a:lnTo>
                  <a:pt x="525741" y="848271"/>
                </a:lnTo>
                <a:lnTo>
                  <a:pt x="571931" y="835152"/>
                </a:lnTo>
                <a:lnTo>
                  <a:pt x="580707" y="831532"/>
                </a:lnTo>
                <a:lnTo>
                  <a:pt x="616191" y="816952"/>
                </a:lnTo>
                <a:lnTo>
                  <a:pt x="658152" y="793775"/>
                </a:lnTo>
                <a:lnTo>
                  <a:pt x="697420" y="765721"/>
                </a:lnTo>
                <a:lnTo>
                  <a:pt x="733640" y="732891"/>
                </a:lnTo>
                <a:lnTo>
                  <a:pt x="766229" y="696468"/>
                </a:lnTo>
                <a:lnTo>
                  <a:pt x="794194" y="657136"/>
                </a:lnTo>
                <a:lnTo>
                  <a:pt x="817384" y="615276"/>
                </a:lnTo>
                <a:lnTo>
                  <a:pt x="835660" y="571246"/>
                </a:lnTo>
                <a:lnTo>
                  <a:pt x="848880" y="525411"/>
                </a:lnTo>
                <a:lnTo>
                  <a:pt x="856919" y="478155"/>
                </a:lnTo>
                <a:lnTo>
                  <a:pt x="859637" y="429806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2024-06-07T09:45:51Z</dcterms:created>
  <dcterms:modified xsi:type="dcterms:W3CDTF">2024-06-07T09:45:51Z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2024-06-07T00:00:00Z</vt:filetime>
  </property>
  <property fmtid="{D5CDD505-2E9C-101B-9397-08002B2CF9AE}" pid="5" name="Producer">
    <vt:lpwstr>GPL Ghostscript 10.02.0</vt:lpwstr>
  </property>
</Properties>
</file>