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6FE87-DBF5-43DC-BCD0-1A0C8EFBCDCA}" v="3" dt="2024-04-03T05:12:44.5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54" y="2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S THRISHNA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97613F-DFFD-BB7E-6941-624223FAF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9201150" cy="3147060"/>
          </a:xfrm>
        </p:spPr>
        <p:txBody>
          <a:bodyPr/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1. Through rigorous testing and evaluation, our deep learning model achieved an impressive accuracy rate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2. over 95% in classifying emails as spam or not spam, demonstrating its effectiveness in filtering unwanted content and enhancing email user experience</a:t>
            </a:r>
            <a:endParaRPr lang="en-IN" sz="28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3735317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PROJECT</a:t>
            </a:r>
            <a:r>
              <a:rPr lang="en-IN" sz="4250" spc="-90" dirty="0"/>
              <a:t> </a:t>
            </a:r>
            <a:r>
              <a:rPr lang="en-IN" sz="4250" spc="-10" dirty="0"/>
              <a:t>TITLE:</a:t>
            </a:r>
            <a:br>
              <a:rPr lang="en-IN" sz="4250" spc="-10" dirty="0"/>
            </a:br>
            <a:r>
              <a:rPr lang="en-IN" sz="4250" spc="-10" dirty="0"/>
              <a:t>                   </a:t>
            </a:r>
            <a:br>
              <a:rPr lang="en-IN" sz="4250" spc="-10" dirty="0"/>
            </a:br>
            <a:r>
              <a:rPr lang="en-IN" sz="4250" spc="-10" dirty="0"/>
              <a:t>                    Classification of </a:t>
            </a:r>
            <a:r>
              <a:rPr lang="en-IN" sz="4250" spc="-10"/>
              <a:t>mail as </a:t>
            </a:r>
            <a:r>
              <a:rPr lang="en-IN" sz="4250" spc="-10" dirty="0"/>
              <a:t>Spam or Not Spam </a:t>
            </a:r>
            <a:br>
              <a:rPr lang="en-US" sz="4250" spc="-10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algn="l"/>
            <a:r>
              <a:rPr lang="en-IN" spc="-10" dirty="0"/>
              <a:t>AGENDA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3BE0B1A-E0D8-F6A0-04C1-1EDF2B7F9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39540"/>
          </a:xfrm>
        </p:spPr>
        <p:txBody>
          <a:bodyPr/>
          <a:lstStyle/>
          <a:p>
            <a:r>
              <a:rPr lang="en-IN" sz="2800" b="1" i="0" dirty="0">
                <a:solidFill>
                  <a:srgbClr val="0D0D0D"/>
                </a:solidFill>
                <a:effectLst/>
                <a:latin typeface="Söhne"/>
              </a:rPr>
              <a:t>           </a:t>
            </a:r>
            <a:r>
              <a:rPr lang="en-IN" sz="3200" i="0" dirty="0">
                <a:solidFill>
                  <a:srgbClr val="0D0D0D"/>
                </a:solidFill>
                <a:effectLst/>
                <a:latin typeface="Söhne"/>
              </a:rPr>
              <a:t>Introduction</a:t>
            </a:r>
            <a:br>
              <a:rPr lang="en-IN" sz="320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IN" sz="3200" i="0" dirty="0">
                <a:solidFill>
                  <a:srgbClr val="0D0D0D"/>
                </a:solidFill>
                <a:effectLst/>
                <a:latin typeface="Söhne"/>
              </a:rPr>
              <a:t>           Feature</a:t>
            </a:r>
            <a:br>
              <a:rPr lang="en-IN" sz="320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IN" sz="3200" i="0" dirty="0">
                <a:solidFill>
                  <a:srgbClr val="0D0D0D"/>
                </a:solidFill>
                <a:effectLst/>
                <a:latin typeface="Söhne"/>
              </a:rPr>
              <a:t>           Model Selection</a:t>
            </a:r>
            <a:br>
              <a:rPr lang="en-IN" sz="320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IN" sz="3200" i="0" dirty="0">
                <a:solidFill>
                  <a:srgbClr val="0D0D0D"/>
                </a:solidFill>
                <a:effectLst/>
                <a:latin typeface="Söhne"/>
              </a:rPr>
              <a:t>           Model Training</a:t>
            </a:r>
            <a:br>
              <a:rPr lang="en-IN" sz="320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IN" sz="3200" i="0" dirty="0">
                <a:solidFill>
                  <a:srgbClr val="0D0D0D"/>
                </a:solidFill>
                <a:effectLst/>
                <a:latin typeface="Söhne"/>
              </a:rPr>
              <a:t>           Model Evaluation</a:t>
            </a:r>
          </a:p>
          <a:p>
            <a:r>
              <a:rPr lang="en-IN" sz="3200" dirty="0">
                <a:solidFill>
                  <a:srgbClr val="0D0D0D"/>
                </a:solidFill>
                <a:latin typeface="Söhne"/>
              </a:rPr>
              <a:t>           Conclusion </a:t>
            </a:r>
            <a:br>
              <a:rPr lang="en-IN" sz="320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IN" sz="3200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sz="32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46900" y="3689842"/>
            <a:ext cx="4505325" cy="3187208"/>
            <a:chOff x="8762999" y="4267201"/>
            <a:chExt cx="1990725" cy="1809749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9" y="4267201"/>
              <a:ext cx="1990725" cy="1730705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17651BA-66FB-AF9A-68C2-E106DF4AB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286000"/>
            <a:ext cx="9525000" cy="2133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The increasing volume of spam emails poses a significant challenge for individuals and organizations, leading to wasted time and potential security risks.</a:t>
            </a:r>
            <a:endParaRPr lang="en-IN" sz="32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3400" y="3319462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9835B8-3B52-8B2E-18A5-17F966974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206944"/>
            <a:ext cx="9525000" cy="26317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Our project aims to develop a deep learning model for classifying emails as either spam or not spam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Thereby enhancing email filtering systems' efficiency and accuracy.</a:t>
            </a:r>
            <a:endParaRPr lang="en-IN" sz="32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07AFDD-F270-F2AF-52C3-BDE8CB22A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206944"/>
            <a:ext cx="10972800" cy="29546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 end users of this solution include 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email service providers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Businesses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individual users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They seeking to streamline their email management processes and improve productivity.</a:t>
            </a:r>
            <a:endParaRPr lang="en-IN"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2A7D9B-D82D-D0F1-C7E5-A9CC6166C448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2819400" y="2317909"/>
            <a:ext cx="8353426" cy="2585323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Our solution leverages deep learning algorithms to analyze email content and metadata, accurately distinguishing between spam and legitimate emails.</a:t>
            </a:r>
          </a:p>
          <a:p>
            <a:pPr marL="457200" indent="-457200" algn="l"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By automating this process, users can experience reduced clutter, enhanced security, and improved email management efficiency.</a:t>
            </a:r>
            <a:endParaRPr lang="en-IN" sz="24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9D28B055-0864-9847-A347-AE9B7F150599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2525713" y="2095499"/>
            <a:ext cx="9056687" cy="2585323"/>
          </a:xfrm>
        </p:spPr>
        <p:txBody>
          <a:bodyPr/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1. The standout feature of our solution lies in its        ability to adapt and learn from new spam patterns, continually improving its classification accuracy over time.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2. This adaptive learning capability ensures robust performance even with evolving spam tactics.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8303CC2-3509-0722-0F6B-28EA442D9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474" y="1577340"/>
            <a:ext cx="9058275" cy="3451860"/>
          </a:xfrm>
        </p:spPr>
        <p:txBody>
          <a:bodyPr/>
          <a:lstStyle/>
          <a:p>
            <a:r>
              <a:rPr lang="en-IN" sz="3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1. Our deep learning model utilizes    techniques 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likeRecurrent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Neural Networks (RNNs) Convolutional Neural Networks (CNNs)</a:t>
            </a:r>
          </a:p>
          <a:p>
            <a:r>
              <a:rPr lang="en-IN" sz="3200" dirty="0">
                <a:solidFill>
                  <a:srgbClr val="000000"/>
                </a:solidFill>
                <a:latin typeface="Poppins" panose="00000500000000000000" pitchFamily="2" charset="0"/>
              </a:rPr>
              <a:t>2.T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 extract relevant features from email data, enabling precise classification of spam and non-spam emails.</a:t>
            </a:r>
            <a:endParaRPr lang="en-IN"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355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Poppins</vt:lpstr>
      <vt:lpstr>Söhne</vt:lpstr>
      <vt:lpstr>Trebuchet MS</vt:lpstr>
      <vt:lpstr>Office Theme</vt:lpstr>
      <vt:lpstr>PowerPoint Presentation</vt:lpstr>
      <vt:lpstr>PROJECT TITLE:                                         Classification of mail as Spam or Not Spam 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THRISHNA SARAVANAN</dc:creator>
  <cp:lastModifiedBy>THRISHNA SARAVANAN</cp:lastModifiedBy>
  <cp:revision>1</cp:revision>
  <dcterms:created xsi:type="dcterms:W3CDTF">2024-04-03T04:16:59Z</dcterms:created>
  <dcterms:modified xsi:type="dcterms:W3CDTF">2024-04-03T05:37:07Z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