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57B3C5-E0C2-4C8D-9272-243D750763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1E41AB-90DA-4403-AB4F-4AB668DDA6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PROJECT ON </a:t>
            </a:r>
            <a:br>
              <a:rPr lang="en-IN" sz="3200" dirty="0" smtClean="0"/>
            </a:br>
            <a:r>
              <a:rPr lang="en-IN" b="1" u="sng" dirty="0" smtClean="0"/>
              <a:t>SCIENTIFIC CALCULATOR USING PYTHON LANGUAGE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286124"/>
            <a:ext cx="6400800" cy="2538418"/>
          </a:xfrm>
        </p:spPr>
        <p:txBody>
          <a:bodyPr>
            <a:normAutofit/>
          </a:bodyPr>
          <a:lstStyle/>
          <a:p>
            <a:r>
              <a:rPr lang="en-IN" dirty="0" smtClean="0"/>
              <a:t>BY      </a:t>
            </a:r>
          </a:p>
          <a:p>
            <a:r>
              <a:rPr lang="en-IN" dirty="0" smtClean="0"/>
              <a:t>ARICO DHAR</a:t>
            </a:r>
          </a:p>
          <a:p>
            <a:r>
              <a:rPr lang="en-IN" dirty="0" smtClean="0"/>
              <a:t>TAYAN SINGHA</a:t>
            </a:r>
          </a:p>
          <a:p>
            <a:r>
              <a:rPr lang="en-IN" dirty="0" smtClean="0"/>
              <a:t>ARNAB CHAKRABORTY</a:t>
            </a:r>
          </a:p>
          <a:p>
            <a:r>
              <a:rPr lang="en-IN" dirty="0" smtClean="0"/>
              <a:t>SUBHRAJIT DUTTA</a:t>
            </a:r>
          </a:p>
          <a:p>
            <a:r>
              <a:rPr lang="en-IN" dirty="0" smtClean="0"/>
              <a:t>PROSUN MAJUMDER </a:t>
            </a:r>
          </a:p>
          <a:p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7290" cy="1357290"/>
          </a:xfrm>
          <a:prstGeom prst="rect">
            <a:avLst/>
          </a:prstGeom>
        </p:spPr>
      </p:pic>
      <p:pic>
        <p:nvPicPr>
          <p:cNvPr id="5" name="Picture 4" descr="Techno_india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60" y="0"/>
            <a:ext cx="1729740" cy="1285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u="sng" dirty="0" smtClean="0"/>
              <a:t>SCIENTIFIC CALCULATOR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sz="3600" dirty="0" smtClean="0"/>
          </a:p>
          <a:p>
            <a:pPr>
              <a:buNone/>
            </a:pPr>
            <a:r>
              <a:rPr lang="en-US" sz="3600" dirty="0"/>
              <a:t>A </a:t>
            </a:r>
            <a:r>
              <a:rPr lang="en-US" sz="3600" b="1" dirty="0"/>
              <a:t>scientific calculator</a:t>
            </a:r>
            <a:r>
              <a:rPr lang="en-US" sz="3600" dirty="0"/>
              <a:t> is an electronic calculator, either desktop or handheld, designed to perform mathematical operations. They have completely replaced slide rules and are used in both educational and professional settings.</a:t>
            </a:r>
            <a:endParaRPr lang="en-IN" sz="36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Modules Used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Tkinter</a:t>
            </a:r>
            <a:endParaRPr lang="en-IN" dirty="0"/>
          </a:p>
          <a:p>
            <a:pPr marL="514350" indent="-514350">
              <a:buNone/>
            </a:pPr>
            <a:r>
              <a:rPr lang="en-IN" sz="2800" dirty="0" err="1" smtClean="0"/>
              <a:t>Tkinter</a:t>
            </a:r>
            <a:r>
              <a:rPr lang="en-IN" sz="2800" dirty="0" smtClean="0"/>
              <a:t> is a module used for creating graphical user interface</a:t>
            </a:r>
            <a:r>
              <a:rPr lang="en-IN" sz="2400" dirty="0" smtClean="0"/>
              <a:t>.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2. Math </a:t>
            </a:r>
          </a:p>
          <a:p>
            <a:pPr marL="514350" indent="-514350">
              <a:buNone/>
            </a:pPr>
            <a:r>
              <a:rPr lang="en-IN" sz="2800" dirty="0" smtClean="0"/>
              <a:t>Math is a built-in module that we use for mathematical operations.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Creating User Interface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600200"/>
            <a:ext cx="8543956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/>
              <a:t>from </a:t>
            </a:r>
            <a:r>
              <a:rPr lang="en-IN" sz="2800" dirty="0" err="1" smtClean="0"/>
              <a:t>tkinter</a:t>
            </a:r>
            <a:r>
              <a:rPr lang="en-IN" sz="2800" dirty="0" smtClean="0"/>
              <a:t> import *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root=</a:t>
            </a:r>
            <a:r>
              <a:rPr lang="en-US" sz="2800" dirty="0" err="1" smtClean="0"/>
              <a:t>Tk</a:t>
            </a:r>
            <a:r>
              <a:rPr lang="en-US" sz="2800" dirty="0"/>
              <a:t>()</a:t>
            </a:r>
          </a:p>
          <a:p>
            <a:pPr>
              <a:buNone/>
            </a:pPr>
            <a:r>
              <a:rPr lang="en-US" sz="2800" dirty="0" err="1"/>
              <a:t>root.title</a:t>
            </a:r>
            <a:r>
              <a:rPr lang="en-US" sz="2800" dirty="0"/>
              <a:t>("Scientific Calculator")</a:t>
            </a:r>
          </a:p>
          <a:p>
            <a:pPr>
              <a:buNone/>
            </a:pPr>
            <a:r>
              <a:rPr lang="en-US" sz="2800" dirty="0" err="1"/>
              <a:t>root.configure</a:t>
            </a:r>
            <a:r>
              <a:rPr lang="en-US" sz="2800" dirty="0"/>
              <a:t>(</a:t>
            </a:r>
            <a:r>
              <a:rPr lang="en-US" sz="2800" dirty="0" err="1"/>
              <a:t>bg</a:t>
            </a:r>
            <a:r>
              <a:rPr lang="en-US" sz="2800" dirty="0"/>
              <a:t>="grey")</a:t>
            </a:r>
          </a:p>
          <a:p>
            <a:pPr>
              <a:buNone/>
            </a:pPr>
            <a:r>
              <a:rPr lang="en-US" sz="2800" dirty="0"/>
              <a:t># width , height ,distance from x-axis , distance from </a:t>
            </a:r>
            <a:r>
              <a:rPr lang="en-US" sz="2800" dirty="0" smtClean="0"/>
              <a:t>y-axis</a:t>
            </a:r>
            <a:endParaRPr lang="en-US" sz="2800" dirty="0"/>
          </a:p>
          <a:p>
            <a:pPr>
              <a:buNone/>
            </a:pPr>
            <a:r>
              <a:rPr lang="en-US" sz="2800" dirty="0" err="1"/>
              <a:t>root.geometry</a:t>
            </a:r>
            <a:r>
              <a:rPr lang="en-US" sz="2800" dirty="0"/>
              <a:t>("680x486+100+100</a:t>
            </a:r>
            <a:r>
              <a:rPr lang="en-US" sz="2800" dirty="0" smtClean="0"/>
              <a:t>")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US" sz="2800" dirty="0" err="1"/>
              <a:t>root.mainloop</a:t>
            </a:r>
            <a:r>
              <a:rPr lang="en-US" sz="2800" dirty="0"/>
              <a:t>()</a:t>
            </a:r>
          </a:p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ALGORITHM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First input the first number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Input the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Input the second number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 calculate the result(press the = key)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Display the result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Application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In most  Countries, students  use calculator for schoolwork. There was difficult to solve</a:t>
            </a:r>
            <a:r>
              <a:rPr lang="en-US" sz="1800" dirty="0" smtClean="0"/>
              <a:t> the </a:t>
            </a:r>
            <a:r>
              <a:rPr lang="en-US" sz="1800" dirty="0" err="1" smtClean="0"/>
              <a:t>arithmatic</a:t>
            </a:r>
            <a:r>
              <a:rPr lang="en-US" sz="1800" dirty="0" smtClean="0"/>
              <a:t> operation. So  improve the ability to perform calculation</a:t>
            </a:r>
            <a:r>
              <a:rPr lang="en-IN" sz="1800" dirty="0" smtClean="0"/>
              <a:t>, the scientific calculator is used</a:t>
            </a:r>
            <a:r>
              <a:rPr lang="en-US" sz="1800" dirty="0" smtClean="0"/>
              <a:t>. With the help of scientific calculator, it is very easy to perform the operations and easy way to solve the mathematical problems.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78581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FUTURE  SCOPE OF THE PROJECT</a:t>
            </a:r>
          </a:p>
          <a:p>
            <a:endParaRPr lang="en-IN" sz="2000" b="1" u="sng" dirty="0"/>
          </a:p>
          <a:p>
            <a:endParaRPr lang="en-IN" sz="2000" b="1" u="sng" dirty="0" smtClean="0"/>
          </a:p>
          <a:p>
            <a:r>
              <a:rPr lang="en-IN" sz="2000" dirty="0" smtClean="0"/>
              <a:t>Our project will be able to implement in future after making some changes and modification as we make our project a very low </a:t>
            </a:r>
            <a:r>
              <a:rPr lang="en-IN" sz="2000" dirty="0" err="1" smtClean="0"/>
              <a:t>lwvel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So the modification that can done in our project are:</a:t>
            </a:r>
          </a:p>
          <a:p>
            <a:endParaRPr lang="en-IN" sz="2000" dirty="0"/>
          </a:p>
          <a:p>
            <a:r>
              <a:rPr lang="en-IN" sz="2000" dirty="0" smtClean="0"/>
              <a:t>To  make it touch screen so no need to touch key buttons and one more change which can be made is to add snaps of the person who use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www.geeksforgeeks.com</a:t>
            </a:r>
          </a:p>
          <a:p>
            <a:r>
              <a:rPr lang="en-IN" dirty="0" smtClean="0"/>
              <a:t>www.academia.edu</a:t>
            </a:r>
          </a:p>
          <a:p>
            <a:r>
              <a:rPr lang="en-IN" dirty="0" smtClean="0"/>
              <a:t>www.javapoint.com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146</TotalTime>
  <Words>241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PROJECT ON  SCIENTIFIC CALCULATOR USING PYTHON LANGUAGE </vt:lpstr>
      <vt:lpstr>INTRODUCTION</vt:lpstr>
      <vt:lpstr>Modules Used</vt:lpstr>
      <vt:lpstr>Creating User Interface</vt:lpstr>
      <vt:lpstr>ALGORITHM</vt:lpstr>
      <vt:lpstr>Application </vt:lpstr>
      <vt:lpstr>Slide 7</vt:lpstr>
      <vt:lpstr>REFERENCE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SCIENTIFIC CALCULATOR USING PYTHON LANGUAGE</dc:title>
  <dc:creator>Tayan Singha</dc:creator>
  <cp:lastModifiedBy>Tayan Singha</cp:lastModifiedBy>
  <cp:revision>3</cp:revision>
  <dcterms:created xsi:type="dcterms:W3CDTF">2022-09-15T06:26:42Z</dcterms:created>
  <dcterms:modified xsi:type="dcterms:W3CDTF">2022-09-15T08:52:51Z</dcterms:modified>
</cp:coreProperties>
</file>