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86F4-95B3-4D34-8B04-F4D151F907EB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7916-DD93-4BC3-BA45-675E70F2B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03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86F4-95B3-4D34-8B04-F4D151F907EB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7916-DD93-4BC3-BA45-675E70F2B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84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86F4-95B3-4D34-8B04-F4D151F907EB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7916-DD93-4BC3-BA45-675E70F2B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581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86F4-95B3-4D34-8B04-F4D151F907EB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7916-DD93-4BC3-BA45-675E70F2BD8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6451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86F4-95B3-4D34-8B04-F4D151F907EB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7916-DD93-4BC3-BA45-675E70F2B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94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86F4-95B3-4D34-8B04-F4D151F907EB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7916-DD93-4BC3-BA45-675E70F2B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622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86F4-95B3-4D34-8B04-F4D151F907EB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7916-DD93-4BC3-BA45-675E70F2B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03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86F4-95B3-4D34-8B04-F4D151F907EB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7916-DD93-4BC3-BA45-675E70F2B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049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86F4-95B3-4D34-8B04-F4D151F907EB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7916-DD93-4BC3-BA45-675E70F2B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0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86F4-95B3-4D34-8B04-F4D151F907EB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7916-DD93-4BC3-BA45-675E70F2B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00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86F4-95B3-4D34-8B04-F4D151F907EB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7916-DD93-4BC3-BA45-675E70F2B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61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86F4-95B3-4D34-8B04-F4D151F907EB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7916-DD93-4BC3-BA45-675E70F2B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89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86F4-95B3-4D34-8B04-F4D151F907EB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7916-DD93-4BC3-BA45-675E70F2B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01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86F4-95B3-4D34-8B04-F4D151F907EB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7916-DD93-4BC3-BA45-675E70F2B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07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86F4-95B3-4D34-8B04-F4D151F907EB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7916-DD93-4BC3-BA45-675E70F2B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54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86F4-95B3-4D34-8B04-F4D151F907EB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7916-DD93-4BC3-BA45-675E70F2B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33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86F4-95B3-4D34-8B04-F4D151F907EB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7916-DD93-4BC3-BA45-675E70F2B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68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D986F4-95B3-4D34-8B04-F4D151F907EB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07916-DD93-4BC3-BA45-675E70F2B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971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9BAF-1A29-4C0E-8150-0A82A4B0E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838200"/>
            <a:ext cx="10515600" cy="2035629"/>
          </a:xfrm>
        </p:spPr>
        <p:txBody>
          <a:bodyPr/>
          <a:lstStyle/>
          <a:p>
            <a:r>
              <a:rPr lang="en-IN" dirty="0" err="1"/>
              <a:t>UpGrad</a:t>
            </a:r>
            <a:r>
              <a:rPr lang="en-IN" dirty="0"/>
              <a:t> Hackathon </a:t>
            </a:r>
          </a:p>
        </p:txBody>
      </p:sp>
    </p:spTree>
    <p:extLst>
      <p:ext uri="{BB962C8B-B14F-4D97-AF65-F5344CB8AC3E}">
        <p14:creationId xmlns:p14="http://schemas.microsoft.com/office/powerpoint/2010/main" val="2199274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977A-635C-B1A8-7793-A7D064DDF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80306"/>
            <a:ext cx="9720072" cy="1038894"/>
          </a:xfrm>
        </p:spPr>
        <p:txBody>
          <a:bodyPr/>
          <a:lstStyle/>
          <a:p>
            <a:r>
              <a:rPr lang="en-IN" dirty="0"/>
              <a:t>Support </a:t>
            </a:r>
            <a:r>
              <a:rPr lang="en-IN" dirty="0" err="1"/>
              <a:t>Vectoer</a:t>
            </a:r>
            <a:r>
              <a:rPr lang="en-IN" dirty="0"/>
              <a:t> Machine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1A1E93-A299-B890-47E3-48D3B39D0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79" y="1219200"/>
            <a:ext cx="11598441" cy="5153694"/>
          </a:xfrm>
        </p:spPr>
      </p:pic>
    </p:spTree>
    <p:extLst>
      <p:ext uri="{BB962C8B-B14F-4D97-AF65-F5344CB8AC3E}">
        <p14:creationId xmlns:p14="http://schemas.microsoft.com/office/powerpoint/2010/main" val="2819790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B8FA-7F1B-8FED-A020-2EA189A71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Xgboost</a:t>
            </a:r>
            <a:r>
              <a:rPr lang="en-IN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45AE81-6E06-2DD1-27F1-85DA47C0E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32" y="1458686"/>
            <a:ext cx="9978880" cy="5148943"/>
          </a:xfrm>
        </p:spPr>
      </p:pic>
    </p:spTree>
    <p:extLst>
      <p:ext uri="{BB962C8B-B14F-4D97-AF65-F5344CB8AC3E}">
        <p14:creationId xmlns:p14="http://schemas.microsoft.com/office/powerpoint/2010/main" val="2010386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FC18-94E7-F5D0-6FA4-85D85A31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10447"/>
          </a:xfrm>
        </p:spPr>
        <p:txBody>
          <a:bodyPr/>
          <a:lstStyle/>
          <a:p>
            <a:r>
              <a:rPr lang="en-IN" dirty="0"/>
              <a:t>Hyperparameter Tunning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ABBD42-5CB6-5A43-19BB-14322A5DC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5664"/>
            <a:ext cx="11341768" cy="5245768"/>
          </a:xfrm>
        </p:spPr>
      </p:pic>
    </p:spTree>
    <p:extLst>
      <p:ext uri="{BB962C8B-B14F-4D97-AF65-F5344CB8AC3E}">
        <p14:creationId xmlns:p14="http://schemas.microsoft.com/office/powerpoint/2010/main" val="2137640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8C4BF-620E-7B9E-039B-09205C7E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Cross validation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B6DB67-E3BA-FC48-83F2-B138E0560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28058"/>
            <a:ext cx="9753599" cy="5077224"/>
          </a:xfrm>
        </p:spPr>
      </p:pic>
    </p:spTree>
    <p:extLst>
      <p:ext uri="{BB962C8B-B14F-4D97-AF65-F5344CB8AC3E}">
        <p14:creationId xmlns:p14="http://schemas.microsoft.com/office/powerpoint/2010/main" val="1237424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5C08-A53D-B0D3-4465-0816BAB80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learning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C5D9-E4D2-F973-361E-3EEEF9C6D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use  other Models Like Word2vec, Bert , Doc2vec ,that uses deep learning techniques and are  specially build for the Textual classification with high Accuracy.</a:t>
            </a:r>
          </a:p>
        </p:txBody>
      </p:sp>
    </p:spTree>
    <p:extLst>
      <p:ext uri="{BB962C8B-B14F-4D97-AF65-F5344CB8AC3E}">
        <p14:creationId xmlns:p14="http://schemas.microsoft.com/office/powerpoint/2010/main" val="2565389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AE35-861C-4A8C-D0B5-BB5B9246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C8315-325F-03D2-ECEC-15C9820CB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4" y="1839686"/>
            <a:ext cx="11266715" cy="43325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1. Dataset  has lot of imbalance like category cloth dominate the dataset , there are 70% of product with no ratings available, etc.</a:t>
            </a:r>
          </a:p>
          <a:p>
            <a:pPr marL="0" indent="0">
              <a:buNone/>
            </a:pPr>
            <a:r>
              <a:rPr lang="en-IN" dirty="0"/>
              <a:t>2.Hyperparameter Tuning has not drastically increased the accuracy and precision of    the models in the given dataset.</a:t>
            </a:r>
          </a:p>
          <a:p>
            <a:pPr marL="0" indent="0">
              <a:buNone/>
            </a:pPr>
            <a:r>
              <a:rPr lang="en-IN" dirty="0"/>
              <a:t>3. Support Vector Model has Achieved the highest Accuracy of the 84%.</a:t>
            </a:r>
          </a:p>
          <a:p>
            <a:pPr marL="0" indent="0">
              <a:buNone/>
            </a:pPr>
            <a:r>
              <a:rPr lang="en-IN" dirty="0"/>
              <a:t>4.Tf-idf vectorisation performed better than Embedding .</a:t>
            </a:r>
          </a:p>
          <a:p>
            <a:pPr marL="0" indent="0">
              <a:buNone/>
            </a:pPr>
            <a:r>
              <a:rPr lang="en-IN" dirty="0"/>
              <a:t>5. Cross validation has increase the accuracy significantly of all the models .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150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31E1-2A2D-E0F9-9AEE-872B289BE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95714-A10F-E7EE-839D-7CAA3EADD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2002971"/>
            <a:ext cx="6368143" cy="751115"/>
          </a:xfrm>
        </p:spPr>
        <p:txBody>
          <a:bodyPr>
            <a:normAutofit/>
          </a:bodyPr>
          <a:lstStyle/>
          <a:p>
            <a:r>
              <a:rPr lang="en-IN" dirty="0"/>
              <a:t>For more Detail Do Visit the Python Notebook.</a:t>
            </a:r>
          </a:p>
        </p:txBody>
      </p:sp>
    </p:spTree>
    <p:extLst>
      <p:ext uri="{BB962C8B-B14F-4D97-AF65-F5344CB8AC3E}">
        <p14:creationId xmlns:p14="http://schemas.microsoft.com/office/powerpoint/2010/main" val="274272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35F1-EE89-FE4B-505C-852A91904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21390-2FCE-54FE-AA0A-0EAFA058E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487169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This hackathon aims to create innovative solutions that enhance product categorization efficiency, accuracy, and scalability . Develop a multi-class text classifier that categorizes products with maximum accuracy based on the given dataset.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4794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4CD3-6E78-1255-5E8E-D9903EC7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Importing Libraries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0C89C9-6A75-0C14-F346-C08259526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1404258"/>
            <a:ext cx="8947150" cy="4686078"/>
          </a:xfrm>
        </p:spPr>
      </p:pic>
    </p:spTree>
    <p:extLst>
      <p:ext uri="{BB962C8B-B14F-4D97-AF65-F5344CB8AC3E}">
        <p14:creationId xmlns:p14="http://schemas.microsoft.com/office/powerpoint/2010/main" val="373711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7A0B-FE94-F9FB-0108-1056E9C1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Data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1F55C0-027C-EA69-A337-62CC04374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3" y="1447799"/>
            <a:ext cx="11197546" cy="5127171"/>
          </a:xfrm>
        </p:spPr>
      </p:pic>
    </p:spTree>
    <p:extLst>
      <p:ext uri="{BB962C8B-B14F-4D97-AF65-F5344CB8AC3E}">
        <p14:creationId xmlns:p14="http://schemas.microsoft.com/office/powerpoint/2010/main" val="386629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1F65-A13B-5465-2F40-B18AE3AF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CE88D1-DC49-9879-DCFF-B1E416063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40" y="1371600"/>
            <a:ext cx="11034631" cy="4543325"/>
          </a:xfrm>
        </p:spPr>
      </p:pic>
    </p:spTree>
    <p:extLst>
      <p:ext uri="{BB962C8B-B14F-4D97-AF65-F5344CB8AC3E}">
        <p14:creationId xmlns:p14="http://schemas.microsoft.com/office/powerpoint/2010/main" val="353978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82C2-48A7-59DA-6703-B94A32E3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Visualisation of Data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EE554F-F335-4340-5B20-80B1D1C6B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3" y="1436914"/>
            <a:ext cx="4710112" cy="49683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57B102-6040-7FA4-1BBF-2B55E566D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947" y="1436914"/>
            <a:ext cx="6738681" cy="496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1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65FE9-0D72-364D-863D-C5D2E5E8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0"/>
            <a:ext cx="9720072" cy="978568"/>
          </a:xfrm>
        </p:spPr>
        <p:txBody>
          <a:bodyPr/>
          <a:lstStyle/>
          <a:p>
            <a:r>
              <a:rPr lang="en-IN" dirty="0"/>
              <a:t>Feature 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C80E2-07B0-2151-3F0B-F2107A3DF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786063"/>
            <a:ext cx="9720073" cy="609599"/>
          </a:xfrm>
        </p:spPr>
        <p:txBody>
          <a:bodyPr>
            <a:normAutofit/>
          </a:bodyPr>
          <a:lstStyle/>
          <a:p>
            <a:r>
              <a:rPr lang="en-IN" dirty="0"/>
              <a:t>Data Cleaning with Lemmatization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6D1B2-4D1F-6534-1B45-2B033205D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80" y="1604209"/>
            <a:ext cx="10475494" cy="490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6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32AC-6F4E-C7E2-2F9D-358590B50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0"/>
            <a:ext cx="9720072" cy="1143000"/>
          </a:xfrm>
        </p:spPr>
        <p:txBody>
          <a:bodyPr/>
          <a:lstStyle/>
          <a:p>
            <a:r>
              <a:rPr lang="en-IN" dirty="0"/>
              <a:t>Vectorisation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AA86F-4E37-592C-3086-1BBCB09E9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202" y="862263"/>
            <a:ext cx="9720073" cy="561473"/>
          </a:xfrm>
        </p:spPr>
        <p:txBody>
          <a:bodyPr/>
          <a:lstStyle/>
          <a:p>
            <a:r>
              <a:rPr lang="en-IN" dirty="0"/>
              <a:t>To convert textual data into vector form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592CD-8B76-FF8C-691D-B197C2E41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" y="1318457"/>
            <a:ext cx="4940968" cy="4955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82C905-0732-C762-7635-5AD888117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825" y="1318457"/>
            <a:ext cx="6916440" cy="495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3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47BF4-8308-51F1-E13E-51FC7EFA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08548"/>
            <a:ext cx="9720072" cy="1090864"/>
          </a:xfrm>
        </p:spPr>
        <p:txBody>
          <a:bodyPr/>
          <a:lstStyle/>
          <a:p>
            <a:r>
              <a:rPr lang="en-IN" dirty="0"/>
              <a:t>Machine learning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78F09-79D5-E66F-4C39-F43E476D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858254"/>
            <a:ext cx="9720073" cy="441158"/>
          </a:xfrm>
        </p:spPr>
        <p:txBody>
          <a:bodyPr/>
          <a:lstStyle/>
          <a:p>
            <a:r>
              <a:rPr lang="en-IN" dirty="0"/>
              <a:t>Random forest classifier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EE3C8-1000-DB58-E605-2FA6F15A0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" y="1299412"/>
            <a:ext cx="11765017" cy="550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56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36</TotalTime>
  <Words>207</Words>
  <Application>Microsoft Office PowerPoint</Application>
  <PresentationFormat>Widescreen</PresentationFormat>
  <Paragraphs>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Wingdings 3</vt:lpstr>
      <vt:lpstr>Ion</vt:lpstr>
      <vt:lpstr>UpGrad Hackathon </vt:lpstr>
      <vt:lpstr>Problem Statement </vt:lpstr>
      <vt:lpstr>Importing Libraries </vt:lpstr>
      <vt:lpstr>Understanding Data </vt:lpstr>
      <vt:lpstr>Exploratory data Analysis </vt:lpstr>
      <vt:lpstr>Visualisation of Data </vt:lpstr>
      <vt:lpstr>Feature Engineering </vt:lpstr>
      <vt:lpstr>Vectorisation</vt:lpstr>
      <vt:lpstr>Machine learning models </vt:lpstr>
      <vt:lpstr>Support Vectoer Machine </vt:lpstr>
      <vt:lpstr>Xgboost </vt:lpstr>
      <vt:lpstr>Hyperparameter Tunning</vt:lpstr>
      <vt:lpstr>Cross validation </vt:lpstr>
      <vt:lpstr>Deep learning Models </vt:lpstr>
      <vt:lpstr>Conclusion.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UpGrad Hackathon </dc:title>
  <dc:creator>ayush kaurav</dc:creator>
  <cp:lastModifiedBy>ayush kaurav</cp:lastModifiedBy>
  <cp:revision>4</cp:revision>
  <dcterms:created xsi:type="dcterms:W3CDTF">2024-05-19T14:41:08Z</dcterms:created>
  <dcterms:modified xsi:type="dcterms:W3CDTF">2024-05-19T15:18:07Z</dcterms:modified>
</cp:coreProperties>
</file>