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53192" y="1484668"/>
            <a:ext cx="6249669" cy="124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hyperlink" Target="mailto:youremail@email.com" TargetMode="External"/><Relationship Id="rId4" Type="http://schemas.openxmlformats.org/officeDocument/2006/relationships/hyperlink" Target="http://www.yourwebsite.com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88005" y="1253096"/>
            <a:ext cx="8771255" cy="613727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ctr" marL="12065" marR="5080" indent="-635">
              <a:lnSpc>
                <a:spcPct val="100200"/>
              </a:lnSpc>
              <a:spcBef>
                <a:spcPts val="115"/>
              </a:spcBef>
            </a:pPr>
            <a:r>
              <a:rPr dirty="0" sz="10000" spc="55" b="1">
                <a:solidFill>
                  <a:srgbClr val="FFFFFF"/>
                </a:solidFill>
                <a:latin typeface="Cambria"/>
                <a:cs typeface="Cambria"/>
              </a:rPr>
              <a:t>Unlocking</a:t>
            </a:r>
            <a:r>
              <a:rPr dirty="0" sz="10000" spc="2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0" spc="-25" b="1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dirty="0" sz="10000" spc="-65" b="1">
                <a:solidFill>
                  <a:srgbClr val="FFFFFF"/>
                </a:solidFill>
                <a:latin typeface="Cambria"/>
                <a:cs typeface="Cambria"/>
              </a:rPr>
              <a:t>Power</a:t>
            </a:r>
            <a:r>
              <a:rPr dirty="0" sz="10000" spc="-2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0" spc="95" b="1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10000" spc="-36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0" spc="85" b="1">
                <a:solidFill>
                  <a:srgbClr val="FFFFFF"/>
                </a:solidFill>
                <a:latin typeface="Cambria"/>
                <a:cs typeface="Cambria"/>
              </a:rPr>
              <a:t>AI</a:t>
            </a:r>
            <a:r>
              <a:rPr dirty="0" sz="1000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0" spc="-25" b="1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dirty="0" sz="10000" spc="-10" b="1">
                <a:solidFill>
                  <a:srgbClr val="FFFFFF"/>
                </a:solidFill>
                <a:latin typeface="Cambria"/>
                <a:cs typeface="Cambria"/>
              </a:rPr>
              <a:t>Handwritten </a:t>
            </a:r>
            <a:r>
              <a:rPr dirty="0" sz="10000" spc="135" b="1">
                <a:solidFill>
                  <a:srgbClr val="FFFFFF"/>
                </a:solidFill>
                <a:latin typeface="Cambria"/>
                <a:cs typeface="Cambria"/>
              </a:rPr>
              <a:t>Digits</a:t>
            </a:r>
            <a:endParaRPr sz="100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2778" y="1429398"/>
            <a:ext cx="452628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/>
              <a:t>Introduction</a:t>
            </a:r>
            <a:endParaRPr sz="6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0481" y="3388207"/>
            <a:ext cx="2888145" cy="3088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08671" y="2798770"/>
            <a:ext cx="6170295" cy="2673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969644" marR="5080" indent="-486409">
              <a:lnSpc>
                <a:spcPct val="115999"/>
              </a:lnSpc>
              <a:spcBef>
                <a:spcPts val="90"/>
              </a:spcBef>
              <a:tabLst>
                <a:tab pos="5918835" algn="l"/>
              </a:tabLst>
            </a:pPr>
            <a:r>
              <a:rPr dirty="0" sz="2450" spc="60">
                <a:latin typeface="Verdana"/>
                <a:cs typeface="Verdana"/>
              </a:rPr>
              <a:t>Understanding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the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potential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550" spc="-160" i="1">
                <a:latin typeface="Verdana"/>
                <a:cs typeface="Verdana"/>
              </a:rPr>
              <a:t>AI</a:t>
            </a:r>
            <a:r>
              <a:rPr dirty="0" sz="2550" spc="-175" i="1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in </a:t>
            </a:r>
            <a:r>
              <a:rPr dirty="0" sz="2450" spc="-10">
                <a:latin typeface="Verdana"/>
                <a:cs typeface="Verdana"/>
              </a:rPr>
              <a:t>recognizing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55">
                <a:latin typeface="Verdana"/>
                <a:cs typeface="Verdana"/>
              </a:rPr>
              <a:t>is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>
                <a:latin typeface="Verdana"/>
                <a:cs typeface="Verdana"/>
              </a:rPr>
              <a:t>crucial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advancing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technology.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This</a:t>
            </a:r>
            <a:endParaRPr sz="2450">
              <a:latin typeface="Verdana"/>
              <a:cs typeface="Verdana"/>
            </a:endParaRPr>
          </a:p>
          <a:p>
            <a:pPr algn="r" marL="12700" marR="5080" indent="1661795">
              <a:lnSpc>
                <a:spcPct val="117300"/>
              </a:lnSpc>
              <a:spcBef>
                <a:spcPts val="75"/>
              </a:spcBef>
            </a:pPr>
            <a:r>
              <a:rPr dirty="0" sz="2450">
                <a:latin typeface="Verdana"/>
                <a:cs typeface="Verdana"/>
              </a:rPr>
              <a:t>presentation</a:t>
            </a:r>
            <a:r>
              <a:rPr dirty="0" sz="2450" spc="-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will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explore</a:t>
            </a:r>
            <a:r>
              <a:rPr dirty="0" sz="2450" spc="-6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the </a:t>
            </a:r>
            <a:r>
              <a:rPr dirty="0" sz="2450">
                <a:latin typeface="Verdana"/>
                <a:cs typeface="Verdana"/>
              </a:rPr>
              <a:t>applications</a:t>
            </a:r>
            <a:r>
              <a:rPr dirty="0" sz="2450" spc="-35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and</a:t>
            </a:r>
            <a:r>
              <a:rPr dirty="0" sz="2450" spc="-3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challenges</a:t>
            </a:r>
            <a:r>
              <a:rPr dirty="0" sz="2450" spc="-3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3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using</a:t>
            </a:r>
            <a:r>
              <a:rPr dirty="0" sz="2450" spc="-3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AI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digit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recognition.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dirty="0"/>
              <a:t>History</a:t>
            </a:r>
            <a:r>
              <a:rPr dirty="0" spc="35"/>
              <a:t> </a:t>
            </a:r>
            <a:r>
              <a:rPr dirty="0" spc="50"/>
              <a:t>of</a:t>
            </a:r>
            <a:r>
              <a:rPr dirty="0" spc="175"/>
              <a:t> </a:t>
            </a:r>
            <a:r>
              <a:rPr dirty="0" spc="-10"/>
              <a:t>Handwritten </a:t>
            </a:r>
            <a:r>
              <a:rPr dirty="0" spc="70"/>
              <a:t>Digits</a:t>
            </a:r>
            <a:r>
              <a:rPr dirty="0" spc="55"/>
              <a:t> </a:t>
            </a:r>
            <a:r>
              <a:rPr dirty="0" spc="-10"/>
              <a:t>Recognition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0838" y="2869311"/>
            <a:ext cx="2736596" cy="3088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7045" y="3250311"/>
            <a:ext cx="1769770" cy="308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553192" y="2788552"/>
            <a:ext cx="5967095" cy="2307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160">
                <a:latin typeface="Tahoma"/>
                <a:cs typeface="Tahoma"/>
              </a:rPr>
              <a:t>The</a:t>
            </a:r>
            <a:r>
              <a:rPr dirty="0" sz="2450" spc="-114">
                <a:latin typeface="Tahoma"/>
                <a:cs typeface="Tahoma"/>
              </a:rPr>
              <a:t> </a:t>
            </a:r>
            <a:r>
              <a:rPr dirty="0" sz="2450" spc="155">
                <a:latin typeface="Tahoma"/>
                <a:cs typeface="Tahoma"/>
              </a:rPr>
              <a:t>history</a:t>
            </a:r>
            <a:r>
              <a:rPr dirty="0" sz="2450" spc="-110">
                <a:latin typeface="Tahoma"/>
                <a:cs typeface="Tahoma"/>
              </a:rPr>
              <a:t> </a:t>
            </a:r>
            <a:r>
              <a:rPr dirty="0" sz="2450" spc="110">
                <a:latin typeface="Tahoma"/>
                <a:cs typeface="Tahoma"/>
              </a:rPr>
              <a:t>of</a:t>
            </a:r>
            <a:endParaRPr sz="2450">
              <a:latin typeface="Tahoma"/>
              <a:cs typeface="Tahoma"/>
            </a:endParaRPr>
          </a:p>
          <a:p>
            <a:pPr marL="12700" marR="5080" indent="1899285">
              <a:lnSpc>
                <a:spcPct val="101000"/>
              </a:lnSpc>
              <a:spcBef>
                <a:spcPts val="30"/>
              </a:spcBef>
            </a:pPr>
            <a:r>
              <a:rPr dirty="0" sz="2450">
                <a:latin typeface="Verdana"/>
                <a:cs typeface="Verdana"/>
              </a:rPr>
              <a:t>dates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back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the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1950s </a:t>
            </a:r>
            <a:r>
              <a:rPr dirty="0" sz="2450" spc="95">
                <a:latin typeface="Verdana"/>
                <a:cs typeface="Verdana"/>
              </a:rPr>
              <a:t>when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researchers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began</a:t>
            </a:r>
            <a:r>
              <a:rPr dirty="0" sz="2450" spc="-18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exploring </a:t>
            </a:r>
            <a:r>
              <a:rPr dirty="0" sz="2450">
                <a:latin typeface="Verdana"/>
                <a:cs typeface="Verdana"/>
              </a:rPr>
              <a:t>pattern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recognition.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Over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the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years, </a:t>
            </a:r>
            <a:r>
              <a:rPr dirty="0" sz="2450">
                <a:latin typeface="Verdana"/>
                <a:cs typeface="Verdana"/>
              </a:rPr>
              <a:t>advancements</a:t>
            </a:r>
            <a:r>
              <a:rPr dirty="0" sz="2450" spc="-8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85">
                <a:latin typeface="Verdana"/>
                <a:cs typeface="Verdana"/>
              </a:rPr>
              <a:t> </a:t>
            </a:r>
            <a:r>
              <a:rPr dirty="0" sz="2550" spc="-160" i="1">
                <a:latin typeface="Verdana"/>
                <a:cs typeface="Verdana"/>
              </a:rPr>
              <a:t>AI</a:t>
            </a:r>
            <a:r>
              <a:rPr dirty="0" sz="2550" spc="-114" i="1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and</a:t>
            </a:r>
            <a:r>
              <a:rPr dirty="0" sz="2450" spc="-8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machine </a:t>
            </a:r>
            <a:r>
              <a:rPr dirty="0" sz="2450">
                <a:latin typeface="Verdana"/>
                <a:cs typeface="Verdana"/>
              </a:rPr>
              <a:t>learning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have</a:t>
            </a:r>
            <a:r>
              <a:rPr dirty="0" sz="2450" spc="-7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revolutionized</a:t>
            </a:r>
            <a:r>
              <a:rPr dirty="0" sz="2450" spc="-7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this</a:t>
            </a:r>
            <a:r>
              <a:rPr dirty="0" sz="2450" spc="-7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ﬁeld.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673" y="1419873"/>
            <a:ext cx="5415280" cy="12407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/>
              <a:t>AI</a:t>
            </a:r>
            <a:r>
              <a:rPr dirty="0" spc="-20"/>
              <a:t> </a:t>
            </a:r>
            <a:r>
              <a:rPr dirty="0"/>
              <a:t>Techniques</a:t>
            </a:r>
            <a:r>
              <a:rPr dirty="0" spc="85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 spc="60"/>
              <a:t>Digit</a:t>
            </a:r>
          </a:p>
          <a:p>
            <a:pPr algn="r" marR="5080">
              <a:lnSpc>
                <a:spcPct val="100000"/>
              </a:lnSpc>
              <a:spcBef>
                <a:spcPts val="60"/>
              </a:spcBef>
            </a:pPr>
            <a:r>
              <a:rPr dirty="0" spc="-10"/>
              <a:t>Recognition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0051" y="3388207"/>
            <a:ext cx="4735485" cy="24778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99755" y="2798770"/>
            <a:ext cx="6078855" cy="31121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80"/>
              </a:spcBef>
            </a:pPr>
            <a:r>
              <a:rPr dirty="0" sz="2450" spc="-20">
                <a:latin typeface="Verdana"/>
                <a:cs typeface="Verdana"/>
              </a:rPr>
              <a:t>Various</a:t>
            </a:r>
            <a:r>
              <a:rPr dirty="0" sz="2450" spc="-75">
                <a:latin typeface="Verdana"/>
                <a:cs typeface="Verdana"/>
              </a:rPr>
              <a:t> </a:t>
            </a:r>
            <a:r>
              <a:rPr dirty="0" sz="2550" spc="-160" i="1">
                <a:latin typeface="Verdana"/>
                <a:cs typeface="Verdana"/>
              </a:rPr>
              <a:t>AI</a:t>
            </a:r>
            <a:r>
              <a:rPr dirty="0" sz="2550" spc="-110" i="1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techniques</a:t>
            </a:r>
            <a:r>
              <a:rPr dirty="0" sz="2450" spc="-7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such</a:t>
            </a:r>
            <a:r>
              <a:rPr dirty="0" sz="2450" spc="-7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as</a:t>
            </a:r>
            <a:endParaRPr sz="2450">
              <a:latin typeface="Verdana"/>
              <a:cs typeface="Verdana"/>
            </a:endParaRPr>
          </a:p>
          <a:p>
            <a:pPr algn="r" marL="12700" marR="5080" indent="5441950">
              <a:lnSpc>
                <a:spcPct val="116599"/>
              </a:lnSpc>
            </a:pPr>
            <a:r>
              <a:rPr dirty="0" sz="2450" spc="50">
                <a:latin typeface="Verdana"/>
                <a:cs typeface="Verdana"/>
              </a:rPr>
              <a:t>and </a:t>
            </a:r>
            <a:r>
              <a:rPr dirty="0" sz="2550" spc="-45" i="1">
                <a:latin typeface="Verdana"/>
                <a:cs typeface="Verdana"/>
              </a:rPr>
              <a:t>recurrent</a:t>
            </a:r>
            <a:r>
              <a:rPr dirty="0" sz="2550" spc="-195" i="1">
                <a:latin typeface="Verdana"/>
                <a:cs typeface="Verdana"/>
              </a:rPr>
              <a:t> </a:t>
            </a:r>
            <a:r>
              <a:rPr dirty="0" sz="2550" spc="-55" i="1">
                <a:latin typeface="Verdana"/>
                <a:cs typeface="Verdana"/>
              </a:rPr>
              <a:t>neural</a:t>
            </a:r>
            <a:r>
              <a:rPr dirty="0" sz="2550" spc="-195" i="1">
                <a:latin typeface="Verdana"/>
                <a:cs typeface="Verdana"/>
              </a:rPr>
              <a:t> </a:t>
            </a:r>
            <a:r>
              <a:rPr dirty="0" sz="2550" spc="-45" i="1">
                <a:latin typeface="Verdana"/>
                <a:cs typeface="Verdana"/>
              </a:rPr>
              <a:t>networks</a:t>
            </a:r>
            <a:r>
              <a:rPr dirty="0" sz="2550" spc="-190" i="1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have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shown </a:t>
            </a:r>
            <a:r>
              <a:rPr dirty="0" sz="2450">
                <a:latin typeface="Verdana"/>
                <a:cs typeface="Verdana"/>
              </a:rPr>
              <a:t>remarkable</a:t>
            </a:r>
            <a:r>
              <a:rPr dirty="0" sz="2450" spc="-10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success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accurately </a:t>
            </a:r>
            <a:r>
              <a:rPr dirty="0" sz="2450">
                <a:latin typeface="Verdana"/>
                <a:cs typeface="Verdana"/>
              </a:rPr>
              <a:t>identifying</a:t>
            </a:r>
            <a:r>
              <a:rPr dirty="0" sz="2450" spc="3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handwritten</a:t>
            </a:r>
            <a:r>
              <a:rPr dirty="0" sz="2450" spc="4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digits.</a:t>
            </a:r>
            <a:endParaRPr sz="2450">
              <a:latin typeface="Verdana"/>
              <a:cs typeface="Verdana"/>
            </a:endParaRPr>
          </a:p>
          <a:p>
            <a:pPr algn="r" marL="53340" marR="5080" indent="496570">
              <a:lnSpc>
                <a:spcPct val="117300"/>
              </a:lnSpc>
            </a:pPr>
            <a:r>
              <a:rPr dirty="0" sz="2450" spc="60">
                <a:latin typeface="Verdana"/>
                <a:cs typeface="Verdana"/>
              </a:rPr>
              <a:t>Understanding</a:t>
            </a:r>
            <a:r>
              <a:rPr dirty="0" sz="2450" spc="-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these</a:t>
            </a:r>
            <a:r>
              <a:rPr dirty="0" sz="2450" spc="-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techniques</a:t>
            </a:r>
            <a:r>
              <a:rPr dirty="0" sz="2450" spc="-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is </a:t>
            </a:r>
            <a:r>
              <a:rPr dirty="0" sz="2450">
                <a:latin typeface="Verdana"/>
                <a:cs typeface="Verdana"/>
              </a:rPr>
              <a:t>essential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leveraging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their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potential.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dirty="0"/>
              <a:t>Challenges</a:t>
            </a:r>
            <a:r>
              <a:rPr dirty="0" spc="280"/>
              <a:t> </a:t>
            </a:r>
            <a:r>
              <a:rPr dirty="0"/>
              <a:t>in</a:t>
            </a:r>
            <a:r>
              <a:rPr dirty="0" spc="295"/>
              <a:t> </a:t>
            </a:r>
            <a:r>
              <a:rPr dirty="0" spc="-10"/>
              <a:t>Handwritten </a:t>
            </a:r>
            <a:r>
              <a:rPr dirty="0" spc="70"/>
              <a:t>Digit</a:t>
            </a:r>
            <a:r>
              <a:rPr dirty="0" spc="25"/>
              <a:t> </a:t>
            </a:r>
            <a:r>
              <a:rPr dirty="0" spc="-10"/>
              <a:t>Recognition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02589" y="3250311"/>
            <a:ext cx="1885950" cy="24778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5511" y="3631310"/>
            <a:ext cx="2086406" cy="308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553153" y="2788552"/>
            <a:ext cx="5984875" cy="2688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1510665">
              <a:lnSpc>
                <a:spcPct val="102000"/>
              </a:lnSpc>
              <a:spcBef>
                <a:spcPts val="65"/>
              </a:spcBef>
            </a:pPr>
            <a:r>
              <a:rPr dirty="0" sz="2450" spc="204">
                <a:latin typeface="Tahoma"/>
                <a:cs typeface="Tahoma"/>
              </a:rPr>
              <a:t>Despite</a:t>
            </a:r>
            <a:r>
              <a:rPr dirty="0" sz="2450" spc="-114">
                <a:latin typeface="Tahoma"/>
                <a:cs typeface="Tahoma"/>
              </a:rPr>
              <a:t> </a:t>
            </a:r>
            <a:r>
              <a:rPr dirty="0" sz="2450" spc="204">
                <a:latin typeface="Tahoma"/>
                <a:cs typeface="Tahoma"/>
              </a:rPr>
              <a:t>signiﬁcant</a:t>
            </a:r>
            <a:r>
              <a:rPr dirty="0" sz="2450" spc="-110">
                <a:latin typeface="Tahoma"/>
                <a:cs typeface="Tahoma"/>
              </a:rPr>
              <a:t> </a:t>
            </a:r>
            <a:r>
              <a:rPr dirty="0" sz="2450" spc="125">
                <a:latin typeface="Tahoma"/>
                <a:cs typeface="Tahoma"/>
              </a:rPr>
              <a:t>progress, </a:t>
            </a:r>
            <a:r>
              <a:rPr dirty="0" sz="2450">
                <a:latin typeface="Verdana"/>
                <a:cs typeface="Verdana"/>
              </a:rPr>
              <a:t>challenges</a:t>
            </a:r>
            <a:r>
              <a:rPr dirty="0" sz="2450" spc="10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such</a:t>
            </a:r>
            <a:r>
              <a:rPr dirty="0" sz="2450" spc="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as</a:t>
            </a:r>
            <a:endParaRPr sz="2450">
              <a:latin typeface="Verdana"/>
              <a:cs typeface="Verdana"/>
            </a:endParaRPr>
          </a:p>
          <a:p>
            <a:pPr marL="12700" marR="5080" indent="2164715">
              <a:lnSpc>
                <a:spcPts val="3000"/>
              </a:lnSpc>
              <a:spcBef>
                <a:spcPts val="105"/>
              </a:spcBef>
            </a:pPr>
            <a:r>
              <a:rPr dirty="0" sz="2450" spc="75">
                <a:latin typeface="Verdana"/>
                <a:cs typeface="Verdana"/>
              </a:rPr>
              <a:t>and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550" spc="-70" i="1">
                <a:latin typeface="Verdana"/>
                <a:cs typeface="Verdana"/>
              </a:rPr>
              <a:t>noisy</a:t>
            </a:r>
            <a:r>
              <a:rPr dirty="0" sz="2550" spc="-225" i="1">
                <a:latin typeface="Verdana"/>
                <a:cs typeface="Verdana"/>
              </a:rPr>
              <a:t> </a:t>
            </a:r>
            <a:r>
              <a:rPr dirty="0" sz="2550" spc="-35" i="1">
                <a:latin typeface="Verdana"/>
                <a:cs typeface="Verdana"/>
              </a:rPr>
              <a:t>data</a:t>
            </a:r>
            <a:r>
              <a:rPr dirty="0" sz="2550" spc="-229" i="1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continue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pose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obstacles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accurate</a:t>
            </a:r>
            <a:r>
              <a:rPr dirty="0" sz="2450" spc="-12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digit </a:t>
            </a:r>
            <a:r>
              <a:rPr dirty="0" sz="2450">
                <a:latin typeface="Verdana"/>
                <a:cs typeface="Verdana"/>
              </a:rPr>
              <a:t>recognition.</a:t>
            </a:r>
            <a:r>
              <a:rPr dirty="0" sz="2450" spc="6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Addressing</a:t>
            </a:r>
            <a:r>
              <a:rPr dirty="0" sz="2450" spc="6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these </a:t>
            </a:r>
            <a:r>
              <a:rPr dirty="0" sz="2450">
                <a:latin typeface="Verdana"/>
                <a:cs typeface="Verdana"/>
              </a:rPr>
              <a:t>challenges</a:t>
            </a:r>
            <a:r>
              <a:rPr dirty="0" sz="2450" spc="-50">
                <a:latin typeface="Verdana"/>
                <a:cs typeface="Verdana"/>
              </a:rPr>
              <a:t> </a:t>
            </a:r>
            <a:r>
              <a:rPr dirty="0" sz="2450" spc="-45">
                <a:latin typeface="Verdana"/>
                <a:cs typeface="Verdana"/>
              </a:rPr>
              <a:t>is</a:t>
            </a:r>
            <a:r>
              <a:rPr dirty="0" sz="2450" spc="-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crucial</a:t>
            </a:r>
            <a:r>
              <a:rPr dirty="0" sz="2450" spc="-5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5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further advancements.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29117"/>
            <a:ext cx="6253480" cy="1282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dirty="0" sz="4100"/>
              <a:t>Applications</a:t>
            </a:r>
            <a:r>
              <a:rPr dirty="0" sz="4100" spc="160"/>
              <a:t> </a:t>
            </a:r>
            <a:r>
              <a:rPr dirty="0" sz="4100"/>
              <a:t>of</a:t>
            </a:r>
            <a:r>
              <a:rPr dirty="0" sz="4100" spc="-15"/>
              <a:t> </a:t>
            </a:r>
            <a:r>
              <a:rPr dirty="0" sz="4100"/>
              <a:t>AI</a:t>
            </a:r>
            <a:r>
              <a:rPr dirty="0" sz="4100" spc="165"/>
              <a:t> </a:t>
            </a:r>
            <a:r>
              <a:rPr dirty="0" sz="4100"/>
              <a:t>in</a:t>
            </a:r>
            <a:r>
              <a:rPr dirty="0" sz="4100" spc="165"/>
              <a:t> </a:t>
            </a:r>
            <a:r>
              <a:rPr dirty="0" sz="4100" spc="60"/>
              <a:t>Digit </a:t>
            </a:r>
            <a:r>
              <a:rPr dirty="0" sz="4100" spc="-10"/>
              <a:t>Recognition</a:t>
            </a:r>
            <a:endParaRPr sz="41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2295" y="4641012"/>
            <a:ext cx="1243317" cy="24780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1048" y="3317036"/>
            <a:ext cx="1907755" cy="24780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0436" y="3755187"/>
            <a:ext cx="2593987" cy="3088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33583" y="4193337"/>
            <a:ext cx="1262113" cy="3088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94185" y="4193337"/>
            <a:ext cx="911948" cy="30726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49383" y="4641012"/>
            <a:ext cx="1567726" cy="24780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433296" y="3165762"/>
            <a:ext cx="6096635" cy="9118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50" spc="160">
                <a:latin typeface="Tahoma"/>
                <a:cs typeface="Tahoma"/>
              </a:rPr>
              <a:t>The</a:t>
            </a:r>
            <a:r>
              <a:rPr dirty="0" sz="2450" spc="-114">
                <a:latin typeface="Tahoma"/>
                <a:cs typeface="Tahoma"/>
              </a:rPr>
              <a:t> </a:t>
            </a:r>
            <a:r>
              <a:rPr dirty="0" sz="2450" spc="200">
                <a:latin typeface="Tahoma"/>
                <a:cs typeface="Tahoma"/>
              </a:rPr>
              <a:t>applications</a:t>
            </a:r>
            <a:r>
              <a:rPr dirty="0" sz="2450" spc="-110">
                <a:latin typeface="Tahoma"/>
                <a:cs typeface="Tahoma"/>
              </a:rPr>
              <a:t> </a:t>
            </a:r>
            <a:r>
              <a:rPr dirty="0" sz="2450" spc="135">
                <a:latin typeface="Tahoma"/>
                <a:cs typeface="Tahoma"/>
              </a:rPr>
              <a:t>of</a:t>
            </a:r>
            <a:r>
              <a:rPr dirty="0" sz="2450" spc="-114">
                <a:latin typeface="Tahoma"/>
                <a:cs typeface="Tahoma"/>
              </a:rPr>
              <a:t> </a:t>
            </a:r>
            <a:r>
              <a:rPr dirty="0" sz="2550" spc="-160" i="1">
                <a:latin typeface="Verdana"/>
                <a:cs typeface="Verdana"/>
              </a:rPr>
              <a:t>AI</a:t>
            </a:r>
            <a:r>
              <a:rPr dirty="0" sz="2550" spc="-240" i="1">
                <a:latin typeface="Verdana"/>
                <a:cs typeface="Verdana"/>
              </a:rPr>
              <a:t> </a:t>
            </a:r>
            <a:r>
              <a:rPr dirty="0" sz="2450" spc="90">
                <a:latin typeface="Tahoma"/>
                <a:cs typeface="Tahoma"/>
              </a:rPr>
              <a:t>for</a:t>
            </a:r>
            <a:endParaRPr sz="2450">
              <a:latin typeface="Tahoma"/>
              <a:cs typeface="Tahoma"/>
            </a:endParaRPr>
          </a:p>
          <a:p>
            <a:pPr marL="2719705">
              <a:lnSpc>
                <a:spcPct val="100000"/>
              </a:lnSpc>
              <a:spcBef>
                <a:spcPts val="490"/>
              </a:spcBef>
            </a:pPr>
            <a:r>
              <a:rPr dirty="0" sz="2450">
                <a:latin typeface="Verdana"/>
                <a:cs typeface="Verdana"/>
              </a:rPr>
              <a:t>extend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across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various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33296" y="4042092"/>
            <a:ext cx="2499995" cy="9207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50" spc="-55">
                <a:latin typeface="Verdana"/>
                <a:cs typeface="Verdana"/>
              </a:rPr>
              <a:t>ﬁelds,</a:t>
            </a:r>
            <a:r>
              <a:rPr dirty="0" sz="2450" spc="-18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including</a:t>
            </a:r>
            <a:endParaRPr sz="2450">
              <a:latin typeface="Verdana"/>
              <a:cs typeface="Verdana"/>
            </a:endParaRPr>
          </a:p>
          <a:p>
            <a:pPr marL="1258570">
              <a:lnSpc>
                <a:spcPct val="100000"/>
              </a:lnSpc>
              <a:spcBef>
                <a:spcPts val="585"/>
              </a:spcBef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120665" y="4042092"/>
            <a:ext cx="2634615" cy="9207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680"/>
              </a:spcBef>
            </a:pPr>
            <a:r>
              <a:rPr dirty="0" sz="2450" spc="-415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50" spc="-365">
                <a:latin typeface="Verdana"/>
                <a:cs typeface="Verdana"/>
              </a:rPr>
              <a:t>.</a:t>
            </a:r>
            <a:r>
              <a:rPr dirty="0" sz="2450" spc="-7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Exploring</a:t>
            </a:r>
            <a:r>
              <a:rPr dirty="0" sz="2450" spc="-6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these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33296" y="4937442"/>
            <a:ext cx="5805170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450">
                <a:latin typeface="Verdana"/>
                <a:cs typeface="Verdana"/>
              </a:rPr>
              <a:t>applications</a:t>
            </a:r>
            <a:r>
              <a:rPr dirty="0" sz="2450" spc="-9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can</a:t>
            </a:r>
            <a:r>
              <a:rPr dirty="0" sz="2450" spc="-90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reveal</a:t>
            </a:r>
            <a:r>
              <a:rPr dirty="0" sz="2450" spc="-8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the</a:t>
            </a:r>
            <a:r>
              <a:rPr dirty="0" sz="2450" spc="-9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immense </a:t>
            </a:r>
            <a:r>
              <a:rPr dirty="0" sz="2450" spc="80">
                <a:latin typeface="Verdana"/>
                <a:cs typeface="Verdana"/>
              </a:rPr>
              <a:t>impact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-100">
                <a:latin typeface="Verdana"/>
                <a:cs typeface="Verdana"/>
              </a:rPr>
              <a:t>AI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this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domain.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2684" y="4740871"/>
              <a:ext cx="4614722" cy="308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78003" y="2406599"/>
            <a:ext cx="6722745" cy="155575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0" spc="170"/>
              <a:t>Conclusion</a:t>
            </a:r>
            <a:endParaRPr sz="10000"/>
          </a:p>
        </p:txBody>
      </p:sp>
      <p:sp>
        <p:nvSpPr>
          <p:cNvPr id="6" name="object 6" descr=""/>
          <p:cNvSpPr txBox="1"/>
          <p:nvPr/>
        </p:nvSpPr>
        <p:spPr>
          <a:xfrm>
            <a:off x="4451944" y="4650439"/>
            <a:ext cx="9160510" cy="193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521835">
              <a:lnSpc>
                <a:spcPct val="100000"/>
              </a:lnSpc>
              <a:spcBef>
                <a:spcPts val="100"/>
              </a:spcBef>
            </a:pPr>
            <a:r>
              <a:rPr dirty="0" sz="2450" spc="75">
                <a:latin typeface="Verdana"/>
                <a:cs typeface="Verdana"/>
              </a:rPr>
              <a:t>Unlocking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the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power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of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550" spc="-160" i="1">
                <a:latin typeface="Verdana"/>
                <a:cs typeface="Verdana"/>
              </a:rPr>
              <a:t>AI</a:t>
            </a:r>
            <a:r>
              <a:rPr dirty="0" sz="2550" spc="-235" i="1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endParaRPr sz="2450">
              <a:latin typeface="Verdana"/>
              <a:cs typeface="Verdana"/>
            </a:endParaRPr>
          </a:p>
          <a:p>
            <a:pPr algn="ctr" marL="226695" marR="5080">
              <a:lnSpc>
                <a:spcPts val="3000"/>
              </a:lnSpc>
              <a:spcBef>
                <a:spcPts val="85"/>
              </a:spcBef>
            </a:pPr>
            <a:r>
              <a:rPr dirty="0" sz="2450" spc="50">
                <a:latin typeface="Verdana"/>
                <a:cs typeface="Verdana"/>
              </a:rPr>
              <a:t>holds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immense</a:t>
            </a:r>
            <a:r>
              <a:rPr dirty="0" sz="2450" spc="-7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potential</a:t>
            </a:r>
            <a:r>
              <a:rPr dirty="0" sz="2450" spc="-7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transforming</a:t>
            </a:r>
            <a:r>
              <a:rPr dirty="0" sz="2450" spc="-7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industries</a:t>
            </a:r>
            <a:r>
              <a:rPr dirty="0" sz="2450" spc="-7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and </a:t>
            </a:r>
            <a:r>
              <a:rPr dirty="0" sz="2450" spc="75">
                <a:latin typeface="Verdana"/>
                <a:cs typeface="Verdana"/>
              </a:rPr>
              <a:t>enhancing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technological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capabilities.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Embracing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the </a:t>
            </a:r>
            <a:r>
              <a:rPr dirty="0" sz="2450">
                <a:latin typeface="Verdana"/>
                <a:cs typeface="Verdana"/>
              </a:rPr>
              <a:t>advancements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this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ﬁeld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can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lead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groundbreaking </a:t>
            </a:r>
            <a:r>
              <a:rPr dirty="0" sz="2450" spc="-10">
                <a:latin typeface="Verdana"/>
                <a:cs typeface="Verdana"/>
              </a:rPr>
              <a:t>innovations.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861384" y="78234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520166" y="551942"/>
                </a:moveTo>
                <a:lnTo>
                  <a:pt x="228625" y="134924"/>
                </a:lnTo>
                <a:lnTo>
                  <a:pt x="165290" y="134924"/>
                </a:lnTo>
                <a:lnTo>
                  <a:pt x="456819" y="551942"/>
                </a:lnTo>
                <a:lnTo>
                  <a:pt x="520166" y="551942"/>
                </a:lnTo>
                <a:close/>
              </a:path>
              <a:path w="685800" h="685800">
                <a:moveTo>
                  <a:pt x="685800" y="74104"/>
                </a:moveTo>
                <a:lnTo>
                  <a:pt x="679970" y="45262"/>
                </a:lnTo>
                <a:lnTo>
                  <a:pt x="664095" y="21717"/>
                </a:lnTo>
                <a:lnTo>
                  <a:pt x="640537" y="5829"/>
                </a:lnTo>
                <a:lnTo>
                  <a:pt x="611695" y="0"/>
                </a:lnTo>
                <a:lnTo>
                  <a:pt x="576605" y="0"/>
                </a:lnTo>
                <a:lnTo>
                  <a:pt x="576605" y="581571"/>
                </a:lnTo>
                <a:lnTo>
                  <a:pt x="437426" y="581571"/>
                </a:lnTo>
                <a:lnTo>
                  <a:pt x="309981" y="396100"/>
                </a:lnTo>
                <a:lnTo>
                  <a:pt x="150431" y="581571"/>
                </a:lnTo>
                <a:lnTo>
                  <a:pt x="109194" y="581571"/>
                </a:lnTo>
                <a:lnTo>
                  <a:pt x="291680" y="369468"/>
                </a:lnTo>
                <a:lnTo>
                  <a:pt x="109194" y="103873"/>
                </a:lnTo>
                <a:lnTo>
                  <a:pt x="248373" y="103873"/>
                </a:lnTo>
                <a:lnTo>
                  <a:pt x="369049" y="279514"/>
                </a:lnTo>
                <a:lnTo>
                  <a:pt x="520141" y="103873"/>
                </a:lnTo>
                <a:lnTo>
                  <a:pt x="561378" y="103873"/>
                </a:lnTo>
                <a:lnTo>
                  <a:pt x="387375" y="306146"/>
                </a:lnTo>
                <a:lnTo>
                  <a:pt x="576605" y="581571"/>
                </a:lnTo>
                <a:lnTo>
                  <a:pt x="576605" y="0"/>
                </a:lnTo>
                <a:lnTo>
                  <a:pt x="74104" y="0"/>
                </a:lnTo>
                <a:lnTo>
                  <a:pt x="45262" y="5829"/>
                </a:lnTo>
                <a:lnTo>
                  <a:pt x="21704" y="21717"/>
                </a:lnTo>
                <a:lnTo>
                  <a:pt x="5816" y="45262"/>
                </a:lnTo>
                <a:lnTo>
                  <a:pt x="0" y="74104"/>
                </a:lnTo>
                <a:lnTo>
                  <a:pt x="0" y="611695"/>
                </a:lnTo>
                <a:lnTo>
                  <a:pt x="5816" y="640549"/>
                </a:lnTo>
                <a:lnTo>
                  <a:pt x="21704" y="664108"/>
                </a:lnTo>
                <a:lnTo>
                  <a:pt x="45262" y="679983"/>
                </a:lnTo>
                <a:lnTo>
                  <a:pt x="74104" y="685800"/>
                </a:lnTo>
                <a:lnTo>
                  <a:pt x="611695" y="685800"/>
                </a:lnTo>
                <a:lnTo>
                  <a:pt x="640537" y="679983"/>
                </a:lnTo>
                <a:lnTo>
                  <a:pt x="664095" y="664108"/>
                </a:lnTo>
                <a:lnTo>
                  <a:pt x="679970" y="640549"/>
                </a:lnTo>
                <a:lnTo>
                  <a:pt x="685800" y="611695"/>
                </a:lnTo>
                <a:lnTo>
                  <a:pt x="685800" y="581571"/>
                </a:lnTo>
                <a:lnTo>
                  <a:pt x="685800" y="103873"/>
                </a:lnTo>
                <a:lnTo>
                  <a:pt x="685800" y="74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691612" y="781866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36333" y="0"/>
                </a:moveTo>
                <a:lnTo>
                  <a:pt x="49453" y="0"/>
                </a:lnTo>
                <a:lnTo>
                  <a:pt x="30201" y="3887"/>
                </a:lnTo>
                <a:lnTo>
                  <a:pt x="14482" y="14489"/>
                </a:lnTo>
                <a:lnTo>
                  <a:pt x="3885" y="30212"/>
                </a:lnTo>
                <a:lnTo>
                  <a:pt x="0" y="49466"/>
                </a:lnTo>
                <a:lnTo>
                  <a:pt x="0" y="636346"/>
                </a:lnTo>
                <a:lnTo>
                  <a:pt x="3885" y="655598"/>
                </a:lnTo>
                <a:lnTo>
                  <a:pt x="14482" y="671317"/>
                </a:lnTo>
                <a:lnTo>
                  <a:pt x="30201" y="681914"/>
                </a:lnTo>
                <a:lnTo>
                  <a:pt x="49453" y="685800"/>
                </a:lnTo>
                <a:lnTo>
                  <a:pt x="366344" y="685800"/>
                </a:lnTo>
                <a:lnTo>
                  <a:pt x="366344" y="420585"/>
                </a:lnTo>
                <a:lnTo>
                  <a:pt x="277266" y="420585"/>
                </a:lnTo>
                <a:lnTo>
                  <a:pt x="277266" y="316788"/>
                </a:lnTo>
                <a:lnTo>
                  <a:pt x="366344" y="316788"/>
                </a:lnTo>
                <a:lnTo>
                  <a:pt x="366344" y="240385"/>
                </a:lnTo>
                <a:lnTo>
                  <a:pt x="372600" y="192142"/>
                </a:lnTo>
                <a:lnTo>
                  <a:pt x="390437" y="153962"/>
                </a:lnTo>
                <a:lnTo>
                  <a:pt x="418456" y="126224"/>
                </a:lnTo>
                <a:lnTo>
                  <a:pt x="455261" y="109304"/>
                </a:lnTo>
                <a:lnTo>
                  <a:pt x="499452" y="103581"/>
                </a:lnTo>
                <a:lnTo>
                  <a:pt x="526564" y="104041"/>
                </a:lnTo>
                <a:lnTo>
                  <a:pt x="550021" y="105148"/>
                </a:lnTo>
                <a:lnTo>
                  <a:pt x="568157" y="106490"/>
                </a:lnTo>
                <a:lnTo>
                  <a:pt x="579310" y="107657"/>
                </a:lnTo>
                <a:lnTo>
                  <a:pt x="579310" y="200253"/>
                </a:lnTo>
                <a:lnTo>
                  <a:pt x="524814" y="200253"/>
                </a:lnTo>
                <a:lnTo>
                  <a:pt x="498659" y="203914"/>
                </a:lnTo>
                <a:lnTo>
                  <a:pt x="483033" y="214218"/>
                </a:lnTo>
                <a:lnTo>
                  <a:pt x="475467" y="230144"/>
                </a:lnTo>
                <a:lnTo>
                  <a:pt x="473494" y="250672"/>
                </a:lnTo>
                <a:lnTo>
                  <a:pt x="473494" y="316788"/>
                </a:lnTo>
                <a:lnTo>
                  <a:pt x="576300" y="316788"/>
                </a:lnTo>
                <a:lnTo>
                  <a:pt x="562902" y="420585"/>
                </a:lnTo>
                <a:lnTo>
                  <a:pt x="473494" y="420585"/>
                </a:lnTo>
                <a:lnTo>
                  <a:pt x="473494" y="685800"/>
                </a:lnTo>
                <a:lnTo>
                  <a:pt x="636333" y="685800"/>
                </a:lnTo>
                <a:lnTo>
                  <a:pt x="655587" y="681914"/>
                </a:lnTo>
                <a:lnTo>
                  <a:pt x="671310" y="671317"/>
                </a:lnTo>
                <a:lnTo>
                  <a:pt x="681912" y="655598"/>
                </a:lnTo>
                <a:lnTo>
                  <a:pt x="685800" y="636346"/>
                </a:lnTo>
                <a:lnTo>
                  <a:pt x="685800" y="49466"/>
                </a:lnTo>
                <a:lnTo>
                  <a:pt x="681912" y="30212"/>
                </a:lnTo>
                <a:lnTo>
                  <a:pt x="671310" y="14489"/>
                </a:lnTo>
                <a:lnTo>
                  <a:pt x="655587" y="3887"/>
                </a:lnTo>
                <a:lnTo>
                  <a:pt x="636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511477" y="7818666"/>
            <a:ext cx="685800" cy="685800"/>
            <a:chOff x="1511477" y="7818666"/>
            <a:chExt cx="685800" cy="685800"/>
          </a:xfrm>
        </p:grpSpPr>
        <p:sp>
          <p:nvSpPr>
            <p:cNvPr id="6" name="object 6" descr=""/>
            <p:cNvSpPr/>
            <p:nvPr/>
          </p:nvSpPr>
          <p:spPr>
            <a:xfrm>
              <a:off x="1693073" y="8000149"/>
              <a:ext cx="323215" cy="323215"/>
            </a:xfrm>
            <a:custGeom>
              <a:avLst/>
              <a:gdLst/>
              <a:ahLst/>
              <a:cxnLst/>
              <a:rect l="l" t="t" r="r" b="b"/>
              <a:pathLst>
                <a:path w="323214" h="323215">
                  <a:moveTo>
                    <a:pt x="161304" y="0"/>
                  </a:moveTo>
                  <a:lnTo>
                    <a:pt x="109527" y="220"/>
                  </a:lnTo>
                  <a:lnTo>
                    <a:pt x="68873" y="2199"/>
                  </a:lnTo>
                  <a:lnTo>
                    <a:pt x="27557" y="18040"/>
                  </a:lnTo>
                  <a:lnTo>
                    <a:pt x="5740" y="51233"/>
                  </a:lnTo>
                  <a:lnTo>
                    <a:pt x="455" y="95651"/>
                  </a:lnTo>
                  <a:lnTo>
                    <a:pt x="0" y="200774"/>
                  </a:lnTo>
                  <a:lnTo>
                    <a:pt x="106" y="213137"/>
                  </a:lnTo>
                  <a:lnTo>
                    <a:pt x="2081" y="253826"/>
                  </a:lnTo>
                  <a:lnTo>
                    <a:pt x="17927" y="295176"/>
                  </a:lnTo>
                  <a:lnTo>
                    <a:pt x="51115" y="316994"/>
                  </a:lnTo>
                  <a:lnTo>
                    <a:pt x="95537" y="322278"/>
                  </a:lnTo>
                  <a:lnTo>
                    <a:pt x="161304" y="322846"/>
                  </a:lnTo>
                  <a:lnTo>
                    <a:pt x="213022" y="322627"/>
                  </a:lnTo>
                  <a:lnTo>
                    <a:pt x="253708" y="320652"/>
                  </a:lnTo>
                  <a:lnTo>
                    <a:pt x="300072" y="300186"/>
                  </a:lnTo>
                  <a:lnTo>
                    <a:pt x="318873" y="263866"/>
                  </a:lnTo>
                  <a:lnTo>
                    <a:pt x="319093" y="262534"/>
                  </a:lnTo>
                  <a:lnTo>
                    <a:pt x="161304" y="262534"/>
                  </a:lnTo>
                  <a:lnTo>
                    <a:pt x="121948" y="254587"/>
                  </a:lnTo>
                  <a:lnTo>
                    <a:pt x="89811" y="232916"/>
                  </a:lnTo>
                  <a:lnTo>
                    <a:pt x="68144" y="200774"/>
                  </a:lnTo>
                  <a:lnTo>
                    <a:pt x="60199" y="161417"/>
                  </a:lnTo>
                  <a:lnTo>
                    <a:pt x="68144" y="122061"/>
                  </a:lnTo>
                  <a:lnTo>
                    <a:pt x="89811" y="89923"/>
                  </a:lnTo>
                  <a:lnTo>
                    <a:pt x="121948" y="68257"/>
                  </a:lnTo>
                  <a:lnTo>
                    <a:pt x="161304" y="60312"/>
                  </a:lnTo>
                  <a:lnTo>
                    <a:pt x="243595" y="60312"/>
                  </a:lnTo>
                  <a:lnTo>
                    <a:pt x="242787" y="56311"/>
                  </a:lnTo>
                  <a:lnTo>
                    <a:pt x="244644" y="47118"/>
                  </a:lnTo>
                  <a:lnTo>
                    <a:pt x="249707" y="39609"/>
                  </a:lnTo>
                  <a:lnTo>
                    <a:pt x="257216" y="34546"/>
                  </a:lnTo>
                  <a:lnTo>
                    <a:pt x="266409" y="32689"/>
                  </a:lnTo>
                  <a:lnTo>
                    <a:pt x="308367" y="32689"/>
                  </a:lnTo>
                  <a:lnTo>
                    <a:pt x="304688" y="27669"/>
                  </a:lnTo>
                  <a:lnTo>
                    <a:pt x="271494" y="5852"/>
                  </a:lnTo>
                  <a:lnTo>
                    <a:pt x="227071" y="573"/>
                  </a:lnTo>
                  <a:lnTo>
                    <a:pt x="213017" y="220"/>
                  </a:lnTo>
                  <a:lnTo>
                    <a:pt x="161304" y="0"/>
                  </a:lnTo>
                  <a:close/>
                </a:path>
                <a:path w="323214" h="323215">
                  <a:moveTo>
                    <a:pt x="243595" y="60312"/>
                  </a:moveTo>
                  <a:lnTo>
                    <a:pt x="161304" y="60312"/>
                  </a:lnTo>
                  <a:lnTo>
                    <a:pt x="200660" y="68257"/>
                  </a:lnTo>
                  <a:lnTo>
                    <a:pt x="232797" y="89923"/>
                  </a:lnTo>
                  <a:lnTo>
                    <a:pt x="254464" y="122061"/>
                  </a:lnTo>
                  <a:lnTo>
                    <a:pt x="262406" y="161429"/>
                  </a:lnTo>
                  <a:lnTo>
                    <a:pt x="254464" y="200774"/>
                  </a:lnTo>
                  <a:lnTo>
                    <a:pt x="232797" y="232916"/>
                  </a:lnTo>
                  <a:lnTo>
                    <a:pt x="200660" y="254587"/>
                  </a:lnTo>
                  <a:lnTo>
                    <a:pt x="161304" y="262534"/>
                  </a:lnTo>
                  <a:lnTo>
                    <a:pt x="319093" y="262534"/>
                  </a:lnTo>
                  <a:lnTo>
                    <a:pt x="322513" y="213137"/>
                  </a:lnTo>
                  <a:lnTo>
                    <a:pt x="322621" y="200774"/>
                  </a:lnTo>
                  <a:lnTo>
                    <a:pt x="322513" y="109710"/>
                  </a:lnTo>
                  <a:lnTo>
                    <a:pt x="322160" y="95651"/>
                  </a:lnTo>
                  <a:lnTo>
                    <a:pt x="321578" y="81851"/>
                  </a:lnTo>
                  <a:lnTo>
                    <a:pt x="321423" y="79946"/>
                  </a:lnTo>
                  <a:lnTo>
                    <a:pt x="266409" y="79946"/>
                  </a:lnTo>
                  <a:lnTo>
                    <a:pt x="257216" y="78089"/>
                  </a:lnTo>
                  <a:lnTo>
                    <a:pt x="249707" y="73025"/>
                  </a:lnTo>
                  <a:lnTo>
                    <a:pt x="244644" y="65512"/>
                  </a:lnTo>
                  <a:lnTo>
                    <a:pt x="243595" y="60312"/>
                  </a:lnTo>
                  <a:close/>
                </a:path>
                <a:path w="323214" h="323215">
                  <a:moveTo>
                    <a:pt x="308367" y="32689"/>
                  </a:moveTo>
                  <a:lnTo>
                    <a:pt x="266409" y="32689"/>
                  </a:lnTo>
                  <a:lnTo>
                    <a:pt x="275610" y="34546"/>
                  </a:lnTo>
                  <a:lnTo>
                    <a:pt x="283122" y="39609"/>
                  </a:lnTo>
                  <a:lnTo>
                    <a:pt x="288187" y="47118"/>
                  </a:lnTo>
                  <a:lnTo>
                    <a:pt x="290044" y="56311"/>
                  </a:lnTo>
                  <a:lnTo>
                    <a:pt x="288182" y="65512"/>
                  </a:lnTo>
                  <a:lnTo>
                    <a:pt x="283118" y="73025"/>
                  </a:lnTo>
                  <a:lnTo>
                    <a:pt x="275608" y="78089"/>
                  </a:lnTo>
                  <a:lnTo>
                    <a:pt x="266409" y="79946"/>
                  </a:lnTo>
                  <a:lnTo>
                    <a:pt x="321423" y="79946"/>
                  </a:lnTo>
                  <a:lnTo>
                    <a:pt x="312086" y="39039"/>
                  </a:lnTo>
                  <a:lnTo>
                    <a:pt x="308703" y="33148"/>
                  </a:lnTo>
                  <a:lnTo>
                    <a:pt x="308367" y="326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744" y="8095932"/>
              <a:ext cx="131267" cy="13126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511477" y="781866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36346" y="0"/>
                  </a:moveTo>
                  <a:lnTo>
                    <a:pt x="49466" y="0"/>
                  </a:lnTo>
                  <a:lnTo>
                    <a:pt x="30212" y="3887"/>
                  </a:lnTo>
                  <a:lnTo>
                    <a:pt x="14489" y="14489"/>
                  </a:lnTo>
                  <a:lnTo>
                    <a:pt x="3887" y="30212"/>
                  </a:lnTo>
                  <a:lnTo>
                    <a:pt x="0" y="49466"/>
                  </a:lnTo>
                  <a:lnTo>
                    <a:pt x="0" y="636346"/>
                  </a:lnTo>
                  <a:lnTo>
                    <a:pt x="3887" y="655598"/>
                  </a:lnTo>
                  <a:lnTo>
                    <a:pt x="14489" y="671317"/>
                  </a:lnTo>
                  <a:lnTo>
                    <a:pt x="30212" y="681914"/>
                  </a:lnTo>
                  <a:lnTo>
                    <a:pt x="49466" y="685800"/>
                  </a:lnTo>
                  <a:lnTo>
                    <a:pt x="636346" y="685800"/>
                  </a:lnTo>
                  <a:lnTo>
                    <a:pt x="655598" y="681914"/>
                  </a:lnTo>
                  <a:lnTo>
                    <a:pt x="671317" y="671317"/>
                  </a:lnTo>
                  <a:lnTo>
                    <a:pt x="681914" y="655598"/>
                  </a:lnTo>
                  <a:lnTo>
                    <a:pt x="685800" y="636346"/>
                  </a:lnTo>
                  <a:lnTo>
                    <a:pt x="685800" y="539800"/>
                  </a:lnTo>
                  <a:lnTo>
                    <a:pt x="342912" y="539800"/>
                  </a:lnTo>
                  <a:lnTo>
                    <a:pt x="290139" y="539567"/>
                  </a:lnTo>
                  <a:lnTo>
                    <a:pt x="247174" y="537465"/>
                  </a:lnTo>
                  <a:lnTo>
                    <a:pt x="204321" y="525238"/>
                  </a:lnTo>
                  <a:lnTo>
                    <a:pt x="171976" y="499006"/>
                  </a:lnTo>
                  <a:lnTo>
                    <a:pt x="152999" y="462072"/>
                  </a:lnTo>
                  <a:lnTo>
                    <a:pt x="147192" y="424078"/>
                  </a:lnTo>
                  <a:lnTo>
                    <a:pt x="146060" y="375193"/>
                  </a:lnTo>
                  <a:lnTo>
                    <a:pt x="146060" y="310613"/>
                  </a:lnTo>
                  <a:lnTo>
                    <a:pt x="146240" y="290137"/>
                  </a:lnTo>
                  <a:lnTo>
                    <a:pt x="148339" y="247174"/>
                  </a:lnTo>
                  <a:lnTo>
                    <a:pt x="160562" y="204319"/>
                  </a:lnTo>
                  <a:lnTo>
                    <a:pt x="186807" y="171974"/>
                  </a:lnTo>
                  <a:lnTo>
                    <a:pt x="223734" y="152990"/>
                  </a:lnTo>
                  <a:lnTo>
                    <a:pt x="261721" y="147193"/>
                  </a:lnTo>
                  <a:lnTo>
                    <a:pt x="685800" y="145999"/>
                  </a:lnTo>
                  <a:lnTo>
                    <a:pt x="685800" y="49466"/>
                  </a:lnTo>
                  <a:lnTo>
                    <a:pt x="681914" y="30212"/>
                  </a:lnTo>
                  <a:lnTo>
                    <a:pt x="671317" y="14489"/>
                  </a:lnTo>
                  <a:lnTo>
                    <a:pt x="655598" y="3887"/>
                  </a:lnTo>
                  <a:lnTo>
                    <a:pt x="636346" y="0"/>
                  </a:lnTo>
                  <a:close/>
                </a:path>
                <a:path w="685800" h="685800">
                  <a:moveTo>
                    <a:pt x="685800" y="145999"/>
                  </a:moveTo>
                  <a:lnTo>
                    <a:pt x="342900" y="145999"/>
                  </a:lnTo>
                  <a:lnTo>
                    <a:pt x="395671" y="146234"/>
                  </a:lnTo>
                  <a:lnTo>
                    <a:pt x="410058" y="146599"/>
                  </a:lnTo>
                  <a:lnTo>
                    <a:pt x="451146" y="150298"/>
                  </a:lnTo>
                  <a:lnTo>
                    <a:pt x="490558" y="165796"/>
                  </a:lnTo>
                  <a:lnTo>
                    <a:pt x="520014" y="195251"/>
                  </a:lnTo>
                  <a:lnTo>
                    <a:pt x="535512" y="234664"/>
                  </a:lnTo>
                  <a:lnTo>
                    <a:pt x="539206" y="275748"/>
                  </a:lnTo>
                  <a:lnTo>
                    <a:pt x="539750" y="310613"/>
                  </a:lnTo>
                  <a:lnTo>
                    <a:pt x="539750" y="375193"/>
                  </a:lnTo>
                  <a:lnTo>
                    <a:pt x="538618" y="424091"/>
                  </a:lnTo>
                  <a:lnTo>
                    <a:pt x="532809" y="462078"/>
                  </a:lnTo>
                  <a:lnTo>
                    <a:pt x="506751" y="506755"/>
                  </a:lnTo>
                  <a:lnTo>
                    <a:pt x="471881" y="529463"/>
                  </a:lnTo>
                  <a:lnTo>
                    <a:pt x="424091" y="538619"/>
                  </a:lnTo>
                  <a:lnTo>
                    <a:pt x="342912" y="539800"/>
                  </a:lnTo>
                  <a:lnTo>
                    <a:pt x="685800" y="539800"/>
                  </a:lnTo>
                  <a:lnTo>
                    <a:pt x="685800" y="14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159" y="2530868"/>
            <a:ext cx="7125970" cy="23056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950" spc="-45">
                <a:solidFill>
                  <a:srgbClr val="FFFFFF"/>
                </a:solidFill>
              </a:rPr>
              <a:t>Thanks!</a:t>
            </a:r>
            <a:endParaRPr sz="14950"/>
          </a:p>
        </p:txBody>
      </p:sp>
      <p:sp>
        <p:nvSpPr>
          <p:cNvPr id="10" name="object 10" descr=""/>
          <p:cNvSpPr txBox="1"/>
          <p:nvPr/>
        </p:nvSpPr>
        <p:spPr>
          <a:xfrm>
            <a:off x="1505153" y="5084816"/>
            <a:ext cx="4913630" cy="21507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dirty="0" sz="2750" spc="32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dirty="0" sz="27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20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dirty="0" sz="27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185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dirty="0" sz="275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19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dirty="0" sz="27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195">
                <a:solidFill>
                  <a:srgbClr val="FFFFFF"/>
                </a:solidFill>
                <a:latin typeface="Tahoma"/>
                <a:cs typeface="Tahoma"/>
              </a:rPr>
              <a:t>questions? </a:t>
            </a:r>
            <a:r>
              <a:rPr dirty="0" sz="2750" spc="-1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youremail@email.com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 spc="-515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FFFFFF"/>
                </a:solidFill>
                <a:latin typeface="Verdana"/>
                <a:cs typeface="Verdana"/>
              </a:rPr>
              <a:t>620</a:t>
            </a:r>
            <a:r>
              <a:rPr dirty="0" sz="27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305">
                <a:solidFill>
                  <a:srgbClr val="FFFFFF"/>
                </a:solidFill>
                <a:latin typeface="Verdana"/>
                <a:cs typeface="Verdana"/>
              </a:rPr>
              <a:t>421</a:t>
            </a:r>
            <a:r>
              <a:rPr dirty="0" sz="27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838</a:t>
            </a:r>
            <a:endParaRPr sz="2750">
              <a:latin typeface="Verdana"/>
              <a:cs typeface="Verdana"/>
            </a:endParaRPr>
          </a:p>
          <a:p>
            <a:pPr marL="12700" marR="922655">
              <a:lnSpc>
                <a:spcPct val="102299"/>
              </a:lnSpc>
            </a:pPr>
            <a:r>
              <a:rPr dirty="0" sz="2750" spc="-1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www.yourwebsite.com</a:t>
            </a:r>
            <a:r>
              <a:rPr dirty="0" sz="2750" spc="-10">
                <a:solidFill>
                  <a:srgbClr val="FFFFFF"/>
                </a:solidFill>
                <a:latin typeface="Verdana"/>
                <a:cs typeface="Verdana"/>
              </a:rPr>
              <a:t> @yourusername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2024-04-30T10:42:34Z</dcterms:created>
  <dcterms:modified xsi:type="dcterms:W3CDTF">2024-04-30T10:42:34Z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2024-04-30T00:00:00Z</vt:filetime>
  </property>
  <property fmtid="{D5CDD505-2E9C-101B-9397-08002B2CF9AE}" pid="5" name="Producer">
    <vt:lpwstr>GPL Ghostscript 10.02.0</vt:lpwstr>
  </property>
</Properties>
</file>