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4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5/13/2024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989962" y="483418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3962400" y="2677336"/>
            <a:ext cx="6553200" cy="1969770"/>
          </a:xfrm>
        </p:spPr>
        <p:txBody>
          <a:bodyPr/>
          <a:lstStyle/>
          <a:p>
            <a:pPr defTabSz="919163"/>
            <a:r>
              <a:rPr lang="en-US" dirty="0"/>
              <a:t>Kishore Kannan R</a:t>
            </a:r>
            <a:br>
              <a:rPr lang="en-US" dirty="0"/>
            </a:br>
            <a:r>
              <a:rPr lang="en-US" dirty="0"/>
              <a:t>721221104029</a:t>
            </a:r>
            <a:br>
              <a:rPr lang="en-US" dirty="0"/>
            </a:br>
            <a:r>
              <a:rPr lang="en-US" dirty="0" err="1"/>
              <a:t>Karpagam</a:t>
            </a:r>
            <a:r>
              <a:rPr lang="en-US" dirty="0"/>
              <a:t> Institute of Technology</a:t>
            </a:r>
            <a:br>
              <a:rPr lang="en-US"/>
            </a:br>
            <a:r>
              <a:rPr lang="en-US"/>
              <a:t>Coimbatore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1002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Kishore Kannan R 721221104029 Karpagam Institute of Technology Coimbatore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Admin</cp:lastModifiedBy>
  <cp:revision>7</cp:revision>
  <dcterms:created xsi:type="dcterms:W3CDTF">2024-04-03T09:45:05Z</dcterms:created>
  <dcterms:modified xsi:type="dcterms:W3CDTF">2024-05-13T03:30:24Z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