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ibre Franklin Black"/>
      <p:bold r:id="rId23"/>
      <p:boldItalic r:id="rId24"/>
    </p:embeddedFont>
    <p:embeddedFont>
      <p:font typeface="Arial Black"/>
      <p:regular r:id="rId25"/>
    </p:embeddedFont>
    <p:embeddedFont>
      <p:font typeface="Stardos Stencil"/>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4">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r:id="rId28" roundtripDataSignature="AMtx7mhQL5BZF7g+P0QA3tZdM58XYmHm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4"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FranklinBlack-boldItalic.fntdata"/><Relationship Id="rId23" Type="http://schemas.openxmlformats.org/officeDocument/2006/relationships/font" Target="fonts/LibreFranklin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tardosStencil-regular.fntdata"/><Relationship Id="rId25" Type="http://schemas.openxmlformats.org/officeDocument/2006/relationships/font" Target="fonts/ArialBlack-regular.fntdata"/><Relationship Id="rId28" Type="http://customschemas.google.com/relationships/presentationmetadata" Target="metadata"/><Relationship Id="rId27" Type="http://schemas.openxmlformats.org/officeDocument/2006/relationships/font" Target="fonts/StardosStencil-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95" name="Google Shape;95;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3" name="Google Shape;18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22" name="Google Shape;2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114" name="Google Shape;1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4" name="Google Shape;12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2" name="Google Shape;1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0" name="Google Shape;14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8" name="Google Shape;14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70" name="Google Shape;17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375"/>
              <a:buFont typeface="Arial"/>
              <a:buNone/>
              <a:defRPr sz="337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9"/>
          <p:cNvSpPr txBox="1"/>
          <p:nvPr>
            <p:ph idx="1" type="subTitle"/>
          </p:nvPr>
        </p:nvSpPr>
        <p:spPr>
          <a:xfrm>
            <a:off x="1143000" y="2701529"/>
            <a:ext cx="6858000" cy="124182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203"/>
              </a:spcBef>
              <a:spcAft>
                <a:spcPts val="0"/>
              </a:spcAft>
              <a:buClr>
                <a:schemeClr val="dk1"/>
              </a:buClr>
              <a:buSzPts val="1350"/>
              <a:buFont typeface="Arial"/>
              <a:buNone/>
              <a:defRPr sz="1350"/>
            </a:lvl1pPr>
            <a:lvl2pPr lvl="1" algn="ctr">
              <a:lnSpc>
                <a:spcPct val="100000"/>
              </a:lnSpc>
              <a:spcBef>
                <a:spcPts val="169"/>
              </a:spcBef>
              <a:spcAft>
                <a:spcPts val="0"/>
              </a:spcAft>
              <a:buClr>
                <a:schemeClr val="dk1"/>
              </a:buClr>
              <a:buSzPts val="1125"/>
              <a:buFont typeface="Arial"/>
              <a:buNone/>
              <a:defRPr sz="1125"/>
            </a:lvl2pPr>
            <a:lvl3pPr lvl="2" algn="ctr">
              <a:lnSpc>
                <a:spcPct val="100000"/>
              </a:lnSpc>
              <a:spcBef>
                <a:spcPts val="152"/>
              </a:spcBef>
              <a:spcAft>
                <a:spcPts val="0"/>
              </a:spcAft>
              <a:buClr>
                <a:schemeClr val="dk1"/>
              </a:buClr>
              <a:buSzPts val="1015"/>
              <a:buFont typeface="Arial"/>
              <a:buNone/>
              <a:defRPr sz="1014"/>
            </a:lvl3pPr>
            <a:lvl4pPr lvl="3" algn="ctr">
              <a:lnSpc>
                <a:spcPct val="100000"/>
              </a:lnSpc>
              <a:spcBef>
                <a:spcPts val="135"/>
              </a:spcBef>
              <a:spcAft>
                <a:spcPts val="0"/>
              </a:spcAft>
              <a:buClr>
                <a:schemeClr val="dk1"/>
              </a:buClr>
              <a:buSzPts val="900"/>
              <a:buFont typeface="Arial"/>
              <a:buNone/>
              <a:defRPr sz="900"/>
            </a:lvl4pPr>
            <a:lvl5pPr lvl="4" algn="ctr">
              <a:lnSpc>
                <a:spcPct val="100000"/>
              </a:lnSpc>
              <a:spcBef>
                <a:spcPts val="135"/>
              </a:spcBef>
              <a:spcAft>
                <a:spcPts val="0"/>
              </a:spcAft>
              <a:buClr>
                <a:schemeClr val="dk1"/>
              </a:buClr>
              <a:buSzPts val="900"/>
              <a:buFont typeface="Arial"/>
              <a:buNone/>
              <a:defRPr sz="900"/>
            </a:lvl5pPr>
            <a:lvl6pPr lvl="5" algn="ctr">
              <a:lnSpc>
                <a:spcPct val="100000"/>
              </a:lnSpc>
              <a:spcBef>
                <a:spcPts val="135"/>
              </a:spcBef>
              <a:spcAft>
                <a:spcPts val="0"/>
              </a:spcAft>
              <a:buClr>
                <a:schemeClr val="dk1"/>
              </a:buClr>
              <a:buSzPts val="900"/>
              <a:buFont typeface="Arial"/>
              <a:buNone/>
              <a:defRPr sz="900"/>
            </a:lvl6pPr>
            <a:lvl7pPr lvl="6" algn="ctr">
              <a:lnSpc>
                <a:spcPct val="100000"/>
              </a:lnSpc>
              <a:spcBef>
                <a:spcPts val="135"/>
              </a:spcBef>
              <a:spcAft>
                <a:spcPts val="0"/>
              </a:spcAft>
              <a:buClr>
                <a:schemeClr val="dk1"/>
              </a:buClr>
              <a:buSzPts val="900"/>
              <a:buFont typeface="Arial"/>
              <a:buNone/>
              <a:defRPr sz="900"/>
            </a:lvl7pPr>
            <a:lvl8pPr lvl="7" algn="ctr">
              <a:lnSpc>
                <a:spcPct val="100000"/>
              </a:lnSpc>
              <a:spcBef>
                <a:spcPts val="135"/>
              </a:spcBef>
              <a:spcAft>
                <a:spcPts val="0"/>
              </a:spcAft>
              <a:buClr>
                <a:schemeClr val="dk1"/>
              </a:buClr>
              <a:buSzPts val="900"/>
              <a:buFont typeface="Arial"/>
              <a:buNone/>
              <a:defRPr sz="900"/>
            </a:lvl8pPr>
            <a:lvl9pPr lvl="8" algn="ctr">
              <a:lnSpc>
                <a:spcPct val="100000"/>
              </a:lnSpc>
              <a:spcBef>
                <a:spcPts val="135"/>
              </a:spcBef>
              <a:spcAft>
                <a:spcPts val="0"/>
              </a:spcAft>
              <a:buClr>
                <a:schemeClr val="dk1"/>
              </a:buClr>
              <a:buSzPts val="900"/>
              <a:buFont typeface="Arial"/>
              <a:buNone/>
              <a:defRPr sz="900"/>
            </a:lvl9pPr>
          </a:lstStyle>
          <a:p/>
        </p:txBody>
      </p:sp>
      <p:sp>
        <p:nvSpPr>
          <p:cNvPr id="21" name="Google Shape;21;p19"/>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8"/>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1800"/>
              <a:buFont typeface="Arial"/>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8"/>
          <p:cNvSpPr/>
          <p:nvPr>
            <p:ph idx="2" type="pic"/>
          </p:nvPr>
        </p:nvSpPr>
        <p:spPr>
          <a:xfrm>
            <a:off x="3887391" y="740569"/>
            <a:ext cx="4629150" cy="3655219"/>
          </a:xfrm>
          <a:prstGeom prst="rect">
            <a:avLst/>
          </a:prstGeom>
          <a:noFill/>
          <a:ln>
            <a:noFill/>
          </a:ln>
        </p:spPr>
      </p:sp>
      <p:sp>
        <p:nvSpPr>
          <p:cNvPr id="76" name="Google Shape;76;p28"/>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35"/>
              </a:spcBef>
              <a:spcAft>
                <a:spcPts val="0"/>
              </a:spcAft>
              <a:buClr>
                <a:schemeClr val="dk1"/>
              </a:buClr>
              <a:buSzPts val="900"/>
              <a:buFont typeface="Arial"/>
              <a:buNone/>
              <a:defRPr sz="900"/>
            </a:lvl1pPr>
            <a:lvl2pPr indent="-228600" lvl="1" marL="914400" algn="l">
              <a:lnSpc>
                <a:spcPct val="100000"/>
              </a:lnSpc>
              <a:spcBef>
                <a:spcPts val="119"/>
              </a:spcBef>
              <a:spcAft>
                <a:spcPts val="0"/>
              </a:spcAft>
              <a:buClr>
                <a:schemeClr val="dk1"/>
              </a:buClr>
              <a:buSzPts val="790"/>
              <a:buFont typeface="Arial"/>
              <a:buNone/>
              <a:defRPr sz="790"/>
            </a:lvl2pPr>
            <a:lvl3pPr indent="-228600" lvl="2" marL="1371600" algn="l">
              <a:lnSpc>
                <a:spcPct val="100000"/>
              </a:lnSpc>
              <a:spcBef>
                <a:spcPts val="101"/>
              </a:spcBef>
              <a:spcAft>
                <a:spcPts val="0"/>
              </a:spcAft>
              <a:buClr>
                <a:schemeClr val="dk1"/>
              </a:buClr>
              <a:buSzPts val="675"/>
              <a:buFont typeface="Arial"/>
              <a:buNone/>
              <a:defRPr sz="675"/>
            </a:lvl3pPr>
            <a:lvl4pPr indent="-228600" lvl="3" marL="1828800" algn="l">
              <a:lnSpc>
                <a:spcPct val="100000"/>
              </a:lnSpc>
              <a:spcBef>
                <a:spcPts val="85"/>
              </a:spcBef>
              <a:spcAft>
                <a:spcPts val="0"/>
              </a:spcAft>
              <a:buClr>
                <a:schemeClr val="dk1"/>
              </a:buClr>
              <a:buSzPts val="565"/>
              <a:buFont typeface="Arial"/>
              <a:buNone/>
              <a:defRPr sz="565"/>
            </a:lvl4pPr>
            <a:lvl5pPr indent="-228600" lvl="4" marL="2286000" algn="l">
              <a:lnSpc>
                <a:spcPct val="100000"/>
              </a:lnSpc>
              <a:spcBef>
                <a:spcPts val="85"/>
              </a:spcBef>
              <a:spcAft>
                <a:spcPts val="0"/>
              </a:spcAft>
              <a:buClr>
                <a:schemeClr val="dk1"/>
              </a:buClr>
              <a:buSzPts val="565"/>
              <a:buFont typeface="Arial"/>
              <a:buNone/>
              <a:defRPr sz="565"/>
            </a:lvl5pPr>
            <a:lvl6pPr indent="-228600" lvl="5" marL="2743200" algn="l">
              <a:lnSpc>
                <a:spcPct val="100000"/>
              </a:lnSpc>
              <a:spcBef>
                <a:spcPts val="85"/>
              </a:spcBef>
              <a:spcAft>
                <a:spcPts val="0"/>
              </a:spcAft>
              <a:buClr>
                <a:schemeClr val="dk1"/>
              </a:buClr>
              <a:buSzPts val="565"/>
              <a:buFont typeface="Arial"/>
              <a:buNone/>
              <a:defRPr sz="565"/>
            </a:lvl6pPr>
            <a:lvl7pPr indent="-228600" lvl="6" marL="3200400" algn="l">
              <a:lnSpc>
                <a:spcPct val="100000"/>
              </a:lnSpc>
              <a:spcBef>
                <a:spcPts val="85"/>
              </a:spcBef>
              <a:spcAft>
                <a:spcPts val="0"/>
              </a:spcAft>
              <a:buClr>
                <a:schemeClr val="dk1"/>
              </a:buClr>
              <a:buSzPts val="565"/>
              <a:buFont typeface="Arial"/>
              <a:buNone/>
              <a:defRPr sz="565"/>
            </a:lvl7pPr>
            <a:lvl8pPr indent="-228600" lvl="7" marL="3657600" algn="l">
              <a:lnSpc>
                <a:spcPct val="100000"/>
              </a:lnSpc>
              <a:spcBef>
                <a:spcPts val="85"/>
              </a:spcBef>
              <a:spcAft>
                <a:spcPts val="0"/>
              </a:spcAft>
              <a:buClr>
                <a:schemeClr val="dk1"/>
              </a:buClr>
              <a:buSzPts val="565"/>
              <a:buFont typeface="Arial"/>
              <a:buNone/>
              <a:defRPr sz="565"/>
            </a:lvl8pPr>
            <a:lvl9pPr indent="-228600" lvl="8" marL="4114800" algn="l">
              <a:lnSpc>
                <a:spcPct val="100000"/>
              </a:lnSpc>
              <a:spcBef>
                <a:spcPts val="85"/>
              </a:spcBef>
              <a:spcAft>
                <a:spcPts val="0"/>
              </a:spcAft>
              <a:buClr>
                <a:schemeClr val="dk1"/>
              </a:buClr>
              <a:buSzPts val="565"/>
              <a:buFont typeface="Arial"/>
              <a:buNone/>
              <a:defRPr sz="565"/>
            </a:lvl9pPr>
          </a:lstStyle>
          <a:p/>
        </p:txBody>
      </p:sp>
      <p:sp>
        <p:nvSpPr>
          <p:cNvPr id="77" name="Google Shape;77;p2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9"/>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70"/>
              </a:spcBef>
              <a:spcAft>
                <a:spcPts val="0"/>
              </a:spcAft>
              <a:buClr>
                <a:schemeClr val="dk1"/>
              </a:buClr>
              <a:buSzPts val="1800"/>
              <a:buChar char="•"/>
              <a:defRPr/>
            </a:lvl1pPr>
            <a:lvl2pPr indent="-342900" lvl="1" marL="914400" algn="l">
              <a:lnSpc>
                <a:spcPct val="100000"/>
              </a:lnSpc>
              <a:spcBef>
                <a:spcPts val="270"/>
              </a:spcBef>
              <a:spcAft>
                <a:spcPts val="0"/>
              </a:spcAft>
              <a:buClr>
                <a:schemeClr val="dk1"/>
              </a:buClr>
              <a:buSzPts val="1800"/>
              <a:buChar char="–"/>
              <a:defRPr/>
            </a:lvl2pPr>
            <a:lvl3pPr indent="-342900" lvl="2" marL="1371600" algn="l">
              <a:lnSpc>
                <a:spcPct val="100000"/>
              </a:lnSpc>
              <a:spcBef>
                <a:spcPts val="270"/>
              </a:spcBef>
              <a:spcAft>
                <a:spcPts val="0"/>
              </a:spcAft>
              <a:buClr>
                <a:schemeClr val="dk1"/>
              </a:buClr>
              <a:buSzPts val="1800"/>
              <a:buChar char="•"/>
              <a:defRPr/>
            </a:lvl3pPr>
            <a:lvl4pPr indent="-342900" lvl="3" marL="1828800" algn="l">
              <a:lnSpc>
                <a:spcPct val="100000"/>
              </a:lnSpc>
              <a:spcBef>
                <a:spcPts val="270"/>
              </a:spcBef>
              <a:spcAft>
                <a:spcPts val="0"/>
              </a:spcAft>
              <a:buClr>
                <a:schemeClr val="dk1"/>
              </a:buClr>
              <a:buSzPts val="1800"/>
              <a:buChar char="–"/>
              <a:defRPr/>
            </a:lvl4pPr>
            <a:lvl5pPr indent="-342900" lvl="4" marL="2286000" algn="l">
              <a:lnSpc>
                <a:spcPct val="100000"/>
              </a:lnSpc>
              <a:spcBef>
                <a:spcPts val="270"/>
              </a:spcBef>
              <a:spcAft>
                <a:spcPts val="0"/>
              </a:spcAft>
              <a:buClr>
                <a:schemeClr val="dk1"/>
              </a:buClr>
              <a:buSzPts val="1800"/>
              <a:buChar char="»"/>
              <a:defRPr/>
            </a:lvl5pPr>
            <a:lvl6pPr indent="-342900" lvl="5" marL="2743200" algn="l">
              <a:lnSpc>
                <a:spcPct val="100000"/>
              </a:lnSpc>
              <a:spcBef>
                <a:spcPts val="270"/>
              </a:spcBef>
              <a:spcAft>
                <a:spcPts val="0"/>
              </a:spcAft>
              <a:buClr>
                <a:schemeClr val="dk1"/>
              </a:buClr>
              <a:buSzPts val="1800"/>
              <a:buChar char="»"/>
              <a:defRPr/>
            </a:lvl6pPr>
            <a:lvl7pPr indent="-342900" lvl="6" marL="3200400" algn="l">
              <a:lnSpc>
                <a:spcPct val="100000"/>
              </a:lnSpc>
              <a:spcBef>
                <a:spcPts val="270"/>
              </a:spcBef>
              <a:spcAft>
                <a:spcPts val="0"/>
              </a:spcAft>
              <a:buClr>
                <a:schemeClr val="dk1"/>
              </a:buClr>
              <a:buSzPts val="1800"/>
              <a:buChar char="»"/>
              <a:defRPr/>
            </a:lvl7pPr>
            <a:lvl8pPr indent="-342900" lvl="7" marL="3657600" algn="l">
              <a:lnSpc>
                <a:spcPct val="100000"/>
              </a:lnSpc>
              <a:spcBef>
                <a:spcPts val="270"/>
              </a:spcBef>
              <a:spcAft>
                <a:spcPts val="0"/>
              </a:spcAft>
              <a:buClr>
                <a:schemeClr val="dk1"/>
              </a:buClr>
              <a:buSzPts val="1800"/>
              <a:buChar char="»"/>
              <a:defRPr/>
            </a:lvl8pPr>
            <a:lvl9pPr indent="-342900" lvl="8" marL="4114800" algn="l">
              <a:lnSpc>
                <a:spcPct val="100000"/>
              </a:lnSpc>
              <a:spcBef>
                <a:spcPts val="270"/>
              </a:spcBef>
              <a:spcAft>
                <a:spcPts val="0"/>
              </a:spcAft>
              <a:buClr>
                <a:schemeClr val="dk1"/>
              </a:buClr>
              <a:buSzPts val="1800"/>
              <a:buChar char="»"/>
              <a:defRPr/>
            </a:lvl9pPr>
          </a:lstStyle>
          <a:p/>
        </p:txBody>
      </p:sp>
      <p:sp>
        <p:nvSpPr>
          <p:cNvPr id="83" name="Google Shape;83;p29"/>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9"/>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9"/>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30"/>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0"/>
          <p:cNvSpPr txBox="1"/>
          <p:nvPr>
            <p:ph idx="1" type="body"/>
          </p:nvPr>
        </p:nvSpPr>
        <p:spPr>
          <a:xfrm rot="5400000">
            <a:off x="1289343" y="-626164"/>
            <a:ext cx="4388644" cy="605293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70"/>
              </a:spcBef>
              <a:spcAft>
                <a:spcPts val="0"/>
              </a:spcAft>
              <a:buClr>
                <a:schemeClr val="dk1"/>
              </a:buClr>
              <a:buSzPts val="1800"/>
              <a:buChar char="•"/>
              <a:defRPr/>
            </a:lvl1pPr>
            <a:lvl2pPr indent="-342900" lvl="1" marL="914400" algn="l">
              <a:lnSpc>
                <a:spcPct val="100000"/>
              </a:lnSpc>
              <a:spcBef>
                <a:spcPts val="270"/>
              </a:spcBef>
              <a:spcAft>
                <a:spcPts val="0"/>
              </a:spcAft>
              <a:buClr>
                <a:schemeClr val="dk1"/>
              </a:buClr>
              <a:buSzPts val="1800"/>
              <a:buChar char="–"/>
              <a:defRPr/>
            </a:lvl2pPr>
            <a:lvl3pPr indent="-342900" lvl="2" marL="1371600" algn="l">
              <a:lnSpc>
                <a:spcPct val="100000"/>
              </a:lnSpc>
              <a:spcBef>
                <a:spcPts val="270"/>
              </a:spcBef>
              <a:spcAft>
                <a:spcPts val="0"/>
              </a:spcAft>
              <a:buClr>
                <a:schemeClr val="dk1"/>
              </a:buClr>
              <a:buSzPts val="1800"/>
              <a:buChar char="•"/>
              <a:defRPr/>
            </a:lvl3pPr>
            <a:lvl4pPr indent="-342900" lvl="3" marL="1828800" algn="l">
              <a:lnSpc>
                <a:spcPct val="100000"/>
              </a:lnSpc>
              <a:spcBef>
                <a:spcPts val="270"/>
              </a:spcBef>
              <a:spcAft>
                <a:spcPts val="0"/>
              </a:spcAft>
              <a:buClr>
                <a:schemeClr val="dk1"/>
              </a:buClr>
              <a:buSzPts val="1800"/>
              <a:buChar char="–"/>
              <a:defRPr/>
            </a:lvl4pPr>
            <a:lvl5pPr indent="-342900" lvl="4" marL="2286000" algn="l">
              <a:lnSpc>
                <a:spcPct val="100000"/>
              </a:lnSpc>
              <a:spcBef>
                <a:spcPts val="270"/>
              </a:spcBef>
              <a:spcAft>
                <a:spcPts val="0"/>
              </a:spcAft>
              <a:buClr>
                <a:schemeClr val="dk1"/>
              </a:buClr>
              <a:buSzPts val="1800"/>
              <a:buChar char="»"/>
              <a:defRPr/>
            </a:lvl5pPr>
            <a:lvl6pPr indent="-342900" lvl="5" marL="2743200" algn="l">
              <a:lnSpc>
                <a:spcPct val="100000"/>
              </a:lnSpc>
              <a:spcBef>
                <a:spcPts val="270"/>
              </a:spcBef>
              <a:spcAft>
                <a:spcPts val="0"/>
              </a:spcAft>
              <a:buClr>
                <a:schemeClr val="dk1"/>
              </a:buClr>
              <a:buSzPts val="1800"/>
              <a:buChar char="»"/>
              <a:defRPr/>
            </a:lvl6pPr>
            <a:lvl7pPr indent="-342900" lvl="6" marL="3200400" algn="l">
              <a:lnSpc>
                <a:spcPct val="100000"/>
              </a:lnSpc>
              <a:spcBef>
                <a:spcPts val="270"/>
              </a:spcBef>
              <a:spcAft>
                <a:spcPts val="0"/>
              </a:spcAft>
              <a:buClr>
                <a:schemeClr val="dk1"/>
              </a:buClr>
              <a:buSzPts val="1800"/>
              <a:buChar char="»"/>
              <a:defRPr/>
            </a:lvl7pPr>
            <a:lvl8pPr indent="-342900" lvl="7" marL="3657600" algn="l">
              <a:lnSpc>
                <a:spcPct val="100000"/>
              </a:lnSpc>
              <a:spcBef>
                <a:spcPts val="270"/>
              </a:spcBef>
              <a:spcAft>
                <a:spcPts val="0"/>
              </a:spcAft>
              <a:buClr>
                <a:schemeClr val="dk1"/>
              </a:buClr>
              <a:buSzPts val="1800"/>
              <a:buChar char="»"/>
              <a:defRPr/>
            </a:lvl8pPr>
            <a:lvl9pPr indent="-342900" lvl="8" marL="4114800" algn="l">
              <a:lnSpc>
                <a:spcPct val="100000"/>
              </a:lnSpc>
              <a:spcBef>
                <a:spcPts val="270"/>
              </a:spcBef>
              <a:spcAft>
                <a:spcPts val="0"/>
              </a:spcAft>
              <a:buClr>
                <a:schemeClr val="dk1"/>
              </a:buClr>
              <a:buSzPts val="1800"/>
              <a:buChar char="»"/>
              <a:defRPr/>
            </a:lvl9pPr>
          </a:lstStyle>
          <a:p/>
        </p:txBody>
      </p:sp>
      <p:sp>
        <p:nvSpPr>
          <p:cNvPr id="89" name="Google Shape;89;p30"/>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0"/>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0"/>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0"/>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0"/>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0"/>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70"/>
              </a:spcBef>
              <a:spcAft>
                <a:spcPts val="0"/>
              </a:spcAft>
              <a:buClr>
                <a:schemeClr val="dk1"/>
              </a:buClr>
              <a:buSzPts val="1800"/>
              <a:buChar char="•"/>
              <a:defRPr/>
            </a:lvl1pPr>
            <a:lvl2pPr indent="-342900" lvl="1" marL="914400" algn="l">
              <a:lnSpc>
                <a:spcPct val="100000"/>
              </a:lnSpc>
              <a:spcBef>
                <a:spcPts val="270"/>
              </a:spcBef>
              <a:spcAft>
                <a:spcPts val="0"/>
              </a:spcAft>
              <a:buClr>
                <a:schemeClr val="dk1"/>
              </a:buClr>
              <a:buSzPts val="1800"/>
              <a:buChar char="–"/>
              <a:defRPr/>
            </a:lvl2pPr>
            <a:lvl3pPr indent="-342900" lvl="2" marL="1371600" algn="l">
              <a:lnSpc>
                <a:spcPct val="100000"/>
              </a:lnSpc>
              <a:spcBef>
                <a:spcPts val="270"/>
              </a:spcBef>
              <a:spcAft>
                <a:spcPts val="0"/>
              </a:spcAft>
              <a:buClr>
                <a:schemeClr val="dk1"/>
              </a:buClr>
              <a:buSzPts val="1800"/>
              <a:buChar char="•"/>
              <a:defRPr/>
            </a:lvl3pPr>
            <a:lvl4pPr indent="-342900" lvl="3" marL="1828800" algn="l">
              <a:lnSpc>
                <a:spcPct val="100000"/>
              </a:lnSpc>
              <a:spcBef>
                <a:spcPts val="270"/>
              </a:spcBef>
              <a:spcAft>
                <a:spcPts val="0"/>
              </a:spcAft>
              <a:buClr>
                <a:schemeClr val="dk1"/>
              </a:buClr>
              <a:buSzPts val="1800"/>
              <a:buChar char="–"/>
              <a:defRPr/>
            </a:lvl4pPr>
            <a:lvl5pPr indent="-342900" lvl="4" marL="2286000" algn="l">
              <a:lnSpc>
                <a:spcPct val="100000"/>
              </a:lnSpc>
              <a:spcBef>
                <a:spcPts val="270"/>
              </a:spcBef>
              <a:spcAft>
                <a:spcPts val="0"/>
              </a:spcAft>
              <a:buClr>
                <a:schemeClr val="dk1"/>
              </a:buClr>
              <a:buSzPts val="1800"/>
              <a:buChar char="»"/>
              <a:defRPr/>
            </a:lvl5pPr>
            <a:lvl6pPr indent="-342900" lvl="5" marL="2743200" algn="l">
              <a:lnSpc>
                <a:spcPct val="100000"/>
              </a:lnSpc>
              <a:spcBef>
                <a:spcPts val="270"/>
              </a:spcBef>
              <a:spcAft>
                <a:spcPts val="0"/>
              </a:spcAft>
              <a:buClr>
                <a:schemeClr val="dk1"/>
              </a:buClr>
              <a:buSzPts val="1800"/>
              <a:buChar char="»"/>
              <a:defRPr/>
            </a:lvl6pPr>
            <a:lvl7pPr indent="-342900" lvl="6" marL="3200400" algn="l">
              <a:lnSpc>
                <a:spcPct val="100000"/>
              </a:lnSpc>
              <a:spcBef>
                <a:spcPts val="270"/>
              </a:spcBef>
              <a:spcAft>
                <a:spcPts val="0"/>
              </a:spcAft>
              <a:buClr>
                <a:schemeClr val="dk1"/>
              </a:buClr>
              <a:buSzPts val="1800"/>
              <a:buChar char="»"/>
              <a:defRPr/>
            </a:lvl7pPr>
            <a:lvl8pPr indent="-342900" lvl="7" marL="3657600" algn="l">
              <a:lnSpc>
                <a:spcPct val="100000"/>
              </a:lnSpc>
              <a:spcBef>
                <a:spcPts val="270"/>
              </a:spcBef>
              <a:spcAft>
                <a:spcPts val="0"/>
              </a:spcAft>
              <a:buClr>
                <a:schemeClr val="dk1"/>
              </a:buClr>
              <a:buSzPts val="1800"/>
              <a:buChar char="»"/>
              <a:defRPr/>
            </a:lvl8pPr>
            <a:lvl9pPr indent="-342900" lvl="8" marL="4114800" algn="l">
              <a:lnSpc>
                <a:spcPct val="100000"/>
              </a:lnSpc>
              <a:spcBef>
                <a:spcPts val="270"/>
              </a:spcBef>
              <a:spcAft>
                <a:spcPts val="0"/>
              </a:spcAft>
              <a:buClr>
                <a:schemeClr val="dk1"/>
              </a:buClr>
              <a:buSzPts val="1800"/>
              <a:buChar char="»"/>
              <a:defRPr/>
            </a:lvl9pPr>
          </a:lstStyle>
          <a:p/>
        </p:txBody>
      </p:sp>
      <p:sp>
        <p:nvSpPr>
          <p:cNvPr id="32" name="Google Shape;32;p21"/>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2"/>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375"/>
              <a:buFont typeface="Arial"/>
              <a:buNone/>
              <a:defRPr sz="337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2"/>
          <p:cNvSpPr txBox="1"/>
          <p:nvPr>
            <p:ph idx="1" type="body"/>
          </p:nvPr>
        </p:nvSpPr>
        <p:spPr>
          <a:xfrm>
            <a:off x="623888" y="3442097"/>
            <a:ext cx="7886700" cy="11251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03"/>
              </a:spcBef>
              <a:spcAft>
                <a:spcPts val="0"/>
              </a:spcAft>
              <a:buClr>
                <a:srgbClr val="888888"/>
              </a:buClr>
              <a:buSzPts val="1350"/>
              <a:buFont typeface="Arial"/>
              <a:buNone/>
              <a:defRPr sz="1350">
                <a:solidFill>
                  <a:srgbClr val="888888"/>
                </a:solidFill>
              </a:defRPr>
            </a:lvl1pPr>
            <a:lvl2pPr indent="-228600" lvl="1" marL="914400" algn="l">
              <a:lnSpc>
                <a:spcPct val="100000"/>
              </a:lnSpc>
              <a:spcBef>
                <a:spcPts val="169"/>
              </a:spcBef>
              <a:spcAft>
                <a:spcPts val="0"/>
              </a:spcAft>
              <a:buClr>
                <a:srgbClr val="888888"/>
              </a:buClr>
              <a:buSzPts val="1125"/>
              <a:buFont typeface="Arial"/>
              <a:buNone/>
              <a:defRPr sz="1125">
                <a:solidFill>
                  <a:srgbClr val="888888"/>
                </a:solidFill>
              </a:defRPr>
            </a:lvl2pPr>
            <a:lvl3pPr indent="-228600" lvl="2" marL="1371600" algn="l">
              <a:lnSpc>
                <a:spcPct val="100000"/>
              </a:lnSpc>
              <a:spcBef>
                <a:spcPts val="152"/>
              </a:spcBef>
              <a:spcAft>
                <a:spcPts val="0"/>
              </a:spcAft>
              <a:buClr>
                <a:srgbClr val="888888"/>
              </a:buClr>
              <a:buSzPts val="1015"/>
              <a:buFont typeface="Arial"/>
              <a:buNone/>
              <a:defRPr sz="1014">
                <a:solidFill>
                  <a:srgbClr val="888888"/>
                </a:solidFill>
              </a:defRPr>
            </a:lvl3pPr>
            <a:lvl4pPr indent="-228600" lvl="3" marL="1828800" algn="l">
              <a:lnSpc>
                <a:spcPct val="100000"/>
              </a:lnSpc>
              <a:spcBef>
                <a:spcPts val="135"/>
              </a:spcBef>
              <a:spcAft>
                <a:spcPts val="0"/>
              </a:spcAft>
              <a:buClr>
                <a:srgbClr val="888888"/>
              </a:buClr>
              <a:buSzPts val="900"/>
              <a:buFont typeface="Arial"/>
              <a:buNone/>
              <a:defRPr sz="900">
                <a:solidFill>
                  <a:srgbClr val="888888"/>
                </a:solidFill>
              </a:defRPr>
            </a:lvl4pPr>
            <a:lvl5pPr indent="-228600" lvl="4" marL="2286000" algn="l">
              <a:lnSpc>
                <a:spcPct val="100000"/>
              </a:lnSpc>
              <a:spcBef>
                <a:spcPts val="135"/>
              </a:spcBef>
              <a:spcAft>
                <a:spcPts val="0"/>
              </a:spcAft>
              <a:buClr>
                <a:srgbClr val="888888"/>
              </a:buClr>
              <a:buSzPts val="900"/>
              <a:buFont typeface="Arial"/>
              <a:buNone/>
              <a:defRPr sz="900">
                <a:solidFill>
                  <a:srgbClr val="888888"/>
                </a:solidFill>
              </a:defRPr>
            </a:lvl5pPr>
            <a:lvl6pPr indent="-228600" lvl="5" marL="2743200" algn="l">
              <a:lnSpc>
                <a:spcPct val="100000"/>
              </a:lnSpc>
              <a:spcBef>
                <a:spcPts val="135"/>
              </a:spcBef>
              <a:spcAft>
                <a:spcPts val="0"/>
              </a:spcAft>
              <a:buClr>
                <a:srgbClr val="888888"/>
              </a:buClr>
              <a:buSzPts val="900"/>
              <a:buFont typeface="Arial"/>
              <a:buNone/>
              <a:defRPr sz="900">
                <a:solidFill>
                  <a:srgbClr val="888888"/>
                </a:solidFill>
              </a:defRPr>
            </a:lvl6pPr>
            <a:lvl7pPr indent="-228600" lvl="6" marL="3200400" algn="l">
              <a:lnSpc>
                <a:spcPct val="100000"/>
              </a:lnSpc>
              <a:spcBef>
                <a:spcPts val="135"/>
              </a:spcBef>
              <a:spcAft>
                <a:spcPts val="0"/>
              </a:spcAft>
              <a:buClr>
                <a:srgbClr val="888888"/>
              </a:buClr>
              <a:buSzPts val="900"/>
              <a:buFont typeface="Arial"/>
              <a:buNone/>
              <a:defRPr sz="900">
                <a:solidFill>
                  <a:srgbClr val="888888"/>
                </a:solidFill>
              </a:defRPr>
            </a:lvl7pPr>
            <a:lvl8pPr indent="-228600" lvl="7" marL="3657600" algn="l">
              <a:lnSpc>
                <a:spcPct val="100000"/>
              </a:lnSpc>
              <a:spcBef>
                <a:spcPts val="135"/>
              </a:spcBef>
              <a:spcAft>
                <a:spcPts val="0"/>
              </a:spcAft>
              <a:buClr>
                <a:srgbClr val="888888"/>
              </a:buClr>
              <a:buSzPts val="900"/>
              <a:buFont typeface="Arial"/>
              <a:buNone/>
              <a:defRPr sz="900">
                <a:solidFill>
                  <a:srgbClr val="888888"/>
                </a:solidFill>
              </a:defRPr>
            </a:lvl8pPr>
            <a:lvl9pPr indent="-228600" lvl="8" marL="4114800" algn="l">
              <a:lnSpc>
                <a:spcPct val="100000"/>
              </a:lnSpc>
              <a:spcBef>
                <a:spcPts val="135"/>
              </a:spcBef>
              <a:spcAft>
                <a:spcPts val="0"/>
              </a:spcAft>
              <a:buClr>
                <a:srgbClr val="888888"/>
              </a:buClr>
              <a:buSzPts val="900"/>
              <a:buFont typeface="Arial"/>
              <a:buNone/>
              <a:defRPr sz="900">
                <a:solidFill>
                  <a:srgbClr val="888888"/>
                </a:solidFill>
              </a:defRPr>
            </a:lvl9pPr>
          </a:lstStyle>
          <a:p/>
        </p:txBody>
      </p:sp>
      <p:sp>
        <p:nvSpPr>
          <p:cNvPr id="38" name="Google Shape;38;p22"/>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2"/>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457200" y="1200150"/>
            <a:ext cx="4032504"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70"/>
              </a:spcBef>
              <a:spcAft>
                <a:spcPts val="0"/>
              </a:spcAft>
              <a:buClr>
                <a:schemeClr val="dk1"/>
              </a:buClr>
              <a:buSzPts val="1800"/>
              <a:buChar char="•"/>
              <a:defRPr/>
            </a:lvl1pPr>
            <a:lvl2pPr indent="-342900" lvl="1" marL="914400" algn="l">
              <a:lnSpc>
                <a:spcPct val="100000"/>
              </a:lnSpc>
              <a:spcBef>
                <a:spcPts val="270"/>
              </a:spcBef>
              <a:spcAft>
                <a:spcPts val="0"/>
              </a:spcAft>
              <a:buClr>
                <a:schemeClr val="dk1"/>
              </a:buClr>
              <a:buSzPts val="1800"/>
              <a:buChar char="–"/>
              <a:defRPr/>
            </a:lvl2pPr>
            <a:lvl3pPr indent="-342900" lvl="2" marL="1371600" algn="l">
              <a:lnSpc>
                <a:spcPct val="100000"/>
              </a:lnSpc>
              <a:spcBef>
                <a:spcPts val="270"/>
              </a:spcBef>
              <a:spcAft>
                <a:spcPts val="0"/>
              </a:spcAft>
              <a:buClr>
                <a:schemeClr val="dk1"/>
              </a:buClr>
              <a:buSzPts val="1800"/>
              <a:buChar char="•"/>
              <a:defRPr/>
            </a:lvl3pPr>
            <a:lvl4pPr indent="-342900" lvl="3" marL="1828800" algn="l">
              <a:lnSpc>
                <a:spcPct val="100000"/>
              </a:lnSpc>
              <a:spcBef>
                <a:spcPts val="270"/>
              </a:spcBef>
              <a:spcAft>
                <a:spcPts val="0"/>
              </a:spcAft>
              <a:buClr>
                <a:schemeClr val="dk1"/>
              </a:buClr>
              <a:buSzPts val="1800"/>
              <a:buChar char="–"/>
              <a:defRPr/>
            </a:lvl4pPr>
            <a:lvl5pPr indent="-342900" lvl="4" marL="2286000" algn="l">
              <a:lnSpc>
                <a:spcPct val="100000"/>
              </a:lnSpc>
              <a:spcBef>
                <a:spcPts val="270"/>
              </a:spcBef>
              <a:spcAft>
                <a:spcPts val="0"/>
              </a:spcAft>
              <a:buClr>
                <a:schemeClr val="dk1"/>
              </a:buClr>
              <a:buSzPts val="1800"/>
              <a:buChar char="»"/>
              <a:defRPr/>
            </a:lvl5pPr>
            <a:lvl6pPr indent="-342900" lvl="5" marL="2743200" algn="l">
              <a:lnSpc>
                <a:spcPct val="100000"/>
              </a:lnSpc>
              <a:spcBef>
                <a:spcPts val="270"/>
              </a:spcBef>
              <a:spcAft>
                <a:spcPts val="0"/>
              </a:spcAft>
              <a:buClr>
                <a:schemeClr val="dk1"/>
              </a:buClr>
              <a:buSzPts val="1800"/>
              <a:buChar char="»"/>
              <a:defRPr/>
            </a:lvl6pPr>
            <a:lvl7pPr indent="-342900" lvl="6" marL="3200400" algn="l">
              <a:lnSpc>
                <a:spcPct val="100000"/>
              </a:lnSpc>
              <a:spcBef>
                <a:spcPts val="270"/>
              </a:spcBef>
              <a:spcAft>
                <a:spcPts val="0"/>
              </a:spcAft>
              <a:buClr>
                <a:schemeClr val="dk1"/>
              </a:buClr>
              <a:buSzPts val="1800"/>
              <a:buChar char="»"/>
              <a:defRPr/>
            </a:lvl7pPr>
            <a:lvl8pPr indent="-342900" lvl="7" marL="3657600" algn="l">
              <a:lnSpc>
                <a:spcPct val="100000"/>
              </a:lnSpc>
              <a:spcBef>
                <a:spcPts val="270"/>
              </a:spcBef>
              <a:spcAft>
                <a:spcPts val="0"/>
              </a:spcAft>
              <a:buClr>
                <a:schemeClr val="dk1"/>
              </a:buClr>
              <a:buSzPts val="1800"/>
              <a:buChar char="»"/>
              <a:defRPr/>
            </a:lvl8pPr>
            <a:lvl9pPr indent="-342900" lvl="8" marL="4114800" algn="l">
              <a:lnSpc>
                <a:spcPct val="100000"/>
              </a:lnSpc>
              <a:spcBef>
                <a:spcPts val="270"/>
              </a:spcBef>
              <a:spcAft>
                <a:spcPts val="0"/>
              </a:spcAft>
              <a:buClr>
                <a:schemeClr val="dk1"/>
              </a:buClr>
              <a:buSzPts val="1800"/>
              <a:buChar char="»"/>
              <a:defRPr/>
            </a:lvl9pPr>
          </a:lstStyle>
          <a:p/>
        </p:txBody>
      </p:sp>
      <p:sp>
        <p:nvSpPr>
          <p:cNvPr id="44" name="Google Shape;44;p23"/>
          <p:cNvSpPr txBox="1"/>
          <p:nvPr>
            <p:ph idx="2" type="body"/>
          </p:nvPr>
        </p:nvSpPr>
        <p:spPr>
          <a:xfrm>
            <a:off x="4654296" y="1200150"/>
            <a:ext cx="4032504"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70"/>
              </a:spcBef>
              <a:spcAft>
                <a:spcPts val="0"/>
              </a:spcAft>
              <a:buClr>
                <a:schemeClr val="dk1"/>
              </a:buClr>
              <a:buSzPts val="1800"/>
              <a:buChar char="•"/>
              <a:defRPr/>
            </a:lvl1pPr>
            <a:lvl2pPr indent="-342900" lvl="1" marL="914400" algn="l">
              <a:lnSpc>
                <a:spcPct val="100000"/>
              </a:lnSpc>
              <a:spcBef>
                <a:spcPts val="270"/>
              </a:spcBef>
              <a:spcAft>
                <a:spcPts val="0"/>
              </a:spcAft>
              <a:buClr>
                <a:schemeClr val="dk1"/>
              </a:buClr>
              <a:buSzPts val="1800"/>
              <a:buChar char="–"/>
              <a:defRPr/>
            </a:lvl2pPr>
            <a:lvl3pPr indent="-342900" lvl="2" marL="1371600" algn="l">
              <a:lnSpc>
                <a:spcPct val="100000"/>
              </a:lnSpc>
              <a:spcBef>
                <a:spcPts val="270"/>
              </a:spcBef>
              <a:spcAft>
                <a:spcPts val="0"/>
              </a:spcAft>
              <a:buClr>
                <a:schemeClr val="dk1"/>
              </a:buClr>
              <a:buSzPts val="1800"/>
              <a:buChar char="•"/>
              <a:defRPr/>
            </a:lvl3pPr>
            <a:lvl4pPr indent="-342900" lvl="3" marL="1828800" algn="l">
              <a:lnSpc>
                <a:spcPct val="100000"/>
              </a:lnSpc>
              <a:spcBef>
                <a:spcPts val="270"/>
              </a:spcBef>
              <a:spcAft>
                <a:spcPts val="0"/>
              </a:spcAft>
              <a:buClr>
                <a:schemeClr val="dk1"/>
              </a:buClr>
              <a:buSzPts val="1800"/>
              <a:buChar char="–"/>
              <a:defRPr/>
            </a:lvl4pPr>
            <a:lvl5pPr indent="-342900" lvl="4" marL="2286000" algn="l">
              <a:lnSpc>
                <a:spcPct val="100000"/>
              </a:lnSpc>
              <a:spcBef>
                <a:spcPts val="270"/>
              </a:spcBef>
              <a:spcAft>
                <a:spcPts val="0"/>
              </a:spcAft>
              <a:buClr>
                <a:schemeClr val="dk1"/>
              </a:buClr>
              <a:buSzPts val="1800"/>
              <a:buChar char="»"/>
              <a:defRPr/>
            </a:lvl5pPr>
            <a:lvl6pPr indent="-342900" lvl="5" marL="2743200" algn="l">
              <a:lnSpc>
                <a:spcPct val="100000"/>
              </a:lnSpc>
              <a:spcBef>
                <a:spcPts val="270"/>
              </a:spcBef>
              <a:spcAft>
                <a:spcPts val="0"/>
              </a:spcAft>
              <a:buClr>
                <a:schemeClr val="dk1"/>
              </a:buClr>
              <a:buSzPts val="1800"/>
              <a:buChar char="»"/>
              <a:defRPr/>
            </a:lvl6pPr>
            <a:lvl7pPr indent="-342900" lvl="6" marL="3200400" algn="l">
              <a:lnSpc>
                <a:spcPct val="100000"/>
              </a:lnSpc>
              <a:spcBef>
                <a:spcPts val="270"/>
              </a:spcBef>
              <a:spcAft>
                <a:spcPts val="0"/>
              </a:spcAft>
              <a:buClr>
                <a:schemeClr val="dk1"/>
              </a:buClr>
              <a:buSzPts val="1800"/>
              <a:buChar char="»"/>
              <a:defRPr/>
            </a:lvl7pPr>
            <a:lvl8pPr indent="-342900" lvl="7" marL="3657600" algn="l">
              <a:lnSpc>
                <a:spcPct val="100000"/>
              </a:lnSpc>
              <a:spcBef>
                <a:spcPts val="270"/>
              </a:spcBef>
              <a:spcAft>
                <a:spcPts val="0"/>
              </a:spcAft>
              <a:buClr>
                <a:schemeClr val="dk1"/>
              </a:buClr>
              <a:buSzPts val="1800"/>
              <a:buChar char="»"/>
              <a:defRPr/>
            </a:lvl8pPr>
            <a:lvl9pPr indent="-342900" lvl="8" marL="4114800" algn="l">
              <a:lnSpc>
                <a:spcPct val="100000"/>
              </a:lnSpc>
              <a:spcBef>
                <a:spcPts val="270"/>
              </a:spcBef>
              <a:spcAft>
                <a:spcPts val="0"/>
              </a:spcAft>
              <a:buClr>
                <a:schemeClr val="dk1"/>
              </a:buClr>
              <a:buSzPts val="1800"/>
              <a:buChar char="»"/>
              <a:defRPr/>
            </a:lvl9pPr>
          </a:lstStyle>
          <a:p/>
        </p:txBody>
      </p:sp>
      <p:sp>
        <p:nvSpPr>
          <p:cNvPr id="45" name="Google Shape;45;p23"/>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4"/>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4"/>
          <p:cNvSpPr txBox="1"/>
          <p:nvPr>
            <p:ph idx="1" type="body"/>
          </p:nvPr>
        </p:nvSpPr>
        <p:spPr>
          <a:xfrm>
            <a:off x="629841" y="1260872"/>
            <a:ext cx="3868340" cy="61793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203"/>
              </a:spcBef>
              <a:spcAft>
                <a:spcPts val="0"/>
              </a:spcAft>
              <a:buClr>
                <a:schemeClr val="dk1"/>
              </a:buClr>
              <a:buSzPts val="1350"/>
              <a:buFont typeface="Arial"/>
              <a:buNone/>
              <a:defRPr b="1" sz="1350"/>
            </a:lvl1pPr>
            <a:lvl2pPr indent="-228600" lvl="1" marL="914400" algn="l">
              <a:lnSpc>
                <a:spcPct val="100000"/>
              </a:lnSpc>
              <a:spcBef>
                <a:spcPts val="169"/>
              </a:spcBef>
              <a:spcAft>
                <a:spcPts val="0"/>
              </a:spcAft>
              <a:buClr>
                <a:schemeClr val="dk1"/>
              </a:buClr>
              <a:buSzPts val="1125"/>
              <a:buFont typeface="Arial"/>
              <a:buNone/>
              <a:defRPr b="1" sz="1125"/>
            </a:lvl2pPr>
            <a:lvl3pPr indent="-228600" lvl="2" marL="1371600" algn="l">
              <a:lnSpc>
                <a:spcPct val="100000"/>
              </a:lnSpc>
              <a:spcBef>
                <a:spcPts val="152"/>
              </a:spcBef>
              <a:spcAft>
                <a:spcPts val="0"/>
              </a:spcAft>
              <a:buClr>
                <a:schemeClr val="dk1"/>
              </a:buClr>
              <a:buSzPts val="1015"/>
              <a:buFont typeface="Arial"/>
              <a:buNone/>
              <a:defRPr b="1" sz="1014"/>
            </a:lvl3pPr>
            <a:lvl4pPr indent="-228600" lvl="3" marL="1828800" algn="l">
              <a:lnSpc>
                <a:spcPct val="100000"/>
              </a:lnSpc>
              <a:spcBef>
                <a:spcPts val="135"/>
              </a:spcBef>
              <a:spcAft>
                <a:spcPts val="0"/>
              </a:spcAft>
              <a:buClr>
                <a:schemeClr val="dk1"/>
              </a:buClr>
              <a:buSzPts val="900"/>
              <a:buFont typeface="Arial"/>
              <a:buNone/>
              <a:defRPr b="1" sz="900"/>
            </a:lvl4pPr>
            <a:lvl5pPr indent="-228600" lvl="4" marL="2286000" algn="l">
              <a:lnSpc>
                <a:spcPct val="100000"/>
              </a:lnSpc>
              <a:spcBef>
                <a:spcPts val="135"/>
              </a:spcBef>
              <a:spcAft>
                <a:spcPts val="0"/>
              </a:spcAft>
              <a:buClr>
                <a:schemeClr val="dk1"/>
              </a:buClr>
              <a:buSzPts val="900"/>
              <a:buFont typeface="Arial"/>
              <a:buNone/>
              <a:defRPr b="1" sz="900"/>
            </a:lvl5pPr>
            <a:lvl6pPr indent="-228600" lvl="5" marL="2743200" algn="l">
              <a:lnSpc>
                <a:spcPct val="100000"/>
              </a:lnSpc>
              <a:spcBef>
                <a:spcPts val="135"/>
              </a:spcBef>
              <a:spcAft>
                <a:spcPts val="0"/>
              </a:spcAft>
              <a:buClr>
                <a:schemeClr val="dk1"/>
              </a:buClr>
              <a:buSzPts val="900"/>
              <a:buFont typeface="Arial"/>
              <a:buNone/>
              <a:defRPr b="1" sz="900"/>
            </a:lvl6pPr>
            <a:lvl7pPr indent="-228600" lvl="6" marL="3200400" algn="l">
              <a:lnSpc>
                <a:spcPct val="100000"/>
              </a:lnSpc>
              <a:spcBef>
                <a:spcPts val="135"/>
              </a:spcBef>
              <a:spcAft>
                <a:spcPts val="0"/>
              </a:spcAft>
              <a:buClr>
                <a:schemeClr val="dk1"/>
              </a:buClr>
              <a:buSzPts val="900"/>
              <a:buFont typeface="Arial"/>
              <a:buNone/>
              <a:defRPr b="1" sz="900"/>
            </a:lvl7pPr>
            <a:lvl8pPr indent="-228600" lvl="7" marL="3657600" algn="l">
              <a:lnSpc>
                <a:spcPct val="100000"/>
              </a:lnSpc>
              <a:spcBef>
                <a:spcPts val="135"/>
              </a:spcBef>
              <a:spcAft>
                <a:spcPts val="0"/>
              </a:spcAft>
              <a:buClr>
                <a:schemeClr val="dk1"/>
              </a:buClr>
              <a:buSzPts val="900"/>
              <a:buFont typeface="Arial"/>
              <a:buNone/>
              <a:defRPr b="1" sz="900"/>
            </a:lvl8pPr>
            <a:lvl9pPr indent="-228600" lvl="8" marL="4114800" algn="l">
              <a:lnSpc>
                <a:spcPct val="100000"/>
              </a:lnSpc>
              <a:spcBef>
                <a:spcPts val="135"/>
              </a:spcBef>
              <a:spcAft>
                <a:spcPts val="0"/>
              </a:spcAft>
              <a:buClr>
                <a:schemeClr val="dk1"/>
              </a:buClr>
              <a:buSzPts val="900"/>
              <a:buFont typeface="Arial"/>
              <a:buNone/>
              <a:defRPr b="1" sz="900"/>
            </a:lvl9pPr>
          </a:lstStyle>
          <a:p/>
        </p:txBody>
      </p:sp>
      <p:sp>
        <p:nvSpPr>
          <p:cNvPr id="51" name="Google Shape;51;p24"/>
          <p:cNvSpPr txBox="1"/>
          <p:nvPr>
            <p:ph idx="2" type="body"/>
          </p:nvPr>
        </p:nvSpPr>
        <p:spPr>
          <a:xfrm>
            <a:off x="629841" y="1878806"/>
            <a:ext cx="3868340" cy="276344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70"/>
              </a:spcBef>
              <a:spcAft>
                <a:spcPts val="0"/>
              </a:spcAft>
              <a:buClr>
                <a:schemeClr val="dk1"/>
              </a:buClr>
              <a:buSzPts val="1800"/>
              <a:buChar char="•"/>
              <a:defRPr/>
            </a:lvl1pPr>
            <a:lvl2pPr indent="-342900" lvl="1" marL="914400" algn="l">
              <a:lnSpc>
                <a:spcPct val="100000"/>
              </a:lnSpc>
              <a:spcBef>
                <a:spcPts val="270"/>
              </a:spcBef>
              <a:spcAft>
                <a:spcPts val="0"/>
              </a:spcAft>
              <a:buClr>
                <a:schemeClr val="dk1"/>
              </a:buClr>
              <a:buSzPts val="1800"/>
              <a:buChar char="–"/>
              <a:defRPr/>
            </a:lvl2pPr>
            <a:lvl3pPr indent="-342900" lvl="2" marL="1371600" algn="l">
              <a:lnSpc>
                <a:spcPct val="100000"/>
              </a:lnSpc>
              <a:spcBef>
                <a:spcPts val="270"/>
              </a:spcBef>
              <a:spcAft>
                <a:spcPts val="0"/>
              </a:spcAft>
              <a:buClr>
                <a:schemeClr val="dk1"/>
              </a:buClr>
              <a:buSzPts val="1800"/>
              <a:buChar char="•"/>
              <a:defRPr/>
            </a:lvl3pPr>
            <a:lvl4pPr indent="-342900" lvl="3" marL="1828800" algn="l">
              <a:lnSpc>
                <a:spcPct val="100000"/>
              </a:lnSpc>
              <a:spcBef>
                <a:spcPts val="270"/>
              </a:spcBef>
              <a:spcAft>
                <a:spcPts val="0"/>
              </a:spcAft>
              <a:buClr>
                <a:schemeClr val="dk1"/>
              </a:buClr>
              <a:buSzPts val="1800"/>
              <a:buChar char="–"/>
              <a:defRPr/>
            </a:lvl4pPr>
            <a:lvl5pPr indent="-342900" lvl="4" marL="2286000" algn="l">
              <a:lnSpc>
                <a:spcPct val="100000"/>
              </a:lnSpc>
              <a:spcBef>
                <a:spcPts val="270"/>
              </a:spcBef>
              <a:spcAft>
                <a:spcPts val="0"/>
              </a:spcAft>
              <a:buClr>
                <a:schemeClr val="dk1"/>
              </a:buClr>
              <a:buSzPts val="1800"/>
              <a:buChar char="»"/>
              <a:defRPr/>
            </a:lvl5pPr>
            <a:lvl6pPr indent="-342900" lvl="5" marL="2743200" algn="l">
              <a:lnSpc>
                <a:spcPct val="100000"/>
              </a:lnSpc>
              <a:spcBef>
                <a:spcPts val="270"/>
              </a:spcBef>
              <a:spcAft>
                <a:spcPts val="0"/>
              </a:spcAft>
              <a:buClr>
                <a:schemeClr val="dk1"/>
              </a:buClr>
              <a:buSzPts val="1800"/>
              <a:buChar char="»"/>
              <a:defRPr/>
            </a:lvl6pPr>
            <a:lvl7pPr indent="-342900" lvl="6" marL="3200400" algn="l">
              <a:lnSpc>
                <a:spcPct val="100000"/>
              </a:lnSpc>
              <a:spcBef>
                <a:spcPts val="270"/>
              </a:spcBef>
              <a:spcAft>
                <a:spcPts val="0"/>
              </a:spcAft>
              <a:buClr>
                <a:schemeClr val="dk1"/>
              </a:buClr>
              <a:buSzPts val="1800"/>
              <a:buChar char="»"/>
              <a:defRPr/>
            </a:lvl7pPr>
            <a:lvl8pPr indent="-342900" lvl="7" marL="3657600" algn="l">
              <a:lnSpc>
                <a:spcPct val="100000"/>
              </a:lnSpc>
              <a:spcBef>
                <a:spcPts val="270"/>
              </a:spcBef>
              <a:spcAft>
                <a:spcPts val="0"/>
              </a:spcAft>
              <a:buClr>
                <a:schemeClr val="dk1"/>
              </a:buClr>
              <a:buSzPts val="1800"/>
              <a:buChar char="»"/>
              <a:defRPr/>
            </a:lvl8pPr>
            <a:lvl9pPr indent="-342900" lvl="8" marL="4114800" algn="l">
              <a:lnSpc>
                <a:spcPct val="100000"/>
              </a:lnSpc>
              <a:spcBef>
                <a:spcPts val="270"/>
              </a:spcBef>
              <a:spcAft>
                <a:spcPts val="0"/>
              </a:spcAft>
              <a:buClr>
                <a:schemeClr val="dk1"/>
              </a:buClr>
              <a:buSzPts val="1800"/>
              <a:buChar char="»"/>
              <a:defRPr/>
            </a:lvl9pPr>
          </a:lstStyle>
          <a:p/>
        </p:txBody>
      </p:sp>
      <p:sp>
        <p:nvSpPr>
          <p:cNvPr id="52" name="Google Shape;52;p24"/>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203"/>
              </a:spcBef>
              <a:spcAft>
                <a:spcPts val="0"/>
              </a:spcAft>
              <a:buClr>
                <a:schemeClr val="dk1"/>
              </a:buClr>
              <a:buSzPts val="1350"/>
              <a:buFont typeface="Arial"/>
              <a:buNone/>
              <a:defRPr b="1" sz="1350"/>
            </a:lvl1pPr>
            <a:lvl2pPr indent="-228600" lvl="1" marL="914400" algn="l">
              <a:lnSpc>
                <a:spcPct val="100000"/>
              </a:lnSpc>
              <a:spcBef>
                <a:spcPts val="169"/>
              </a:spcBef>
              <a:spcAft>
                <a:spcPts val="0"/>
              </a:spcAft>
              <a:buClr>
                <a:schemeClr val="dk1"/>
              </a:buClr>
              <a:buSzPts val="1125"/>
              <a:buFont typeface="Arial"/>
              <a:buNone/>
              <a:defRPr b="1" sz="1125"/>
            </a:lvl2pPr>
            <a:lvl3pPr indent="-228600" lvl="2" marL="1371600" algn="l">
              <a:lnSpc>
                <a:spcPct val="100000"/>
              </a:lnSpc>
              <a:spcBef>
                <a:spcPts val="152"/>
              </a:spcBef>
              <a:spcAft>
                <a:spcPts val="0"/>
              </a:spcAft>
              <a:buClr>
                <a:schemeClr val="dk1"/>
              </a:buClr>
              <a:buSzPts val="1015"/>
              <a:buFont typeface="Arial"/>
              <a:buNone/>
              <a:defRPr b="1" sz="1014"/>
            </a:lvl3pPr>
            <a:lvl4pPr indent="-228600" lvl="3" marL="1828800" algn="l">
              <a:lnSpc>
                <a:spcPct val="100000"/>
              </a:lnSpc>
              <a:spcBef>
                <a:spcPts val="135"/>
              </a:spcBef>
              <a:spcAft>
                <a:spcPts val="0"/>
              </a:spcAft>
              <a:buClr>
                <a:schemeClr val="dk1"/>
              </a:buClr>
              <a:buSzPts val="900"/>
              <a:buFont typeface="Arial"/>
              <a:buNone/>
              <a:defRPr b="1" sz="900"/>
            </a:lvl4pPr>
            <a:lvl5pPr indent="-228600" lvl="4" marL="2286000" algn="l">
              <a:lnSpc>
                <a:spcPct val="100000"/>
              </a:lnSpc>
              <a:spcBef>
                <a:spcPts val="135"/>
              </a:spcBef>
              <a:spcAft>
                <a:spcPts val="0"/>
              </a:spcAft>
              <a:buClr>
                <a:schemeClr val="dk1"/>
              </a:buClr>
              <a:buSzPts val="900"/>
              <a:buFont typeface="Arial"/>
              <a:buNone/>
              <a:defRPr b="1" sz="900"/>
            </a:lvl5pPr>
            <a:lvl6pPr indent="-228600" lvl="5" marL="2743200" algn="l">
              <a:lnSpc>
                <a:spcPct val="100000"/>
              </a:lnSpc>
              <a:spcBef>
                <a:spcPts val="135"/>
              </a:spcBef>
              <a:spcAft>
                <a:spcPts val="0"/>
              </a:spcAft>
              <a:buClr>
                <a:schemeClr val="dk1"/>
              </a:buClr>
              <a:buSzPts val="900"/>
              <a:buFont typeface="Arial"/>
              <a:buNone/>
              <a:defRPr b="1" sz="900"/>
            </a:lvl6pPr>
            <a:lvl7pPr indent="-228600" lvl="6" marL="3200400" algn="l">
              <a:lnSpc>
                <a:spcPct val="100000"/>
              </a:lnSpc>
              <a:spcBef>
                <a:spcPts val="135"/>
              </a:spcBef>
              <a:spcAft>
                <a:spcPts val="0"/>
              </a:spcAft>
              <a:buClr>
                <a:schemeClr val="dk1"/>
              </a:buClr>
              <a:buSzPts val="900"/>
              <a:buFont typeface="Arial"/>
              <a:buNone/>
              <a:defRPr b="1" sz="900"/>
            </a:lvl7pPr>
            <a:lvl8pPr indent="-228600" lvl="7" marL="3657600" algn="l">
              <a:lnSpc>
                <a:spcPct val="100000"/>
              </a:lnSpc>
              <a:spcBef>
                <a:spcPts val="135"/>
              </a:spcBef>
              <a:spcAft>
                <a:spcPts val="0"/>
              </a:spcAft>
              <a:buClr>
                <a:schemeClr val="dk1"/>
              </a:buClr>
              <a:buSzPts val="900"/>
              <a:buFont typeface="Arial"/>
              <a:buNone/>
              <a:defRPr b="1" sz="900"/>
            </a:lvl8pPr>
            <a:lvl9pPr indent="-228600" lvl="8" marL="4114800" algn="l">
              <a:lnSpc>
                <a:spcPct val="100000"/>
              </a:lnSpc>
              <a:spcBef>
                <a:spcPts val="135"/>
              </a:spcBef>
              <a:spcAft>
                <a:spcPts val="0"/>
              </a:spcAft>
              <a:buClr>
                <a:schemeClr val="dk1"/>
              </a:buClr>
              <a:buSzPts val="900"/>
              <a:buFont typeface="Arial"/>
              <a:buNone/>
              <a:defRPr b="1" sz="900"/>
            </a:lvl9pPr>
          </a:lstStyle>
          <a:p/>
        </p:txBody>
      </p:sp>
      <p:sp>
        <p:nvSpPr>
          <p:cNvPr id="53" name="Google Shape;53;p24"/>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70"/>
              </a:spcBef>
              <a:spcAft>
                <a:spcPts val="0"/>
              </a:spcAft>
              <a:buClr>
                <a:schemeClr val="dk1"/>
              </a:buClr>
              <a:buSzPts val="1800"/>
              <a:buChar char="•"/>
              <a:defRPr/>
            </a:lvl1pPr>
            <a:lvl2pPr indent="-342900" lvl="1" marL="914400" algn="l">
              <a:lnSpc>
                <a:spcPct val="100000"/>
              </a:lnSpc>
              <a:spcBef>
                <a:spcPts val="270"/>
              </a:spcBef>
              <a:spcAft>
                <a:spcPts val="0"/>
              </a:spcAft>
              <a:buClr>
                <a:schemeClr val="dk1"/>
              </a:buClr>
              <a:buSzPts val="1800"/>
              <a:buChar char="–"/>
              <a:defRPr/>
            </a:lvl2pPr>
            <a:lvl3pPr indent="-342900" lvl="2" marL="1371600" algn="l">
              <a:lnSpc>
                <a:spcPct val="100000"/>
              </a:lnSpc>
              <a:spcBef>
                <a:spcPts val="270"/>
              </a:spcBef>
              <a:spcAft>
                <a:spcPts val="0"/>
              </a:spcAft>
              <a:buClr>
                <a:schemeClr val="dk1"/>
              </a:buClr>
              <a:buSzPts val="1800"/>
              <a:buChar char="•"/>
              <a:defRPr/>
            </a:lvl3pPr>
            <a:lvl4pPr indent="-342900" lvl="3" marL="1828800" algn="l">
              <a:lnSpc>
                <a:spcPct val="100000"/>
              </a:lnSpc>
              <a:spcBef>
                <a:spcPts val="270"/>
              </a:spcBef>
              <a:spcAft>
                <a:spcPts val="0"/>
              </a:spcAft>
              <a:buClr>
                <a:schemeClr val="dk1"/>
              </a:buClr>
              <a:buSzPts val="1800"/>
              <a:buChar char="–"/>
              <a:defRPr/>
            </a:lvl4pPr>
            <a:lvl5pPr indent="-342900" lvl="4" marL="2286000" algn="l">
              <a:lnSpc>
                <a:spcPct val="100000"/>
              </a:lnSpc>
              <a:spcBef>
                <a:spcPts val="270"/>
              </a:spcBef>
              <a:spcAft>
                <a:spcPts val="0"/>
              </a:spcAft>
              <a:buClr>
                <a:schemeClr val="dk1"/>
              </a:buClr>
              <a:buSzPts val="1800"/>
              <a:buChar char="»"/>
              <a:defRPr/>
            </a:lvl5pPr>
            <a:lvl6pPr indent="-342900" lvl="5" marL="2743200" algn="l">
              <a:lnSpc>
                <a:spcPct val="100000"/>
              </a:lnSpc>
              <a:spcBef>
                <a:spcPts val="270"/>
              </a:spcBef>
              <a:spcAft>
                <a:spcPts val="0"/>
              </a:spcAft>
              <a:buClr>
                <a:schemeClr val="dk1"/>
              </a:buClr>
              <a:buSzPts val="1800"/>
              <a:buChar char="»"/>
              <a:defRPr/>
            </a:lvl6pPr>
            <a:lvl7pPr indent="-342900" lvl="6" marL="3200400" algn="l">
              <a:lnSpc>
                <a:spcPct val="100000"/>
              </a:lnSpc>
              <a:spcBef>
                <a:spcPts val="270"/>
              </a:spcBef>
              <a:spcAft>
                <a:spcPts val="0"/>
              </a:spcAft>
              <a:buClr>
                <a:schemeClr val="dk1"/>
              </a:buClr>
              <a:buSzPts val="1800"/>
              <a:buChar char="»"/>
              <a:defRPr/>
            </a:lvl7pPr>
            <a:lvl8pPr indent="-342900" lvl="7" marL="3657600" algn="l">
              <a:lnSpc>
                <a:spcPct val="100000"/>
              </a:lnSpc>
              <a:spcBef>
                <a:spcPts val="270"/>
              </a:spcBef>
              <a:spcAft>
                <a:spcPts val="0"/>
              </a:spcAft>
              <a:buClr>
                <a:schemeClr val="dk1"/>
              </a:buClr>
              <a:buSzPts val="1800"/>
              <a:buChar char="»"/>
              <a:defRPr/>
            </a:lvl8pPr>
            <a:lvl9pPr indent="-342900" lvl="8" marL="4114800" algn="l">
              <a:lnSpc>
                <a:spcPct val="100000"/>
              </a:lnSpc>
              <a:spcBef>
                <a:spcPts val="270"/>
              </a:spcBef>
              <a:spcAft>
                <a:spcPts val="0"/>
              </a:spcAft>
              <a:buClr>
                <a:schemeClr val="dk1"/>
              </a:buClr>
              <a:buSzPts val="1800"/>
              <a:buChar char="»"/>
              <a:defRPr/>
            </a:lvl9pPr>
          </a:lstStyle>
          <a:p/>
        </p:txBody>
      </p:sp>
      <p:sp>
        <p:nvSpPr>
          <p:cNvPr id="54" name="Google Shape;54;p24"/>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5"/>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7"/>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1800"/>
              <a:buFont typeface="Arial"/>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70"/>
              </a:spcBef>
              <a:spcAft>
                <a:spcPts val="0"/>
              </a:spcAft>
              <a:buClr>
                <a:schemeClr val="dk1"/>
              </a:buClr>
              <a:buSzPts val="1800"/>
              <a:buFont typeface="Arial"/>
              <a:buChar char="•"/>
              <a:defRPr sz="1800"/>
            </a:lvl1pPr>
            <a:lvl2pPr indent="-328612" lvl="1" marL="914400" algn="l">
              <a:lnSpc>
                <a:spcPct val="100000"/>
              </a:lnSpc>
              <a:spcBef>
                <a:spcPts val="236"/>
              </a:spcBef>
              <a:spcAft>
                <a:spcPts val="0"/>
              </a:spcAft>
              <a:buClr>
                <a:schemeClr val="dk1"/>
              </a:buClr>
              <a:buSzPts val="1575"/>
              <a:buFont typeface="Arial"/>
              <a:buChar char="–"/>
              <a:defRPr sz="1575"/>
            </a:lvl2pPr>
            <a:lvl3pPr indent="-314325" lvl="2" marL="1371600" algn="l">
              <a:lnSpc>
                <a:spcPct val="100000"/>
              </a:lnSpc>
              <a:spcBef>
                <a:spcPts val="203"/>
              </a:spcBef>
              <a:spcAft>
                <a:spcPts val="0"/>
              </a:spcAft>
              <a:buClr>
                <a:schemeClr val="dk1"/>
              </a:buClr>
              <a:buSzPts val="1350"/>
              <a:buFont typeface="Arial"/>
              <a:buChar char="•"/>
              <a:defRPr sz="1350"/>
            </a:lvl3pPr>
            <a:lvl4pPr indent="-300037" lvl="3" marL="1828800" algn="l">
              <a:lnSpc>
                <a:spcPct val="100000"/>
              </a:lnSpc>
              <a:spcBef>
                <a:spcPts val="169"/>
              </a:spcBef>
              <a:spcAft>
                <a:spcPts val="0"/>
              </a:spcAft>
              <a:buClr>
                <a:schemeClr val="dk1"/>
              </a:buClr>
              <a:buSzPts val="1125"/>
              <a:buFont typeface="Arial"/>
              <a:buChar char="–"/>
              <a:defRPr sz="1125"/>
            </a:lvl4pPr>
            <a:lvl5pPr indent="-300037" lvl="4" marL="2286000" algn="l">
              <a:lnSpc>
                <a:spcPct val="100000"/>
              </a:lnSpc>
              <a:spcBef>
                <a:spcPts val="169"/>
              </a:spcBef>
              <a:spcAft>
                <a:spcPts val="0"/>
              </a:spcAft>
              <a:buClr>
                <a:schemeClr val="dk1"/>
              </a:buClr>
              <a:buSzPts val="1125"/>
              <a:buFont typeface="Arial"/>
              <a:buChar char="»"/>
              <a:defRPr sz="1125"/>
            </a:lvl5pPr>
            <a:lvl6pPr indent="-300037" lvl="5" marL="2743200" algn="l">
              <a:lnSpc>
                <a:spcPct val="100000"/>
              </a:lnSpc>
              <a:spcBef>
                <a:spcPts val="169"/>
              </a:spcBef>
              <a:spcAft>
                <a:spcPts val="0"/>
              </a:spcAft>
              <a:buClr>
                <a:schemeClr val="dk1"/>
              </a:buClr>
              <a:buSzPts val="1125"/>
              <a:buFont typeface="Arial"/>
              <a:buChar char="»"/>
              <a:defRPr sz="1125"/>
            </a:lvl6pPr>
            <a:lvl7pPr indent="-300037" lvl="6" marL="3200400" algn="l">
              <a:lnSpc>
                <a:spcPct val="100000"/>
              </a:lnSpc>
              <a:spcBef>
                <a:spcPts val="169"/>
              </a:spcBef>
              <a:spcAft>
                <a:spcPts val="0"/>
              </a:spcAft>
              <a:buClr>
                <a:schemeClr val="dk1"/>
              </a:buClr>
              <a:buSzPts val="1125"/>
              <a:buFont typeface="Arial"/>
              <a:buChar char="»"/>
              <a:defRPr sz="1125"/>
            </a:lvl7pPr>
            <a:lvl8pPr indent="-300037" lvl="7" marL="3657600" algn="l">
              <a:lnSpc>
                <a:spcPct val="100000"/>
              </a:lnSpc>
              <a:spcBef>
                <a:spcPts val="169"/>
              </a:spcBef>
              <a:spcAft>
                <a:spcPts val="0"/>
              </a:spcAft>
              <a:buClr>
                <a:schemeClr val="dk1"/>
              </a:buClr>
              <a:buSzPts val="1125"/>
              <a:buFont typeface="Arial"/>
              <a:buChar char="»"/>
              <a:defRPr sz="1125"/>
            </a:lvl8pPr>
            <a:lvl9pPr indent="-300037" lvl="8" marL="4114800" algn="l">
              <a:lnSpc>
                <a:spcPct val="100000"/>
              </a:lnSpc>
              <a:spcBef>
                <a:spcPts val="169"/>
              </a:spcBef>
              <a:spcAft>
                <a:spcPts val="0"/>
              </a:spcAft>
              <a:buClr>
                <a:schemeClr val="dk1"/>
              </a:buClr>
              <a:buSzPts val="1125"/>
              <a:buFont typeface="Arial"/>
              <a:buChar char="»"/>
              <a:defRPr sz="1125"/>
            </a:lvl9pPr>
          </a:lstStyle>
          <a:p/>
        </p:txBody>
      </p:sp>
      <p:sp>
        <p:nvSpPr>
          <p:cNvPr id="69" name="Google Shape;69;p27"/>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35"/>
              </a:spcBef>
              <a:spcAft>
                <a:spcPts val="0"/>
              </a:spcAft>
              <a:buClr>
                <a:schemeClr val="dk1"/>
              </a:buClr>
              <a:buSzPts val="900"/>
              <a:buFont typeface="Arial"/>
              <a:buNone/>
              <a:defRPr sz="900"/>
            </a:lvl1pPr>
            <a:lvl2pPr indent="-228600" lvl="1" marL="914400" algn="l">
              <a:lnSpc>
                <a:spcPct val="100000"/>
              </a:lnSpc>
              <a:spcBef>
                <a:spcPts val="119"/>
              </a:spcBef>
              <a:spcAft>
                <a:spcPts val="0"/>
              </a:spcAft>
              <a:buClr>
                <a:schemeClr val="dk1"/>
              </a:buClr>
              <a:buSzPts val="790"/>
              <a:buFont typeface="Arial"/>
              <a:buNone/>
              <a:defRPr sz="790"/>
            </a:lvl2pPr>
            <a:lvl3pPr indent="-228600" lvl="2" marL="1371600" algn="l">
              <a:lnSpc>
                <a:spcPct val="100000"/>
              </a:lnSpc>
              <a:spcBef>
                <a:spcPts val="101"/>
              </a:spcBef>
              <a:spcAft>
                <a:spcPts val="0"/>
              </a:spcAft>
              <a:buClr>
                <a:schemeClr val="dk1"/>
              </a:buClr>
              <a:buSzPts val="675"/>
              <a:buFont typeface="Arial"/>
              <a:buNone/>
              <a:defRPr sz="675"/>
            </a:lvl3pPr>
            <a:lvl4pPr indent="-228600" lvl="3" marL="1828800" algn="l">
              <a:lnSpc>
                <a:spcPct val="100000"/>
              </a:lnSpc>
              <a:spcBef>
                <a:spcPts val="85"/>
              </a:spcBef>
              <a:spcAft>
                <a:spcPts val="0"/>
              </a:spcAft>
              <a:buClr>
                <a:schemeClr val="dk1"/>
              </a:buClr>
              <a:buSzPts val="565"/>
              <a:buFont typeface="Arial"/>
              <a:buNone/>
              <a:defRPr sz="565"/>
            </a:lvl4pPr>
            <a:lvl5pPr indent="-228600" lvl="4" marL="2286000" algn="l">
              <a:lnSpc>
                <a:spcPct val="100000"/>
              </a:lnSpc>
              <a:spcBef>
                <a:spcPts val="85"/>
              </a:spcBef>
              <a:spcAft>
                <a:spcPts val="0"/>
              </a:spcAft>
              <a:buClr>
                <a:schemeClr val="dk1"/>
              </a:buClr>
              <a:buSzPts val="565"/>
              <a:buFont typeface="Arial"/>
              <a:buNone/>
              <a:defRPr sz="565"/>
            </a:lvl5pPr>
            <a:lvl6pPr indent="-228600" lvl="5" marL="2743200" algn="l">
              <a:lnSpc>
                <a:spcPct val="100000"/>
              </a:lnSpc>
              <a:spcBef>
                <a:spcPts val="85"/>
              </a:spcBef>
              <a:spcAft>
                <a:spcPts val="0"/>
              </a:spcAft>
              <a:buClr>
                <a:schemeClr val="dk1"/>
              </a:buClr>
              <a:buSzPts val="565"/>
              <a:buFont typeface="Arial"/>
              <a:buNone/>
              <a:defRPr sz="565"/>
            </a:lvl6pPr>
            <a:lvl7pPr indent="-228600" lvl="6" marL="3200400" algn="l">
              <a:lnSpc>
                <a:spcPct val="100000"/>
              </a:lnSpc>
              <a:spcBef>
                <a:spcPts val="85"/>
              </a:spcBef>
              <a:spcAft>
                <a:spcPts val="0"/>
              </a:spcAft>
              <a:buClr>
                <a:schemeClr val="dk1"/>
              </a:buClr>
              <a:buSzPts val="565"/>
              <a:buFont typeface="Arial"/>
              <a:buNone/>
              <a:defRPr sz="565"/>
            </a:lvl7pPr>
            <a:lvl8pPr indent="-228600" lvl="7" marL="3657600" algn="l">
              <a:lnSpc>
                <a:spcPct val="100000"/>
              </a:lnSpc>
              <a:spcBef>
                <a:spcPts val="85"/>
              </a:spcBef>
              <a:spcAft>
                <a:spcPts val="0"/>
              </a:spcAft>
              <a:buClr>
                <a:schemeClr val="dk1"/>
              </a:buClr>
              <a:buSzPts val="565"/>
              <a:buFont typeface="Arial"/>
              <a:buNone/>
              <a:defRPr sz="565"/>
            </a:lvl8pPr>
            <a:lvl9pPr indent="-228600" lvl="8" marL="4114800" algn="l">
              <a:lnSpc>
                <a:spcPct val="100000"/>
              </a:lnSpc>
              <a:spcBef>
                <a:spcPts val="85"/>
              </a:spcBef>
              <a:spcAft>
                <a:spcPts val="0"/>
              </a:spcAft>
              <a:buClr>
                <a:schemeClr val="dk1"/>
              </a:buClr>
              <a:buSzPts val="565"/>
              <a:buFont typeface="Arial"/>
              <a:buNone/>
              <a:defRPr sz="565"/>
            </a:lvl9pPr>
          </a:lstStyle>
          <a:p/>
        </p:txBody>
      </p:sp>
      <p:sp>
        <p:nvSpPr>
          <p:cNvPr id="70" name="Google Shape;70;p27"/>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2"/>
              </a:buClr>
              <a:buSzPts val="3300"/>
              <a:buFont typeface="Arial"/>
              <a:buNone/>
              <a:defRPr b="0" i="0" sz="33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36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61950" lvl="1" marL="914400" marR="0" rtl="0" algn="l">
              <a:lnSpc>
                <a:spcPct val="100000"/>
              </a:lnSpc>
              <a:spcBef>
                <a:spcPts val="315"/>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2pPr>
            <a:lvl3pPr indent="-342900" lvl="2" marL="1371600" marR="0" rtl="0" algn="l">
              <a:lnSpc>
                <a:spcPct val="100000"/>
              </a:lnSpc>
              <a:spcBef>
                <a:spcPts val="27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23850" lvl="3" marL="1828800" marR="0" rtl="0" algn="l">
              <a:lnSpc>
                <a:spcPct val="100000"/>
              </a:lnSpc>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100000"/>
              </a:lnSpc>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100000"/>
              </a:lnSpc>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rtl="0" algn="l">
              <a:lnSpc>
                <a:spcPct val="100000"/>
              </a:lnSpc>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rtl="0" algn="l">
              <a:lnSpc>
                <a:spcPct val="100000"/>
              </a:lnSpc>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rtl="0" algn="l">
              <a:lnSpc>
                <a:spcPct val="100000"/>
              </a:lnSpc>
              <a:spcBef>
                <a:spcPts val="225"/>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8" name="Google Shape;8;p1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5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1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05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1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8"/>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12" name="Google Shape;12;p18"/>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13" name="Google Shape;13;p18"/>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 name="Google Shape;14;p18"/>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 name="Google Shape;15;p18"/>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 name="Google Shape;16;p18"/>
          <p:cNvSpPr/>
          <p:nvPr/>
        </p:nvSpPr>
        <p:spPr>
          <a:xfrm>
            <a:off x="0" y="88917"/>
            <a:ext cx="7283428" cy="406126"/>
          </a:xfrm>
          <a:prstGeom prst="rect">
            <a:avLst/>
          </a:prstGeom>
          <a:solidFill>
            <a:srgbClr val="213264"/>
          </a:solidFill>
          <a:ln cap="flat" cmpd="sng" w="12700">
            <a:solidFill>
              <a:srgbClr val="2132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 name="Google Shape;17;p18"/>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98" name="Google Shape;98;p1"/>
          <p:cNvPicPr preferRelativeResize="0"/>
          <p:nvPr/>
        </p:nvPicPr>
        <p:blipFill rotWithShape="1">
          <a:blip r:embed="rId3">
            <a:alphaModFix amt="5000"/>
          </a:blip>
          <a:srcRect b="10205" l="0" r="745" t="5928"/>
          <a:stretch/>
        </p:blipFill>
        <p:spPr>
          <a:xfrm>
            <a:off x="13063" y="-1"/>
            <a:ext cx="9130937" cy="5143501"/>
          </a:xfrm>
          <a:prstGeom prst="rect">
            <a:avLst/>
          </a:prstGeom>
          <a:noFill/>
          <a:ln>
            <a:noFill/>
          </a:ln>
        </p:spPr>
      </p:pic>
      <p:sp>
        <p:nvSpPr>
          <p:cNvPr id="99" name="Google Shape;99;p1"/>
          <p:cNvSpPr/>
          <p:nvPr/>
        </p:nvSpPr>
        <p:spPr>
          <a:xfrm>
            <a:off x="1865074" y="730897"/>
            <a:ext cx="6301139" cy="3966472"/>
          </a:xfrm>
          <a:prstGeom prst="rect">
            <a:avLst/>
          </a:prstGeom>
          <a:solidFill>
            <a:srgbClr val="213163"/>
          </a:solidFill>
          <a:ln cap="flat" cmpd="sng" w="12700">
            <a:solidFill>
              <a:srgbClr val="2131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p1"/>
          <p:cNvSpPr/>
          <p:nvPr/>
        </p:nvSpPr>
        <p:spPr>
          <a:xfrm>
            <a:off x="988684" y="1023080"/>
            <a:ext cx="6985193" cy="3451405"/>
          </a:xfrm>
          <a:prstGeom prst="rect">
            <a:avLst/>
          </a:prstGeom>
          <a:solidFill>
            <a:schemeClr val="lt1"/>
          </a:solidFill>
          <a:ln cap="flat" cmpd="sng" w="12700">
            <a:solidFill>
              <a:schemeClr val="lt1"/>
            </a:solidFill>
            <a:prstDash val="solid"/>
            <a:miter lim="800000"/>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 name="Google Shape;101;p1"/>
          <p:cNvSpPr/>
          <p:nvPr/>
        </p:nvSpPr>
        <p:spPr>
          <a:xfrm>
            <a:off x="2490558" y="2787442"/>
            <a:ext cx="50564" cy="446915"/>
          </a:xfrm>
          <a:prstGeom prst="rect">
            <a:avLst/>
          </a:prstGeom>
          <a:solidFill>
            <a:srgbClr val="FFE600"/>
          </a:solidFill>
          <a:ln cap="flat" cmpd="sng" w="12700">
            <a:solidFill>
              <a:srgbClr val="FFE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161D23"/>
                </a:solidFill>
                <a:latin typeface="Arial"/>
                <a:ea typeface="Arial"/>
                <a:cs typeface="Arial"/>
                <a:sym typeface="Arial"/>
              </a:rPr>
              <a:t>NEXT GEN EMPLOYABILITY PROGRAM</a:t>
            </a:r>
            <a:endParaRPr/>
          </a:p>
        </p:txBody>
      </p:sp>
      <p:sp>
        <p:nvSpPr>
          <p:cNvPr id="103" name="Google Shape;103;p1"/>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161D23"/>
                </a:solidFill>
                <a:latin typeface="Arial"/>
                <a:ea typeface="Arial"/>
                <a:cs typeface="Arial"/>
                <a:sym typeface="Arial"/>
              </a:rPr>
              <a:t>Creating a future-ready workforce</a:t>
            </a:r>
            <a:endParaRPr/>
          </a:p>
        </p:txBody>
      </p:sp>
      <p:sp>
        <p:nvSpPr>
          <p:cNvPr id="104" name="Google Shape;104;p1"/>
          <p:cNvSpPr txBox="1"/>
          <p:nvPr/>
        </p:nvSpPr>
        <p:spPr>
          <a:xfrm>
            <a:off x="1003625" y="342155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a:p>
        </p:txBody>
      </p:sp>
      <p:sp>
        <p:nvSpPr>
          <p:cNvPr id="105" name="Google Shape;105;p1"/>
          <p:cNvSpPr txBox="1"/>
          <p:nvPr/>
        </p:nvSpPr>
        <p:spPr>
          <a:xfrm>
            <a:off x="1640558" y="3661530"/>
            <a:ext cx="2095500" cy="776700"/>
          </a:xfrm>
          <a:prstGeom prst="rect">
            <a:avLst/>
          </a:prstGeom>
          <a:no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Student Name :</a:t>
            </a:r>
            <a:r>
              <a:rPr lang="en-US" sz="1100">
                <a:solidFill>
                  <a:schemeClr val="dk1"/>
                </a:solidFill>
              </a:rPr>
              <a:t>M.LAVANYA</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Student ID :</a:t>
            </a:r>
            <a:r>
              <a:rPr lang="en-US" sz="1100">
                <a:solidFill>
                  <a:schemeClr val="dk1"/>
                </a:solidFill>
              </a:rPr>
              <a:t>au620321104053</a:t>
            </a:r>
            <a:endParaRPr b="0" i="0" sz="1100" u="none" cap="none" strike="noStrike">
              <a:solidFill>
                <a:schemeClr val="dk1"/>
              </a:solidFill>
              <a:latin typeface="Arial"/>
              <a:ea typeface="Arial"/>
              <a:cs typeface="Arial"/>
              <a:sym typeface="Arial"/>
            </a:endParaRPr>
          </a:p>
        </p:txBody>
      </p:sp>
      <p:sp>
        <p:nvSpPr>
          <p:cNvPr id="106" name="Google Shape;106;p1"/>
          <p:cNvSpPr txBox="1"/>
          <p:nvPr/>
        </p:nvSpPr>
        <p:spPr>
          <a:xfrm>
            <a:off x="5596477" y="3627293"/>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a:p>
        </p:txBody>
      </p:sp>
      <p:cxnSp>
        <p:nvCxnSpPr>
          <p:cNvPr id="107" name="Google Shape;107;p1"/>
          <p:cNvCxnSpPr/>
          <p:nvPr/>
        </p:nvCxnSpPr>
        <p:spPr>
          <a:xfrm>
            <a:off x="5693065" y="3919492"/>
            <a:ext cx="1360332" cy="0"/>
          </a:xfrm>
          <a:prstGeom prst="straightConnector1">
            <a:avLst/>
          </a:prstGeom>
          <a:noFill/>
          <a:ln cap="flat" cmpd="sng" w="9525">
            <a:solidFill>
              <a:schemeClr val="dk1"/>
            </a:solidFill>
            <a:prstDash val="lgDashDot"/>
            <a:miter lim="800000"/>
            <a:headEnd len="sm" w="sm" type="none"/>
            <a:tailEnd len="sm" w="sm" type="none"/>
          </a:ln>
        </p:spPr>
      </p:cxnSp>
      <p:sp>
        <p:nvSpPr>
          <p:cNvPr id="108" name="Google Shape;108;p1"/>
          <p:cNvSpPr txBox="1"/>
          <p:nvPr/>
        </p:nvSpPr>
        <p:spPr>
          <a:xfrm>
            <a:off x="5693065" y="3899222"/>
            <a:ext cx="2095554" cy="625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6203-Bharathiyar Institute of Engineering for Women.</a:t>
            </a:r>
            <a:endParaRPr/>
          </a:p>
          <a:p>
            <a:pPr indent="0" lvl="0" marL="0" marR="0" rtl="0" algn="l">
              <a:lnSpc>
                <a:spcPct val="100000"/>
              </a:lnSpc>
              <a:spcBef>
                <a:spcPts val="200"/>
              </a:spcBef>
              <a:spcAft>
                <a:spcPts val="0"/>
              </a:spcAft>
              <a:buNone/>
            </a:pPr>
            <a:r>
              <a:rPr b="0" i="0" lang="en-US" sz="1100" u="none" cap="none" strike="noStrike">
                <a:solidFill>
                  <a:schemeClr val="dk1"/>
                </a:solidFill>
                <a:latin typeface="Arial"/>
                <a:ea typeface="Arial"/>
                <a:cs typeface="Arial"/>
                <a:sym typeface="Arial"/>
              </a:rPr>
              <a:t>Salem.</a:t>
            </a:r>
            <a:endParaRPr b="0" i="0" sz="1100" u="none" cap="none" strike="noStrike">
              <a:solidFill>
                <a:schemeClr val="dk1"/>
              </a:solidFill>
              <a:latin typeface="Arial"/>
              <a:ea typeface="Arial"/>
              <a:cs typeface="Arial"/>
              <a:sym typeface="Arial"/>
            </a:endParaRPr>
          </a:p>
        </p:txBody>
      </p:sp>
      <p:pic>
        <p:nvPicPr>
          <p:cNvPr id="109" name="Google Shape;109;p1"/>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110" name="Google Shape;110;p1"/>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111" name="Google Shape;111;p1"/>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p10"/>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186" name="Google Shape;186;p10"/>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87" name="Google Shape;187;p10"/>
          <p:cNvSpPr txBox="1"/>
          <p:nvPr/>
        </p:nvSpPr>
        <p:spPr>
          <a:xfrm>
            <a:off x="3823970" y="3517900"/>
            <a:ext cx="3048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88" name="Google Shape;188;p10"/>
          <p:cNvPicPr preferRelativeResize="0"/>
          <p:nvPr/>
        </p:nvPicPr>
        <p:blipFill rotWithShape="1">
          <a:blip r:embed="rId3">
            <a:alphaModFix/>
          </a:blip>
          <a:srcRect b="0" l="0" r="0" t="0"/>
          <a:stretch/>
        </p:blipFill>
        <p:spPr>
          <a:xfrm>
            <a:off x="845819" y="992716"/>
            <a:ext cx="7359287" cy="31580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idx="4294967295" type="title"/>
          </p:nvPr>
        </p:nvSpPr>
        <p:spPr>
          <a:xfrm>
            <a:off x="628560" y="601132"/>
            <a:ext cx="7886430" cy="666517"/>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375"/>
              <a:buFont typeface="Arial"/>
              <a:buNone/>
            </a:pPr>
            <a:r>
              <a:rPr b="1" i="0" lang="en-US" sz="3375" u="none" cap="none" strike="noStrike">
                <a:solidFill>
                  <a:schemeClr val="dk2"/>
                </a:solidFill>
                <a:latin typeface="Arial"/>
                <a:ea typeface="Arial"/>
                <a:cs typeface="Arial"/>
                <a:sym typeface="Arial"/>
              </a:rPr>
              <a:t>About-Us-Page</a:t>
            </a:r>
            <a:endParaRPr/>
          </a:p>
        </p:txBody>
      </p:sp>
      <p:pic>
        <p:nvPicPr>
          <p:cNvPr id="194" name="Google Shape;194;p11"/>
          <p:cNvPicPr preferRelativeResize="0"/>
          <p:nvPr/>
        </p:nvPicPr>
        <p:blipFill rotWithShape="1">
          <a:blip r:embed="rId3">
            <a:alphaModFix/>
          </a:blip>
          <a:srcRect b="0" l="0" r="0" t="0"/>
          <a:stretch/>
        </p:blipFill>
        <p:spPr>
          <a:xfrm>
            <a:off x="816429" y="1483179"/>
            <a:ext cx="7089321" cy="3428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8" name="Shape 198"/>
        <p:cNvGrpSpPr/>
        <p:nvPr/>
      </p:nvGrpSpPr>
      <p:grpSpPr>
        <a:xfrm>
          <a:off x="0" y="0"/>
          <a:ext cx="0" cy="0"/>
          <a:chOff x="0" y="0"/>
          <a:chExt cx="0" cy="0"/>
        </a:xfrm>
      </p:grpSpPr>
      <p:sp>
        <p:nvSpPr>
          <p:cNvPr id="199" name="Google Shape;199;p12"/>
          <p:cNvSpPr txBox="1"/>
          <p:nvPr>
            <p:ph idx="4294967295" type="title"/>
          </p:nvPr>
        </p:nvSpPr>
        <p:spPr>
          <a:xfrm>
            <a:off x="628560" y="635000"/>
            <a:ext cx="7886430" cy="632649"/>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375"/>
              <a:buFont typeface="Arial"/>
              <a:buNone/>
            </a:pPr>
            <a:r>
              <a:rPr b="1" i="0" lang="en-US" sz="3375" u="none" cap="none" strike="noStrike">
                <a:solidFill>
                  <a:schemeClr val="dk2"/>
                </a:solidFill>
                <a:latin typeface="Arial"/>
                <a:ea typeface="Arial"/>
                <a:cs typeface="Arial"/>
                <a:sym typeface="Arial"/>
              </a:rPr>
              <a:t>service-Page</a:t>
            </a:r>
            <a:endParaRPr/>
          </a:p>
        </p:txBody>
      </p:sp>
      <p:sp>
        <p:nvSpPr>
          <p:cNvPr id="200" name="Google Shape;200;p12"/>
          <p:cNvSpPr txBox="1"/>
          <p:nvPr/>
        </p:nvSpPr>
        <p:spPr>
          <a:xfrm>
            <a:off x="5935980" y="896620"/>
            <a:ext cx="3048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01" name="Google Shape;201;p12"/>
          <p:cNvPicPr preferRelativeResize="0"/>
          <p:nvPr/>
        </p:nvPicPr>
        <p:blipFill rotWithShape="1">
          <a:blip r:embed="rId3">
            <a:alphaModFix/>
          </a:blip>
          <a:srcRect b="0" l="0" r="0" t="0"/>
          <a:stretch/>
        </p:blipFill>
        <p:spPr>
          <a:xfrm>
            <a:off x="742459" y="1267649"/>
            <a:ext cx="7658631" cy="36785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idx="4294967295" type="title"/>
          </p:nvPr>
        </p:nvSpPr>
        <p:spPr>
          <a:xfrm>
            <a:off x="628560" y="643466"/>
            <a:ext cx="7886430" cy="624183"/>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375"/>
              <a:buFont typeface="Arial"/>
              <a:buNone/>
            </a:pPr>
            <a:r>
              <a:rPr b="1" i="0" lang="en-US" sz="3375" u="none" cap="none" strike="noStrike">
                <a:solidFill>
                  <a:schemeClr val="dk2"/>
                </a:solidFill>
                <a:latin typeface="Arial"/>
                <a:ea typeface="Arial"/>
                <a:cs typeface="Arial"/>
                <a:sym typeface="Arial"/>
              </a:rPr>
              <a:t>Departments-Page</a:t>
            </a:r>
            <a:endParaRPr/>
          </a:p>
        </p:txBody>
      </p:sp>
      <p:pic>
        <p:nvPicPr>
          <p:cNvPr id="207" name="Google Shape;207;p13"/>
          <p:cNvPicPr preferRelativeResize="0"/>
          <p:nvPr/>
        </p:nvPicPr>
        <p:blipFill rotWithShape="1">
          <a:blip r:embed="rId3">
            <a:alphaModFix/>
          </a:blip>
          <a:srcRect b="0" l="0" r="0" t="0"/>
          <a:stretch/>
        </p:blipFill>
        <p:spPr>
          <a:xfrm>
            <a:off x="830036" y="1324441"/>
            <a:ext cx="7170963" cy="35741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4"/>
          <p:cNvSpPr txBox="1"/>
          <p:nvPr>
            <p:ph idx="4294967295" type="title"/>
          </p:nvPr>
        </p:nvSpPr>
        <p:spPr>
          <a:xfrm>
            <a:off x="628560" y="618066"/>
            <a:ext cx="7886430" cy="649583"/>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375"/>
              <a:buFont typeface="Arial"/>
              <a:buNone/>
            </a:pPr>
            <a:r>
              <a:rPr b="1" i="0" lang="en-US" sz="3375" u="none" cap="none" strike="noStrike">
                <a:solidFill>
                  <a:schemeClr val="dk2"/>
                </a:solidFill>
                <a:latin typeface="Arial"/>
                <a:ea typeface="Arial"/>
                <a:cs typeface="Arial"/>
                <a:sym typeface="Arial"/>
              </a:rPr>
              <a:t>Blog-Page</a:t>
            </a:r>
            <a:endParaRPr/>
          </a:p>
        </p:txBody>
      </p:sp>
      <p:pic>
        <p:nvPicPr>
          <p:cNvPr id="213" name="Google Shape;213;p14"/>
          <p:cNvPicPr preferRelativeResize="0"/>
          <p:nvPr/>
        </p:nvPicPr>
        <p:blipFill rotWithShape="1">
          <a:blip r:embed="rId3">
            <a:alphaModFix/>
          </a:blip>
          <a:srcRect b="0" l="0" r="0" t="0"/>
          <a:stretch/>
        </p:blipFill>
        <p:spPr>
          <a:xfrm>
            <a:off x="1523999" y="1528431"/>
            <a:ext cx="6286501" cy="29970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idx="4294967295" type="title"/>
          </p:nvPr>
        </p:nvSpPr>
        <p:spPr>
          <a:xfrm>
            <a:off x="215053" y="719666"/>
            <a:ext cx="8421857" cy="547983"/>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213163"/>
              </a:buClr>
              <a:buSzPts val="1600"/>
              <a:buFont typeface="Arial"/>
              <a:buNone/>
            </a:pPr>
            <a:r>
              <a:rPr b="1" i="0" lang="en-US" sz="1600" u="none" cap="none" strike="noStrike">
                <a:solidFill>
                  <a:srgbClr val="213163"/>
                </a:solidFill>
                <a:latin typeface="Arial"/>
                <a:ea typeface="Arial"/>
                <a:cs typeface="Arial"/>
                <a:sym typeface="Arial"/>
              </a:rPr>
              <a:t>Future Enhancements</a:t>
            </a:r>
            <a:r>
              <a:rPr b="1" i="0" lang="en-US" sz="1600" u="none" cap="none" strike="noStrike">
                <a:solidFill>
                  <a:srgbClr val="374151"/>
                </a:solidFill>
                <a:latin typeface="Arial"/>
                <a:ea typeface="Arial"/>
                <a:cs typeface="Arial"/>
                <a:sym typeface="Arial"/>
              </a:rPr>
              <a:t>:</a:t>
            </a:r>
            <a:br>
              <a:rPr b="0" i="0" lang="en-US" sz="3375" u="none" cap="none" strike="noStrike">
                <a:solidFill>
                  <a:srgbClr val="374151"/>
                </a:solidFill>
                <a:latin typeface="Arial"/>
                <a:ea typeface="Arial"/>
                <a:cs typeface="Arial"/>
                <a:sym typeface="Arial"/>
              </a:rPr>
            </a:br>
            <a:endParaRPr b="0" i="0" sz="3375" u="none" cap="none" strike="noStrike">
              <a:solidFill>
                <a:schemeClr val="dk2"/>
              </a:solidFill>
              <a:latin typeface="Arial"/>
              <a:ea typeface="Arial"/>
              <a:cs typeface="Arial"/>
              <a:sym typeface="Arial"/>
            </a:endParaRPr>
          </a:p>
        </p:txBody>
      </p:sp>
      <p:sp>
        <p:nvSpPr>
          <p:cNvPr id="219" name="Google Shape;219;p15"/>
          <p:cNvSpPr txBox="1"/>
          <p:nvPr/>
        </p:nvSpPr>
        <p:spPr>
          <a:xfrm>
            <a:off x="889000" y="1113790"/>
            <a:ext cx="8306435" cy="171894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Integration of AI and Machine Learning:</a:t>
            </a:r>
            <a:r>
              <a:rPr b="0" i="0" lang="en-US" sz="1400" u="none" cap="none" strike="noStrike">
                <a:solidFill>
                  <a:srgbClr val="000000"/>
                </a:solidFill>
                <a:latin typeface="Arial"/>
                <a:ea typeface="Arial"/>
                <a:cs typeface="Arial"/>
                <a:sym typeface="Arial"/>
              </a:rPr>
              <a:t> Implementing AI and machine learning algorithms can help in predicting demand for routes, optimizing schedules, and dynamically adjusting ticket prices based on factors like demand, time of booking, and historical data.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Real-time Tracking and Notifications</a:t>
            </a:r>
            <a:r>
              <a:rPr b="0" i="0" lang="en-US" sz="1400" u="none" cap="none" strike="noStrike">
                <a:solidFill>
                  <a:srgbClr val="000000"/>
                </a:solidFill>
                <a:latin typeface="Arial"/>
                <a:ea typeface="Arial"/>
                <a:cs typeface="Arial"/>
                <a:sym typeface="Arial"/>
              </a:rPr>
              <a:t>: Advanced GPS tracking systems can provide real-time updates on the location of buses, estimated arrival times, and any delays. Passengers can receive notifications through mobile apps or SMS alerts, allowing for better planning and reduced waiting times.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Mobile Ticketing and Contactless Payments: </a:t>
            </a:r>
            <a:r>
              <a:rPr b="0" i="0" lang="en-US" sz="1400" u="none" cap="none" strike="noStrike">
                <a:solidFill>
                  <a:srgbClr val="000000"/>
                </a:solidFill>
                <a:latin typeface="Arial"/>
                <a:ea typeface="Arial"/>
                <a:cs typeface="Arial"/>
                <a:sym typeface="Arial"/>
              </a:rPr>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1" i="0" lang="en-US" sz="1400" u="none" cap="none" strike="noStrike">
                <a:solidFill>
                  <a:srgbClr val="000000"/>
                </a:solidFill>
                <a:latin typeface="Arial"/>
                <a:ea typeface="Arial"/>
                <a:cs typeface="Arial"/>
                <a:sym typeface="Arial"/>
              </a:rPr>
              <a:t>Customer Service Automation:</a:t>
            </a:r>
            <a:r>
              <a:rPr b="0" i="0" lang="en-US" sz="1400" u="none" cap="none" strike="noStrike">
                <a:solidFill>
                  <a:srgbClr val="000000"/>
                </a:solidFill>
                <a:latin typeface="Arial"/>
                <a:ea typeface="Arial"/>
                <a:cs typeface="Arial"/>
                <a:sym typeface="Arial"/>
              </a:rPr>
              <a:t> Implementing chatbots and virtual assistants powered by natural language processing (NLP) can automate customer service inquiries, provide instant responses to frequently asked questions, and assist passengers throughout their journey.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idx="4294967295"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13163"/>
              </a:buClr>
              <a:buSzPts val="2800"/>
              <a:buFont typeface="Arial"/>
              <a:buNone/>
            </a:pPr>
            <a:r>
              <a:rPr b="1" lang="en-US" sz="1600">
                <a:solidFill>
                  <a:srgbClr val="213163"/>
                </a:solidFill>
              </a:rPr>
              <a:t>Conclusion</a:t>
            </a:r>
            <a:endParaRPr sz="1600"/>
          </a:p>
        </p:txBody>
      </p:sp>
      <p:cxnSp>
        <p:nvCxnSpPr>
          <p:cNvPr id="225" name="Google Shape;225;p16"/>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226" name="Google Shape;226;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227" name="Google Shape;227;p16"/>
          <p:cNvSpPr txBox="1"/>
          <p:nvPr/>
        </p:nvSpPr>
        <p:spPr>
          <a:xfrm>
            <a:off x="473075" y="1205230"/>
            <a:ext cx="8796020" cy="310769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Additionally, features such as seat selection, real-time updates on bus availability, and secure payment options contribute to a more satisfying journey.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On the other hand, bus operators benefit from improved operational efficiency, as the automated reservation system helps in better managing seat inventory, optimizing routes, and minimizing overbooking or underbooking situations.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Overall, the adoption of a bus reservation system not only enhances the convenience and experience for passengers but also facilitates better management and operations for bus companies.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FF"/>
        </a:solidFill>
      </p:bgPr>
    </p:bg>
    <p:spTree>
      <p:nvGrpSpPr>
        <p:cNvPr id="231" name="Shape 231"/>
        <p:cNvGrpSpPr/>
        <p:nvPr/>
      </p:nvGrpSpPr>
      <p:grpSpPr>
        <a:xfrm>
          <a:off x="0" y="0"/>
          <a:ext cx="0" cy="0"/>
          <a:chOff x="0" y="0"/>
          <a:chExt cx="0" cy="0"/>
        </a:xfrm>
      </p:grpSpPr>
      <p:sp>
        <p:nvSpPr>
          <p:cNvPr id="232" name="Google Shape;232;p17"/>
          <p:cNvSpPr txBox="1"/>
          <p:nvPr>
            <p:ph type="title"/>
          </p:nvPr>
        </p:nvSpPr>
        <p:spPr>
          <a:xfrm>
            <a:off x="3504528" y="2334505"/>
            <a:ext cx="2149019" cy="474489"/>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223366"/>
              </a:buClr>
              <a:buSzPts val="3000"/>
              <a:buFont typeface="Arial"/>
              <a:buNone/>
            </a:pPr>
            <a:r>
              <a:rPr b="1" lang="en-US" sz="3000">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A blue and white rectangle with a white border&#10;&#10;Description automatically generated" id="116" name="Google Shape;116;p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7" name="Google Shape;117;p2"/>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a:p>
        </p:txBody>
      </p:sp>
      <p:sp>
        <p:nvSpPr>
          <p:cNvPr id="118" name="Google Shape;118;p2"/>
          <p:cNvSpPr/>
          <p:nvPr/>
        </p:nvSpPr>
        <p:spPr>
          <a:xfrm>
            <a:off x="956310" y="3037840"/>
            <a:ext cx="7227570" cy="530626"/>
          </a:xfrm>
          <a:prstGeom prst="roundRect">
            <a:avLst>
              <a:gd fmla="val 16667" name="adj"/>
            </a:avLst>
          </a:prstGeom>
          <a:solidFill>
            <a:srgbClr val="DFDDFB"/>
          </a:solidFill>
          <a:ln cap="flat" cmpd="sng" w="12700">
            <a:solidFill>
              <a:srgbClr val="DFDD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9" name="Google Shape;119;p2"/>
          <p:cNvSpPr txBox="1"/>
          <p:nvPr/>
        </p:nvSpPr>
        <p:spPr>
          <a:xfrm>
            <a:off x="1571630" y="3183633"/>
            <a:ext cx="5839143" cy="23904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1" i="0" lang="en-US" sz="1600" u="none" cap="none" strike="noStrike">
                <a:solidFill>
                  <a:schemeClr val="dk1"/>
                </a:solidFill>
                <a:latin typeface="Arial"/>
                <a:ea typeface="Arial"/>
                <a:cs typeface="Arial"/>
                <a:sym typeface="Arial"/>
              </a:rPr>
              <a:t>Building Bus Reservation System using Python and Django</a:t>
            </a:r>
            <a:endParaRPr b="0" i="0" sz="1600" u="none" cap="none" strike="noStrike">
              <a:solidFill>
                <a:schemeClr val="dk1"/>
              </a:solidFill>
              <a:latin typeface="Arial"/>
              <a:ea typeface="Arial"/>
              <a:cs typeface="Arial"/>
              <a:sym typeface="Arial"/>
            </a:endParaRPr>
          </a:p>
        </p:txBody>
      </p:sp>
      <p:sp>
        <p:nvSpPr>
          <p:cNvPr id="120" name="Google Shape;120;p2"/>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121" name="Google Shape;121;p2"/>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687"/>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idx="4294967295"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13163"/>
              </a:buClr>
              <a:buSzPts val="2800"/>
              <a:buFont typeface="Arial"/>
              <a:buNone/>
            </a:pPr>
            <a:r>
              <a:rPr b="1" lang="en-US" sz="1600">
                <a:solidFill>
                  <a:srgbClr val="213163"/>
                </a:solidFill>
              </a:rPr>
              <a:t>Abstract</a:t>
            </a:r>
            <a:endParaRPr sz="1600"/>
          </a:p>
        </p:txBody>
      </p:sp>
      <p:cxnSp>
        <p:nvCxnSpPr>
          <p:cNvPr id="127" name="Google Shape;127;p3"/>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128" name="Google Shape;128;p3"/>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29" name="Google Shape;129;p3"/>
          <p:cNvSpPr txBox="1"/>
          <p:nvPr/>
        </p:nvSpPr>
        <p:spPr>
          <a:xfrm>
            <a:off x="654685" y="1304925"/>
            <a:ext cx="8488680" cy="33350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 With its intuitive design and robust functionality, the system aims to streamline the bus booking process, enhancing the overall user experience for both customers and administrators.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4294967295"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13163"/>
              </a:buClr>
              <a:buSzPts val="2800"/>
              <a:buFont typeface="Arial"/>
              <a:buNone/>
            </a:pPr>
            <a:r>
              <a:rPr b="1" lang="en-US" sz="1600">
                <a:solidFill>
                  <a:srgbClr val="213163"/>
                </a:solidFill>
              </a:rPr>
              <a:t>Problem Statement</a:t>
            </a:r>
            <a:endParaRPr sz="1600"/>
          </a:p>
        </p:txBody>
      </p:sp>
      <p:cxnSp>
        <p:nvCxnSpPr>
          <p:cNvPr id="135" name="Google Shape;135;p4"/>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136" name="Google Shape;136;p4"/>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37" name="Google Shape;137;p4"/>
          <p:cNvSpPr txBox="1"/>
          <p:nvPr/>
        </p:nvSpPr>
        <p:spPr>
          <a:xfrm>
            <a:off x="453390" y="1443355"/>
            <a:ext cx="8457565" cy="319595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The current manual process of bus reservation and management is cumbersome, inefficient, and prone to errors.</a:t>
            </a:r>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 Traditional methods involve customers physically visiting bus terminals or making phone calls to book tickets, leading to long waiting times and potential booking inaccuracies.</a:t>
            </a:r>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 Additionally, administrators struggle with managing bus schedules, seat allocations, and customer data manually, resulting in operational inefficiencies and customer dissatisfaction.</a:t>
            </a:r>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 This system should offer users a seamless online booking experience, allowing them to browse bus routes, check seat availability, and make reservations conveniently from their devices.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idx="4294967295"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13163"/>
              </a:buClr>
              <a:buSzPts val="2800"/>
              <a:buFont typeface="Arial"/>
              <a:buNone/>
            </a:pPr>
            <a:r>
              <a:rPr b="1" lang="en-US" sz="1600">
                <a:solidFill>
                  <a:srgbClr val="213163"/>
                </a:solidFill>
              </a:rPr>
              <a:t>Project Overview</a:t>
            </a:r>
            <a:endParaRPr sz="1600"/>
          </a:p>
        </p:txBody>
      </p:sp>
      <p:cxnSp>
        <p:nvCxnSpPr>
          <p:cNvPr id="143" name="Google Shape;143;p5"/>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144" name="Google Shape;144;p5"/>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145" name="Google Shape;145;p5"/>
          <p:cNvSpPr txBox="1"/>
          <p:nvPr/>
        </p:nvSpPr>
        <p:spPr>
          <a:xfrm>
            <a:off x="500380" y="1004570"/>
            <a:ext cx="8255000" cy="34963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Black"/>
                <a:ea typeface="Arial Black"/>
                <a:cs typeface="Arial Black"/>
                <a:sym typeface="Arial Black"/>
              </a:rPr>
              <a:t>User Registration and Authentication: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Users can create accounts securely to access the reservation system.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Authentication mechanisms ensure the security of user data and transactions.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Black"/>
                <a:ea typeface="Arial Black"/>
                <a:cs typeface="Arial Black"/>
                <a:sym typeface="Arial Black"/>
              </a:rPr>
              <a:t>Booking Management: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Administrators have access to a dashboard for managing bookings.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They can view and update booking details, including seat allocations and payment status.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Black"/>
                <a:ea typeface="Arial Black"/>
                <a:cs typeface="Arial Black"/>
                <a:sym typeface="Arial Black"/>
              </a:rPr>
              <a:t>Payment Integration: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Automated notifications are sent to users for booking confirmation, reminders, and updates.Notifications help keep users informed about their bookings and any changes to schedules.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Arial Black"/>
                <a:ea typeface="Arial Black"/>
                <a:cs typeface="Arial Black"/>
                <a:sym typeface="Arial Black"/>
              </a:rPr>
              <a:t>Seat Availability and Booking:</a:t>
            </a:r>
            <a:endParaRPr/>
          </a:p>
          <a:p>
            <a:pPr indent="0" lvl="0" marL="0" marR="0" rtl="0" algn="l">
              <a:lnSpc>
                <a:spcPct val="100000"/>
              </a:lnSpc>
              <a:spcBef>
                <a:spcPts val="0"/>
              </a:spcBef>
              <a:spcAft>
                <a:spcPts val="0"/>
              </a:spcAft>
              <a:buClr>
                <a:srgbClr val="000000"/>
              </a:buClr>
              <a:buSzPts val="1400"/>
              <a:buFont typeface="Noto Sans Symbols"/>
              <a:buNone/>
            </a:pPr>
            <a:r>
              <a:rPr b="0" i="0" lang="en-US" sz="1400" u="none" cap="none" strike="noStrike">
                <a:solidFill>
                  <a:srgbClr val="000000"/>
                </a:solidFill>
                <a:latin typeface="Arial"/>
                <a:ea typeface="Arial"/>
                <a:cs typeface="Arial"/>
                <a:sym typeface="Arial"/>
              </a:rPr>
              <a:t>                               Users can check seat availability for specific routes and dates.The system provides an intuitive interface for selecting seats and making reservations.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4294967295"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13163"/>
              </a:buClr>
              <a:buSzPts val="2800"/>
              <a:buFont typeface="Arial"/>
              <a:buNone/>
            </a:pPr>
            <a:r>
              <a:rPr b="1" lang="en-US" sz="1600">
                <a:solidFill>
                  <a:srgbClr val="213163"/>
                </a:solidFill>
              </a:rPr>
              <a:t>Proposed Solution</a:t>
            </a:r>
            <a:endParaRPr sz="1600"/>
          </a:p>
        </p:txBody>
      </p:sp>
      <p:sp>
        <p:nvSpPr>
          <p:cNvPr id="151" name="Google Shape;151;p6"/>
          <p:cNvSpPr txBox="1"/>
          <p:nvPr/>
        </p:nvSpPr>
        <p:spPr>
          <a:xfrm>
            <a:off x="401320" y="1102360"/>
            <a:ext cx="8819515" cy="292608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374151"/>
                </a:solidFill>
                <a:latin typeface="Libre Franklin Black"/>
                <a:ea typeface="Libre Franklin Black"/>
                <a:cs typeface="Libre Franklin Black"/>
                <a:sym typeface="Libre Franklin Black"/>
              </a:rPr>
              <a:t> </a:t>
            </a:r>
            <a:r>
              <a:rPr b="0" i="0" lang="en-US" sz="1400" u="none" cap="none" strike="noStrike">
                <a:solidFill>
                  <a:srgbClr val="374151"/>
                </a:solidFill>
                <a:latin typeface="Arial"/>
                <a:ea typeface="Arial"/>
                <a:cs typeface="Arial"/>
                <a:sym typeface="Arial"/>
              </a:rPr>
              <a:t>The proposed solution aims to develop a robust and user-friendly Bus Reservation      System using the Django framework. </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374151"/>
                </a:solidFill>
                <a:latin typeface="Arial"/>
                <a:ea typeface="Arial"/>
                <a:cs typeface="Arial"/>
                <a:sym typeface="Arial"/>
              </a:rPr>
              <a:t> This system will automate the bus booking process for users while providing administrators with efficient tools for managing routes, schedules, and bookings. </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374151"/>
                </a:solidFill>
                <a:latin typeface="Arial"/>
                <a:ea typeface="Arial"/>
                <a:cs typeface="Arial"/>
                <a:sym typeface="Arial"/>
              </a:rPr>
              <a:t> By leveraging Django's features and adhering to best practices in software development, the solution seeks to enhance the overall user experience and streamline operations for both customers and administrators.</a:t>
            </a:r>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US" sz="1400" u="none" cap="none" strike="noStrike">
                <a:solidFill>
                  <a:srgbClr val="374151"/>
                </a:solidFill>
                <a:latin typeface="Libre Franklin Black"/>
                <a:ea typeface="Libre Franklin Black"/>
                <a:cs typeface="Libre Franklin Black"/>
                <a:sym typeface="Libre Franklin Black"/>
              </a:rPr>
              <a:t>User Interface:</a:t>
            </a:r>
            <a:endParaRPr/>
          </a:p>
          <a:p>
            <a:pPr indent="0" lvl="0" marL="0" marR="0" rtl="0" algn="l">
              <a:lnSpc>
                <a:spcPct val="150000"/>
              </a:lnSpc>
              <a:spcBef>
                <a:spcPts val="0"/>
              </a:spcBef>
              <a:spcAft>
                <a:spcPts val="0"/>
              </a:spcAft>
              <a:buClr>
                <a:srgbClr val="000000"/>
              </a:buClr>
              <a:buSzPts val="1400"/>
              <a:buFont typeface="Noto Sans Symbols"/>
              <a:buNone/>
            </a:pPr>
            <a:r>
              <a:rPr b="0" i="0" lang="en-US" sz="1400" u="none" cap="none" strike="noStrike">
                <a:solidFill>
                  <a:srgbClr val="374151"/>
                </a:solidFill>
                <a:latin typeface="Libre Franklin Black"/>
                <a:ea typeface="Libre Franklin Black"/>
                <a:cs typeface="Libre Franklin Black"/>
                <a:sym typeface="Libre Franklin Black"/>
              </a:rPr>
              <a:t>             </a:t>
            </a:r>
            <a:r>
              <a:rPr b="0" i="0" lang="en-US" sz="1400" u="none" cap="none" strike="noStrike">
                <a:solidFill>
                  <a:srgbClr val="374151"/>
                </a:solidFill>
                <a:latin typeface="Arial"/>
                <a:ea typeface="Arial"/>
                <a:cs typeface="Arial"/>
                <a:sym typeface="Arial"/>
              </a:rPr>
              <a:t>Develop a responsive web interface for users to browse bus routes, check seat availability, and make reservations.</a:t>
            </a:r>
            <a:endParaRPr/>
          </a:p>
        </p:txBody>
      </p:sp>
      <p:cxnSp>
        <p:nvCxnSpPr>
          <p:cNvPr id="152" name="Google Shape;152;p6"/>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153" name="Google Shape;153;p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txBox="1"/>
          <p:nvPr/>
        </p:nvSpPr>
        <p:spPr>
          <a:xfrm>
            <a:off x="562610" y="752832"/>
            <a:ext cx="8017933" cy="3646170"/>
          </a:xfrm>
          <a:prstGeom prst="rect">
            <a:avLst/>
          </a:prstGeom>
          <a:noFill/>
          <a:ln>
            <a:noFill/>
          </a:ln>
        </p:spPr>
        <p:txBody>
          <a:bodyPr anchorCtr="0" anchor="t" bIns="45700" lIns="91425" spcFirstLastPara="1" rIns="91425" wrap="square" tIns="45700">
            <a:spAutoFit/>
          </a:bodyPr>
          <a:lstStyle/>
          <a:p>
            <a:pPr indent="-285750" lvl="1" marL="74295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374151"/>
                </a:solidFill>
                <a:latin typeface="Arial Black"/>
                <a:ea typeface="Arial Black"/>
                <a:cs typeface="Arial Black"/>
                <a:sym typeface="Arial Black"/>
              </a:rPr>
              <a:t>Authentication and Authorization:</a:t>
            </a:r>
            <a:endParaRPr/>
          </a:p>
          <a:p>
            <a:pPr indent="0" lvl="1" marL="457200" marR="0" rtl="0" algn="l">
              <a:lnSpc>
                <a:spcPct val="150000"/>
              </a:lnSpc>
              <a:spcBef>
                <a:spcPts val="0"/>
              </a:spcBef>
              <a:spcAft>
                <a:spcPts val="0"/>
              </a:spcAft>
              <a:buNone/>
            </a:pPr>
            <a:r>
              <a:rPr b="1" i="0" lang="en-US" sz="1400" u="none" cap="none" strike="noStrike">
                <a:solidFill>
                  <a:srgbClr val="374151"/>
                </a:solidFill>
                <a:latin typeface="Stardos Stencil"/>
                <a:ea typeface="Stardos Stencil"/>
                <a:cs typeface="Stardos Stencil"/>
                <a:sym typeface="Stardos Stencil"/>
              </a:rPr>
              <a:t>                              </a:t>
            </a:r>
            <a:r>
              <a:rPr b="0" i="0" lang="en-US" sz="1400" u="none" cap="none" strike="noStrike">
                <a:solidFill>
                  <a:srgbClr val="374151"/>
                </a:solidFill>
                <a:latin typeface="Times New Roman"/>
                <a:ea typeface="Times New Roman"/>
                <a:cs typeface="Times New Roman"/>
                <a:sym typeface="Times New Roman"/>
              </a:rPr>
              <a:t>Implement user authentication mechanisms to secure user accounts and transactions.</a:t>
            </a:r>
            <a:endParaRPr/>
          </a:p>
          <a:p>
            <a:pPr indent="0" lvl="1" marL="45720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Utilize Django's built-in authentication system to handle user registration, login, and password management.</a:t>
            </a:r>
            <a:endParaRPr/>
          </a:p>
          <a:p>
            <a:pPr indent="-285750" lvl="1" marL="74295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374151"/>
                </a:solidFill>
                <a:latin typeface="Arial Black"/>
                <a:ea typeface="Arial Black"/>
                <a:cs typeface="Arial Black"/>
                <a:sym typeface="Arial Black"/>
              </a:rPr>
              <a:t>Bus Route Management:</a:t>
            </a:r>
            <a:endParaRPr/>
          </a:p>
          <a:p>
            <a:pPr indent="0" lvl="1" marL="457200" marR="0" rtl="0" algn="l">
              <a:lnSpc>
                <a:spcPct val="150000"/>
              </a:lnSpc>
              <a:spcBef>
                <a:spcPts val="0"/>
              </a:spcBef>
              <a:spcAft>
                <a:spcPts val="0"/>
              </a:spcAft>
              <a:buNone/>
            </a:pPr>
            <a:r>
              <a:rPr b="1" i="0" lang="en-US" sz="1400" u="none" cap="none" strike="noStrike">
                <a:solidFill>
                  <a:srgbClr val="374151"/>
                </a:solidFill>
                <a:latin typeface="Arial Black"/>
                <a:ea typeface="Arial Black"/>
                <a:cs typeface="Arial Black"/>
                <a:sym typeface="Arial Black"/>
              </a:rPr>
              <a:t>                        </a:t>
            </a:r>
            <a:r>
              <a:rPr b="0" i="0" lang="en-US" sz="1400" u="none" cap="none" strike="noStrike">
                <a:solidFill>
                  <a:srgbClr val="374151"/>
                </a:solidFill>
                <a:latin typeface="Times New Roman"/>
                <a:ea typeface="Times New Roman"/>
                <a:cs typeface="Times New Roman"/>
                <a:sym typeface="Times New Roman"/>
              </a:rPr>
              <a:t>Create an admin interface for managing bus routes, including adding, editing, and deleting routes.Store route information such as departure city, destination, schedule, and fare in the database.</a:t>
            </a:r>
            <a:endParaRPr/>
          </a:p>
          <a:p>
            <a:pPr indent="-285750" lvl="1" marL="74295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374151"/>
                </a:solidFill>
                <a:latin typeface="Arial Black"/>
                <a:ea typeface="Arial Black"/>
                <a:cs typeface="Arial Black"/>
                <a:sym typeface="Arial Black"/>
              </a:rPr>
              <a:t>Seat Availability and Booking:</a:t>
            </a:r>
            <a:endParaRPr/>
          </a:p>
          <a:p>
            <a:pPr indent="0" lvl="1" marL="45720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                              Integrate a seat reservation system that allows users to view available seats and select their preferred seats for booking.</a:t>
            </a:r>
            <a:endParaRPr/>
          </a:p>
        </p:txBody>
      </p:sp>
      <p:cxnSp>
        <p:nvCxnSpPr>
          <p:cNvPr id="159" name="Google Shape;159;p7"/>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160" name="Google Shape;160;p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nvSpPr>
        <p:spPr>
          <a:xfrm>
            <a:off x="0" y="753110"/>
            <a:ext cx="8768080" cy="3886835"/>
          </a:xfrm>
          <a:prstGeom prst="rect">
            <a:avLst/>
          </a:prstGeom>
          <a:noFill/>
          <a:ln>
            <a:noFill/>
          </a:ln>
        </p:spPr>
        <p:txBody>
          <a:bodyPr anchorCtr="0" anchor="t" bIns="45700" lIns="91425" spcFirstLastPara="1" rIns="91425" wrap="square" tIns="45700">
            <a:noAutofit/>
          </a:bodyPr>
          <a:lstStyle/>
          <a:p>
            <a:pPr indent="-285750" lvl="1" marL="74295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374151"/>
                </a:solidFill>
                <a:latin typeface="Arial Black"/>
                <a:ea typeface="Arial Black"/>
                <a:cs typeface="Arial Black"/>
                <a:sym typeface="Arial Black"/>
              </a:rPr>
              <a:t>Booking Management:</a:t>
            </a:r>
            <a:endParaRPr b="0" i="0" sz="1400" u="none" cap="none" strike="noStrike">
              <a:solidFill>
                <a:srgbClr val="374151"/>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                            Develop an admin dashboard for managing bookings, enabling administrators to view, modify, or cancel reservations as needed.Include features for updating booking details, such as seat allocations, passenger information, and payment status.</a:t>
            </a:r>
            <a:endParaRPr/>
          </a:p>
          <a:p>
            <a:pPr indent="-285750" lvl="1" marL="74295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374151"/>
                </a:solidFill>
                <a:latin typeface="Arial Black"/>
                <a:ea typeface="Arial Black"/>
                <a:cs typeface="Arial Black"/>
                <a:sym typeface="Arial Black"/>
              </a:rPr>
              <a:t>Payment Integration:</a:t>
            </a:r>
            <a:endParaRPr/>
          </a:p>
          <a:p>
            <a:pPr indent="0" lvl="1" marL="45720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                               Integrate with payment gateways (e.g., Stripe, PayPal) to facilitate secure online payments for bookings.Ensure compliance with industry standards and implement encryption protocols to protect sensitive payment information.</a:t>
            </a:r>
            <a:endParaRPr/>
          </a:p>
          <a:p>
            <a:pPr indent="-285750" lvl="1" marL="742950" marR="0" rtl="0" algn="l">
              <a:lnSpc>
                <a:spcPct val="150000"/>
              </a:lnSpc>
              <a:spcBef>
                <a:spcPts val="0"/>
              </a:spcBef>
              <a:spcAft>
                <a:spcPts val="0"/>
              </a:spcAft>
              <a:buClr>
                <a:srgbClr val="000000"/>
              </a:buClr>
              <a:buSzPts val="1400"/>
              <a:buFont typeface="Noto Sans Symbols"/>
              <a:buChar char="⮚"/>
            </a:pPr>
            <a:r>
              <a:rPr b="1" i="0" lang="en-US" sz="1400" u="none" cap="none" strike="noStrike">
                <a:solidFill>
                  <a:srgbClr val="374151"/>
                </a:solidFill>
                <a:latin typeface="Arial Black"/>
                <a:ea typeface="Arial Black"/>
                <a:cs typeface="Arial Black"/>
                <a:sym typeface="Arial Black"/>
              </a:rPr>
              <a:t>Reporting and Analytics:</a:t>
            </a:r>
            <a:endParaRPr/>
          </a:p>
          <a:p>
            <a:pPr indent="0" lvl="1" marL="457200" marR="0" rtl="0" algn="l">
              <a:lnSpc>
                <a:spcPct val="150000"/>
              </a:lnSpc>
              <a:spcBef>
                <a:spcPts val="0"/>
              </a:spcBef>
              <a:spcAft>
                <a:spcPts val="0"/>
              </a:spcAft>
              <a:buNone/>
            </a:pPr>
            <a:r>
              <a:rPr b="0" i="0" lang="en-US" sz="1400" u="none" cap="none" strike="noStrike">
                <a:solidFill>
                  <a:srgbClr val="374151"/>
                </a:solidFill>
                <a:latin typeface="Times New Roman"/>
                <a:ea typeface="Times New Roman"/>
                <a:cs typeface="Times New Roman"/>
                <a:sym typeface="Times New Roman"/>
              </a:rPr>
              <a:t>                             Develop reporting tools to generate insights on booking trends, revenue, and other key performance metrics.</a:t>
            </a:r>
            <a:endParaRPr/>
          </a:p>
        </p:txBody>
      </p:sp>
      <p:cxnSp>
        <p:nvCxnSpPr>
          <p:cNvPr id="166" name="Google Shape;166;p8"/>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167" name="Google Shape;167;p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idx="4294967295"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13163"/>
              </a:buClr>
              <a:buSzPts val="2800"/>
              <a:buFont typeface="Arial"/>
              <a:buNone/>
            </a:pPr>
            <a:r>
              <a:rPr b="1" lang="en-US" sz="1600">
                <a:solidFill>
                  <a:srgbClr val="213163"/>
                </a:solidFill>
              </a:rPr>
              <a:t>Technology Used</a:t>
            </a:r>
            <a:endParaRPr sz="1600"/>
          </a:p>
        </p:txBody>
      </p:sp>
      <p:sp>
        <p:nvSpPr>
          <p:cNvPr id="173" name="Google Shape;173;p9"/>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9"/>
          <p:cNvSpPr/>
          <p:nvPr/>
        </p:nvSpPr>
        <p:spPr>
          <a:xfrm>
            <a:off x="-84668" y="615950"/>
            <a:ext cx="8951601"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rtl="0" algn="l">
              <a:spcBef>
                <a:spcPts val="0"/>
              </a:spcBef>
              <a:spcAft>
                <a:spcPts val="0"/>
              </a:spcAft>
              <a:buNone/>
            </a:pPr>
            <a:r>
              <a:t/>
            </a:r>
            <a:endParaRPr/>
          </a:p>
        </p:txBody>
      </p:sp>
      <p:pic>
        <p:nvPicPr>
          <p:cNvPr id="175" name="Google Shape;175;p9"/>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176" name="Google Shape;176;p9"/>
          <p:cNvPicPr preferRelativeResize="0"/>
          <p:nvPr/>
        </p:nvPicPr>
        <p:blipFill rotWithShape="1">
          <a:blip r:embed="rId4">
            <a:alphaModFix/>
          </a:blip>
          <a:srcRect b="0" l="0" r="0" t="0"/>
          <a:stretch/>
        </p:blipFill>
        <p:spPr>
          <a:xfrm>
            <a:off x="4564380" y="1712692"/>
            <a:ext cx="4165599" cy="2090952"/>
          </a:xfrm>
          <a:prstGeom prst="rect">
            <a:avLst/>
          </a:prstGeom>
          <a:noFill/>
          <a:ln>
            <a:noFill/>
          </a:ln>
        </p:spPr>
      </p:pic>
      <p:sp>
        <p:nvSpPr>
          <p:cNvPr id="177" name="Google Shape;177;p9"/>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a:p>
        </p:txBody>
      </p:sp>
      <p:sp>
        <p:nvSpPr>
          <p:cNvPr id="178" name="Google Shape;178;p9"/>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a:p>
        </p:txBody>
      </p:sp>
      <p:cxnSp>
        <p:nvCxnSpPr>
          <p:cNvPr id="179" name="Google Shape;179;p9"/>
          <p:cNvCxnSpPr/>
          <p:nvPr/>
        </p:nvCxnSpPr>
        <p:spPr>
          <a:xfrm>
            <a:off x="0" y="4675910"/>
            <a:ext cx="9144000" cy="0"/>
          </a:xfrm>
          <a:prstGeom prst="straightConnector1">
            <a:avLst/>
          </a:prstGeom>
          <a:noFill/>
          <a:ln cap="flat" cmpd="sng" w="9525">
            <a:solidFill>
              <a:srgbClr val="BFBFBF"/>
            </a:solidFill>
            <a:prstDash val="solid"/>
            <a:miter lim="800000"/>
            <a:headEnd len="sm" w="sm" type="none"/>
            <a:tailEnd len="sm" w="sm" type="none"/>
          </a:ln>
        </p:spPr>
      </p:cxnSp>
      <p:sp>
        <p:nvSpPr>
          <p:cNvPr id="180" name="Google Shape;180;p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2024-04-05T06:27:00Z</dcterms:created>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479132C2451E424B9ADD524ECE030C7B_13</vt:lpwstr>
  </property>
  <property fmtid="{D5CDD505-2E9C-101B-9397-08002B2CF9AE}" pid="4" name="KSOProductBuildVer">
    <vt:lpwstr>1033-12.2.0.13431</vt:lpwstr>
  </property>
</Properties>
</file>