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993300"/>
    <a:srgbClr val="FF0066"/>
    <a:srgbClr val="0D11A3"/>
    <a:srgbClr val="660033"/>
    <a:srgbClr val="90C226"/>
    <a:srgbClr val="FF6600"/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565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9605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47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4820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858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7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39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9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66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6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8042-82F0-5BAC-1BBE-E64D1364F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07193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CC3300"/>
                </a:solidFill>
                <a:latin typeface="Algerian" panose="04020705040A02060702" pitchFamily="82" charset="0"/>
              </a:rPr>
              <a:t>C MINI PROJECT</a:t>
            </a:r>
            <a:br>
              <a:rPr lang="en-IN" sz="4400" dirty="0">
                <a:solidFill>
                  <a:srgbClr val="CC3300"/>
                </a:solidFill>
                <a:latin typeface="Algerian" panose="04020705040A02060702" pitchFamily="82" charset="0"/>
              </a:rPr>
            </a:br>
            <a:r>
              <a:rPr lang="en-IN" sz="4400" dirty="0">
                <a:solidFill>
                  <a:srgbClr val="CC3300"/>
                </a:solidFill>
                <a:latin typeface="Algerian" panose="04020705040A02060702" pitchFamily="82" charset="0"/>
              </a:rPr>
              <a:t>TICKET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331A9-264B-2D61-66C7-6157973A0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429000"/>
            <a:ext cx="10058400" cy="3429000"/>
          </a:xfrm>
        </p:spPr>
        <p:txBody>
          <a:bodyPr>
            <a:normAutofit fontScale="55000" lnSpcReduction="20000"/>
          </a:bodyPr>
          <a:lstStyle/>
          <a:p>
            <a:r>
              <a:rPr lang="en-IN" sz="3200" dirty="0">
                <a:solidFill>
                  <a:srgbClr val="008000"/>
                </a:solidFill>
                <a:latin typeface="Algerian" panose="04020705040A02060702" pitchFamily="82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SUBMITTED BY: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N.G.R. ABITHA(21CSE064)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N.AFFRIN FOWMIYA(21CSE065)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C.NANDHINI(21CSE077)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S.SWETHA(21CSE091)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GUIDED BY: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MR.G.BALAMURALIKRISHNAN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ASSISTANT PROFESSOR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DEPARTMENT OF COMPUTER SCIENCE </a:t>
            </a:r>
          </a:p>
          <a:p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VELAMMAL COLLEGE OF ENGINEERING AND TECHNOLOGY </a:t>
            </a:r>
          </a:p>
          <a:p>
            <a:endParaRPr lang="en-IN" sz="3200" dirty="0">
              <a:solidFill>
                <a:srgbClr val="7030A0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rgbClr val="008000"/>
              </a:solidFill>
              <a:latin typeface="Algerian" panose="04020705040A02060702" pitchFamily="82" charset="0"/>
            </a:endParaRPr>
          </a:p>
          <a:p>
            <a:endParaRPr lang="en-IN" sz="3200" dirty="0">
              <a:solidFill>
                <a:srgbClr val="008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09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551D3-FCBB-3F17-75EF-2C13BE3C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8" y="139304"/>
            <a:ext cx="7996090" cy="65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97DF3-BE58-0FF5-CF5F-42CCF2FD0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8" y="87198"/>
            <a:ext cx="10733789" cy="66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4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C09EDB-EF46-FCF5-10B3-E27A54971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9" t="11547" r="37990" b="13677"/>
          <a:stretch/>
        </p:blipFill>
        <p:spPr>
          <a:xfrm>
            <a:off x="2479250" y="44777"/>
            <a:ext cx="6768448" cy="676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0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5498-8A8D-72F3-D585-1EE3D75E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76E1-7242-3A11-6E1A-24D4DE6BA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274"/>
            <a:ext cx="8596668" cy="4634629"/>
          </a:xfrm>
        </p:spPr>
        <p:txBody>
          <a:bodyPr>
            <a:normAutofit fontScale="85000" lnSpcReduction="10000"/>
          </a:bodyPr>
          <a:lstStyle/>
          <a:p>
            <a:r>
              <a:rPr lang="en-IN" sz="2800" dirty="0">
                <a:solidFill>
                  <a:srgbClr val="FF6600"/>
                </a:solidFill>
                <a:latin typeface="Amasis MT Pro Medium" panose="02040604050005020304" pitchFamily="18" charset="0"/>
              </a:rPr>
              <a:t>FOR JOURNEY OF LONGER DISTANCE ,THOUGH WE HAVE AIRWAYS MOST OF THE PEOPLE USE THE RAILWAYS, WHICH IS MOST CONVINIENT,AFFORDABLE MEANS OF TRANSPORT IN INDIA.</a:t>
            </a:r>
          </a:p>
          <a:p>
            <a:pPr marL="0" indent="0">
              <a:buNone/>
            </a:pPr>
            <a:endParaRPr lang="en-IN" sz="2800" dirty="0">
              <a:solidFill>
                <a:srgbClr val="FF6600"/>
              </a:solidFill>
              <a:latin typeface="Amasis MT Pro Medium" panose="02040604050005020304" pitchFamily="18" charset="0"/>
            </a:endParaRPr>
          </a:p>
          <a:p>
            <a:r>
              <a:rPr lang="en-IN" sz="2800" dirty="0">
                <a:solidFill>
                  <a:srgbClr val="FF6600"/>
                </a:solidFill>
                <a:latin typeface="Amasis MT Pro Medium" panose="02040604050005020304" pitchFamily="18" charset="0"/>
              </a:rPr>
              <a:t>SO KEEPING THIS IN VIEW,THIS PROGRAM ENABLES US TO CHOOSE THE TRAIN THROUGH ONLINE BOOKING SO THAT THERE IS NO NECESSARY TO FILL A FORM AT THE COUNTER,I.E WE CAN DIRECTLY SELECT FROM THE CHOICES PROVIDED FOR US WITH TRAIN NUMBERS,TRAVEL CLASSES,NO. OF TICKETS,AND CHECKING AVAILABILITY.</a:t>
            </a:r>
            <a:endParaRPr lang="en-IN" sz="2800" dirty="0">
              <a:solidFill>
                <a:srgbClr val="FF0066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21DD-271A-A8FC-9A51-3CF5BAE6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66"/>
                </a:solidFill>
                <a:latin typeface="Algerian" panose="04020705040A02060702" pitchFamily="82" charset="0"/>
              </a:rPr>
              <a:t>CONCEPTS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4770-AC6F-E315-3582-AC84C012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STRUCTURE – Struct s</a:t>
            </a:r>
          </a:p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Functions-booking availability , cancellation, and main function</a:t>
            </a:r>
          </a:p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array- name[] </a:t>
            </a:r>
          </a:p>
          <a:p>
            <a:r>
              <a:rPr lang="en-IN" sz="36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Control structure-switch , if() - else</a:t>
            </a:r>
          </a:p>
        </p:txBody>
      </p:sp>
    </p:spTree>
    <p:extLst>
      <p:ext uri="{BB962C8B-B14F-4D97-AF65-F5344CB8AC3E}">
        <p14:creationId xmlns:p14="http://schemas.microsoft.com/office/powerpoint/2010/main" val="23895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926C-FF49-A5ED-AA3D-FD467574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</a:rPr>
              <a:t>LOGIC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C3E8-EEAB-3D88-1C76-17939CD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40604050005020304" pitchFamily="18" charset="0"/>
              </a:rPr>
              <a:t>WE HAVE DIVIDED THIS PROGRAM INTO THREE MODULES BASED ON TICKET RESERVATION SYSTEM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40604050005020304" pitchFamily="18" charset="0"/>
              </a:rPr>
              <a:t>THE THREE PROCESSES INVOLVED IN TICKET RESERVATION SYSTEM:</a:t>
            </a:r>
          </a:p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40604050005020304" pitchFamily="18" charset="0"/>
              </a:rPr>
              <a:t>BOOKING</a:t>
            </a:r>
          </a:p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40604050005020304" pitchFamily="18" charset="0"/>
              </a:rPr>
              <a:t>CHECKING AVAILABILITY OF TICKET</a:t>
            </a:r>
          </a:p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masis MT Pro Medium" panose="02040604050005020304" pitchFamily="18" charset="0"/>
              </a:rPr>
              <a:t>CANCELLATION TICKET</a:t>
            </a:r>
          </a:p>
          <a:p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12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3D84-D23F-6154-DAF4-5A10B58E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F4F7-611B-E869-47E5-38D8CF71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1930400"/>
            <a:ext cx="10661715" cy="431800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Algerian" panose="04020705040A02060702" pitchFamily="82" charset="0"/>
              </a:rPr>
              <a:t>IN BOOKING PROCESS WE HAVE USED STRUCTURE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  <a:latin typeface="Algerian" panose="04020705040A02060702" pitchFamily="82" charset="0"/>
              </a:rPr>
              <a:t>CONCEPT.THE NAME OF THE STRUCTURE IS NODE AND THE VARIABLE USED HERE IS “S”.</a:t>
            </a:r>
          </a:p>
          <a:p>
            <a:r>
              <a:rPr lang="en-IN" sz="2800" dirty="0">
                <a:solidFill>
                  <a:srgbClr val="00B0F0"/>
                </a:solidFill>
                <a:latin typeface="Algerian" panose="04020705040A02060702" pitchFamily="82" charset="0"/>
              </a:rPr>
              <a:t>INSIDE THE STRUCTURE WE ARE GETTING NAME,NUMBER OF TICKETS NEEDED FOR THE PASSENGER,AGE, AND ALSO AADHAR NUMBER FROM THE USER.</a:t>
            </a:r>
          </a:p>
          <a:p>
            <a:endParaRPr lang="en-IN" sz="24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endParaRPr lang="en-IN" sz="28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endParaRPr lang="en-IN" sz="28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1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D7DD-4392-A27F-07CF-24034AFE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098"/>
            <a:ext cx="8004753" cy="838984"/>
          </a:xfrm>
        </p:spPr>
        <p:txBody>
          <a:bodyPr/>
          <a:lstStyle/>
          <a:p>
            <a:r>
              <a:rPr lang="en-IN" dirty="0">
                <a:solidFill>
                  <a:srgbClr val="660033"/>
                </a:solidFill>
                <a:latin typeface="Algerian" panose="04020705040A02060702" pitchFamily="82" charset="0"/>
              </a:rPr>
              <a:t>CHECKING AVAILABLITY OF TICKETS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49FE-9AF8-1208-6E3A-F9204CF1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1084082"/>
            <a:ext cx="10831399" cy="5344999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FOR CHECKING AVAILABILITY OF TICKETS ,WE HAVE USED THE CONCEPT SWITCH CASE.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THERE ARE 3 CASES INVOLVED HERE:</a:t>
            </a:r>
          </a:p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CASE(1) CHECKS THE AVAILABILITY OF FIRST CLASS TICKETS</a:t>
            </a:r>
          </a:p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          IF TICKETS ARE AVAILABLE THE COST OF FIRST CLASS TICKETS ARE CALCULATED</a:t>
            </a:r>
          </a:p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CASE(2) CHECKS THE AVAILABLITY OF SECOND CLASS TICKETS</a:t>
            </a:r>
          </a:p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          IF TICKETS ARE AVAILABLE THE COST OF SECOND CLASS TICKETS ARE CALCULATED</a:t>
            </a:r>
          </a:p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CASE(3) CHECKS THE AVAILABILITY OF THIRD CLASS TICKETS</a:t>
            </a:r>
          </a:p>
          <a:p>
            <a:r>
              <a:rPr lang="en-IN" sz="2400" dirty="0">
                <a:solidFill>
                  <a:srgbClr val="0D11A3"/>
                </a:solidFill>
                <a:latin typeface="Algerian" panose="04020705040A02060702" pitchFamily="82" charset="0"/>
              </a:rPr>
              <a:t>          IF TICKETS ARE AVAILABLE THE COST OF THIRD CLASS TICKETS ARE CALCULATED</a:t>
            </a:r>
          </a:p>
          <a:p>
            <a:pPr marL="0" indent="0">
              <a:buNone/>
            </a:pPr>
            <a:endParaRPr lang="en-IN" sz="2400" dirty="0">
              <a:solidFill>
                <a:srgbClr val="0D11A3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0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249-1C10-D48F-53EC-0B156FDB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3122"/>
            <a:ext cx="7523986" cy="7035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3300"/>
                </a:solidFill>
                <a:latin typeface="Algerian" panose="04020705040A02060702" pitchFamily="82" charset="0"/>
              </a:rPr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9C75-3D8C-E739-BFD3-B5D8D89A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357460"/>
            <a:ext cx="10746556" cy="5099902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CC0099"/>
                </a:solidFill>
                <a:latin typeface="Algerian" panose="04020705040A02060702" pitchFamily="82" charset="0"/>
              </a:rPr>
              <a:t>IN CANCELLATION WE HAVE IMPLEMENTED IF-ELSE STATEMENTS.</a:t>
            </a:r>
          </a:p>
          <a:p>
            <a:r>
              <a:rPr lang="en-IN" sz="2800" dirty="0">
                <a:solidFill>
                  <a:srgbClr val="CC0099"/>
                </a:solidFill>
                <a:latin typeface="Algerian" panose="04020705040A02060702" pitchFamily="82" charset="0"/>
              </a:rPr>
              <a:t>SO FIRST THE CODE VERIFIES WHETHER WE HAVE BOOKED THE TICKET</a:t>
            </a:r>
          </a:p>
          <a:p>
            <a:r>
              <a:rPr lang="en-IN" sz="2800" dirty="0">
                <a:solidFill>
                  <a:srgbClr val="CC0099"/>
                </a:solidFill>
                <a:latin typeface="Algerian" panose="04020705040A02060702" pitchFamily="82" charset="0"/>
              </a:rPr>
              <a:t>AND WE HAVE INCLUDED A CONDITION FOR CANCELLING THE TICKET,I.E IF THE USER PRESSES “1” THE TICKET GETS CANCELLED</a:t>
            </a:r>
          </a:p>
          <a:p>
            <a:r>
              <a:rPr lang="en-IN" sz="2800" dirty="0">
                <a:solidFill>
                  <a:srgbClr val="CC0099"/>
                </a:solidFill>
                <a:latin typeface="Algerian" panose="04020705040A02060702" pitchFamily="82" charset="0"/>
              </a:rPr>
              <a:t>IN CASE IF THE USER HAS NOT BOOKED ANY TICKET,THE CODE EXITS AND IT WON’T ENTER THE IF-ELSE PART OF STATEMENTS ITSELF.</a:t>
            </a:r>
          </a:p>
          <a:p>
            <a:endParaRPr lang="en-IN" sz="2800" dirty="0">
              <a:solidFill>
                <a:srgbClr val="CC0099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4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CE4C8-3FAD-0DD7-799D-935BC53349C9}"/>
              </a:ext>
            </a:extLst>
          </p:cNvPr>
          <p:cNvSpPr txBox="1"/>
          <p:nvPr/>
        </p:nvSpPr>
        <p:spPr>
          <a:xfrm>
            <a:off x="0" y="0"/>
            <a:ext cx="2465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Code and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58109-4295-D355-9189-1D49C6A47D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1" t="28618" r="19477" b="13203"/>
          <a:stretch/>
        </p:blipFill>
        <p:spPr>
          <a:xfrm>
            <a:off x="1545996" y="964097"/>
            <a:ext cx="8900631" cy="58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B83F0E-C106-E88F-6953-AF084620E7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1" t="17182" r="30567" b="12440"/>
          <a:stretch/>
        </p:blipFill>
        <p:spPr>
          <a:xfrm>
            <a:off x="2096496" y="126083"/>
            <a:ext cx="7741210" cy="66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00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260</TotalTime>
  <Words>431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Amasis MT Pro Medium</vt:lpstr>
      <vt:lpstr>Arial</vt:lpstr>
      <vt:lpstr>Trebuchet MS</vt:lpstr>
      <vt:lpstr>Wingdings 3</vt:lpstr>
      <vt:lpstr>Facet</vt:lpstr>
      <vt:lpstr>C MINI PROJECT TICKET RESERVATION SYSTEM</vt:lpstr>
      <vt:lpstr>                       ABSTRACT</vt:lpstr>
      <vt:lpstr>CONCEPTS INVOLVED</vt:lpstr>
      <vt:lpstr>LOGIC EXPLANATION</vt:lpstr>
      <vt:lpstr>BOOKING</vt:lpstr>
      <vt:lpstr>CHECKING AVAILABLITY OF TICKETS</vt:lpstr>
      <vt:lpstr>CANCELLATION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RESERVATION SYSTEM</dc:title>
  <dc:creator>jagadeeshchandrasekar05@gmail.com</dc:creator>
  <cp:lastModifiedBy>Swetha Sudhahar</cp:lastModifiedBy>
  <cp:revision>4</cp:revision>
  <dcterms:created xsi:type="dcterms:W3CDTF">2022-06-30T15:10:13Z</dcterms:created>
  <dcterms:modified xsi:type="dcterms:W3CDTF">2022-07-01T03:25:09Z</dcterms:modified>
</cp:coreProperties>
</file>