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0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19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986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48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60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73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24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08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9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84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6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19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46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19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34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91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1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2336-C172-441A-B9DD-5322C18F95C0}" type="datetimeFigureOut">
              <a:rPr lang="es-CO" smtClean="0"/>
              <a:t>23/08/2024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50FF-E2BC-49AC-9258-1AD1F16C47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25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34C5-467B-DA8D-0B2F-F5F06C8D7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Ejemplos de </a:t>
            </a:r>
            <a:r>
              <a:rPr lang="es-CO" dirty="0" err="1"/>
              <a:t>if</a:t>
            </a:r>
            <a:r>
              <a:rPr lang="es-CO" dirty="0"/>
              <a:t> (condicional)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AA657F-1F0C-BDEF-F8FB-76B2059D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50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2FE73-C90A-2D59-7D26-D483094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/>
          </a:bodyPr>
          <a:lstStyle/>
          <a:p>
            <a:pPr algn="l"/>
            <a:r>
              <a:rPr lang="es-CO" dirty="0"/>
              <a:t>C#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208427-BEF4-A897-A6C1-F0D51FCE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5657"/>
            <a:ext cx="10036629" cy="5121274"/>
          </a:xfrm>
        </p:spPr>
      </p:pic>
    </p:spTree>
    <p:extLst>
      <p:ext uri="{BB962C8B-B14F-4D97-AF65-F5344CB8AC3E}">
        <p14:creationId xmlns:p14="http://schemas.microsoft.com/office/powerpoint/2010/main" val="289851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5102-B240-EC1B-0871-6A2D1385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pPr algn="l"/>
            <a:r>
              <a:rPr lang="es-CO" dirty="0"/>
              <a:t>Java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F4337-88A8-07A9-6954-D4A0D739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34E2E0-3F4F-F6E4-9FDA-AA9B1E2D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433739"/>
            <a:ext cx="11103428" cy="50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795DD-8C6B-2E3F-C709-40EA2F27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7" y="191406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br>
              <a:rPr lang="es-CO" dirty="0"/>
            </a:br>
            <a:br>
              <a:rPr lang="es-CO" dirty="0"/>
            </a:br>
            <a:br>
              <a:rPr lang="es-CO" dirty="0"/>
            </a:br>
            <a:r>
              <a:rPr lang="es-CO" dirty="0"/>
              <a:t>Python</a:t>
            </a:r>
            <a:br>
              <a:rPr lang="es-CO" dirty="0"/>
            </a:b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BF563-BB04-370A-D822-6FE6E767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A0AB50-CABB-2A80-0BC1-695133CD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" y="1355271"/>
            <a:ext cx="11266714" cy="53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6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3BC80-C800-158E-7FC5-B09D1826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5" y="356158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JavaScript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022EAC-1CD1-B972-935D-9CB19E2A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692" y="1649186"/>
            <a:ext cx="9906521" cy="4523014"/>
          </a:xfrm>
        </p:spPr>
      </p:pic>
    </p:spTree>
    <p:extLst>
      <p:ext uri="{BB962C8B-B14F-4D97-AF65-F5344CB8AC3E}">
        <p14:creationId xmlns:p14="http://schemas.microsoft.com/office/powerpoint/2010/main" val="8663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8E98D-6D81-BA38-2022-8676C2D2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94901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PHP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1D5257-94AF-0077-B98C-495B537D4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2" y="1175657"/>
            <a:ext cx="10442576" cy="5306786"/>
          </a:xfrm>
        </p:spPr>
      </p:pic>
    </p:spTree>
    <p:extLst>
      <p:ext uri="{BB962C8B-B14F-4D97-AF65-F5344CB8AC3E}">
        <p14:creationId xmlns:p14="http://schemas.microsoft.com/office/powerpoint/2010/main" val="13532870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43</TotalTime>
  <Words>18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Ejemplos de if (condicional)</vt:lpstr>
      <vt:lpstr>C# </vt:lpstr>
      <vt:lpstr>Java </vt:lpstr>
      <vt:lpstr>   Python   </vt:lpstr>
      <vt:lpstr>JavaScript</vt:lpstr>
      <vt:lpstr>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chambo gonzalez</dc:creator>
  <cp:lastModifiedBy>Andres chambo gonzalez</cp:lastModifiedBy>
  <cp:revision>1</cp:revision>
  <dcterms:created xsi:type="dcterms:W3CDTF">2024-08-23T23:57:16Z</dcterms:created>
  <dcterms:modified xsi:type="dcterms:W3CDTF">2024-08-24T00:40:34Z</dcterms:modified>
</cp:coreProperties>
</file>