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1"/>
  </p:notesMasterIdLst>
  <p:sldIdLst>
    <p:sldId id="256" r:id="rId2"/>
    <p:sldId id="257" r:id="rId3"/>
    <p:sldId id="258"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Lst>
  <p:sldSz cx="12192000" cy="6858000"/>
  <p:notesSz cx="6858000" cy="9144000"/>
  <p:embeddedFontLst>
    <p:embeddedFont>
      <p:font typeface="Aharoni" panose="02010803020104030203" pitchFamily="2" charset="-79"/>
      <p:bold r:id="rId22"/>
    </p:embeddedFont>
    <p:embeddedFont>
      <p:font typeface="Libre Baskerville" panose="02000000000000000000" pitchFamily="2" charset="0"/>
      <p:regular r:id="rId23"/>
      <p:bold r:id="rId24"/>
      <p: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8" roundtripDataSignature="AMtx7mhVhXSo/sbrxkKhvBhFUHQOXbbLR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3" d="100"/>
          <a:sy n="63" d="100"/>
        </p:scale>
        <p:origin x="78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customschemas.google.com/relationships/presentationmetadata" Target="meta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2" name="Google Shape;23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8" name="Google Shape;288;p1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3" name="Google Shape;293;p1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0" name="Google Shape;300;p1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8" name="Google Shape;308;p1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6" name="Google Shape;316;p1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3" name="Google Shape;323;p1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Google Shape;328;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9" name="Google Shape;329;p1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6" name="Google Shape;336;p1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p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43" name="Google Shape;343;p1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Google Shape;348;p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49" name="Google Shape;349;p1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9" name="Google Shape;239;p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4" name="Google Shape;244;p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4" name="Google Shape;254;p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0" name="Google Shape;260;p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6" name="Google Shape;266;p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1" name="Google Shape;271;p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7" name="Google Shape;277;p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3" name="Google Shape;283;p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2"/>
        <p:cNvGrpSpPr/>
        <p:nvPr/>
      </p:nvGrpSpPr>
      <p:grpSpPr>
        <a:xfrm>
          <a:off x="0" y="0"/>
          <a:ext cx="0" cy="0"/>
          <a:chOff x="0" y="0"/>
          <a:chExt cx="0" cy="0"/>
        </a:xfrm>
      </p:grpSpPr>
      <p:sp>
        <p:nvSpPr>
          <p:cNvPr id="53" name="Google Shape;53;p21"/>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21"/>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21"/>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165"/>
        <p:cNvGrpSpPr/>
        <p:nvPr/>
      </p:nvGrpSpPr>
      <p:grpSpPr>
        <a:xfrm>
          <a:off x="0" y="0"/>
          <a:ext cx="0" cy="0"/>
          <a:chOff x="0" y="0"/>
          <a:chExt cx="0" cy="0"/>
        </a:xfrm>
      </p:grpSpPr>
      <p:sp>
        <p:nvSpPr>
          <p:cNvPr id="166" name="Google Shape;166;p30"/>
          <p:cNvSpPr txBox="1">
            <a:spLocks noGrp="1"/>
          </p:cNvSpPr>
          <p:nvPr>
            <p:ph type="title"/>
          </p:nvPr>
        </p:nvSpPr>
        <p:spPr>
          <a:xfrm>
            <a:off x="1141410" y="4304664"/>
            <a:ext cx="9912355" cy="81935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Twentieth Centur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67" name="Google Shape;167;p30"/>
          <p:cNvSpPr>
            <a:spLocks noGrp="1"/>
          </p:cNvSpPr>
          <p:nvPr>
            <p:ph type="pic" idx="2"/>
          </p:nvPr>
        </p:nvSpPr>
        <p:spPr>
          <a:xfrm>
            <a:off x="1141411" y="606426"/>
            <a:ext cx="9912354" cy="3299778"/>
          </a:xfrm>
          <a:prstGeom prst="round2DiagRect">
            <a:avLst>
              <a:gd name="adj1" fmla="val 4860"/>
              <a:gd name="adj2" fmla="val 0"/>
            </a:avLst>
          </a:prstGeom>
          <a:noFill/>
          <a:ln w="19050" cap="sq" cmpd="sng">
            <a:solidFill>
              <a:srgbClr val="B3FFFF">
                <a:alpha val="60000"/>
              </a:srgbClr>
            </a:solidFill>
            <a:prstDash val="solid"/>
            <a:miter lim="800000"/>
            <a:headEnd type="none" w="sm" len="sm"/>
            <a:tailEnd type="none" w="sm" len="sm"/>
          </a:ln>
          <a:effectLst>
            <a:outerShdw blurRad="88900" dist="38100" dir="5400000" algn="t" rotWithShape="0">
              <a:srgbClr val="000000">
                <a:alpha val="40000"/>
              </a:srgbClr>
            </a:outerShdw>
          </a:effectLst>
        </p:spPr>
      </p:sp>
      <p:sp>
        <p:nvSpPr>
          <p:cNvPr id="168" name="Google Shape;168;p30"/>
          <p:cNvSpPr txBox="1">
            <a:spLocks noGrp="1"/>
          </p:cNvSpPr>
          <p:nvPr>
            <p:ph type="body" idx="1"/>
          </p:nvPr>
        </p:nvSpPr>
        <p:spPr>
          <a:xfrm>
            <a:off x="1141364" y="5124020"/>
            <a:ext cx="9910859" cy="682472"/>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Clr>
                <a:schemeClr val="lt1"/>
              </a:buClr>
              <a:buSzPts val="2000"/>
              <a:buNone/>
              <a:defRPr sz="1600"/>
            </a:lvl1pPr>
            <a:lvl2pPr marL="914400" lvl="1" indent="-228600" algn="l">
              <a:lnSpc>
                <a:spcPct val="120000"/>
              </a:lnSpc>
              <a:spcBef>
                <a:spcPts val="500"/>
              </a:spcBef>
              <a:spcAft>
                <a:spcPts val="0"/>
              </a:spcAft>
              <a:buClr>
                <a:schemeClr val="lt1"/>
              </a:buClr>
              <a:buSzPts val="1750"/>
              <a:buNone/>
              <a:defRPr sz="1400"/>
            </a:lvl2pPr>
            <a:lvl3pPr marL="1371600" lvl="2" indent="-228600" algn="l">
              <a:lnSpc>
                <a:spcPct val="120000"/>
              </a:lnSpc>
              <a:spcBef>
                <a:spcPts val="500"/>
              </a:spcBef>
              <a:spcAft>
                <a:spcPts val="0"/>
              </a:spcAft>
              <a:buClr>
                <a:schemeClr val="lt1"/>
              </a:buClr>
              <a:buSzPts val="1500"/>
              <a:buNone/>
              <a:defRPr sz="1200"/>
            </a:lvl3pPr>
            <a:lvl4pPr marL="1828800" lvl="3" indent="-228600" algn="l">
              <a:lnSpc>
                <a:spcPct val="120000"/>
              </a:lnSpc>
              <a:spcBef>
                <a:spcPts val="500"/>
              </a:spcBef>
              <a:spcAft>
                <a:spcPts val="0"/>
              </a:spcAft>
              <a:buClr>
                <a:schemeClr val="lt1"/>
              </a:buClr>
              <a:buSzPts val="1250"/>
              <a:buNone/>
              <a:defRPr sz="1000"/>
            </a:lvl4pPr>
            <a:lvl5pPr marL="2286000" lvl="4" indent="-228600" algn="l">
              <a:lnSpc>
                <a:spcPct val="120000"/>
              </a:lnSpc>
              <a:spcBef>
                <a:spcPts val="500"/>
              </a:spcBef>
              <a:spcAft>
                <a:spcPts val="0"/>
              </a:spcAft>
              <a:buClr>
                <a:schemeClr val="lt1"/>
              </a:buClr>
              <a:buSzPts val="1250"/>
              <a:buNone/>
              <a:defRPr sz="1000"/>
            </a:lvl5pPr>
            <a:lvl6pPr marL="2743200" lvl="5" indent="-228600" algn="l">
              <a:lnSpc>
                <a:spcPct val="120000"/>
              </a:lnSpc>
              <a:spcBef>
                <a:spcPts val="500"/>
              </a:spcBef>
              <a:spcAft>
                <a:spcPts val="0"/>
              </a:spcAft>
              <a:buClr>
                <a:schemeClr val="lt1"/>
              </a:buClr>
              <a:buSzPts val="1250"/>
              <a:buNone/>
              <a:defRPr sz="1000"/>
            </a:lvl6pPr>
            <a:lvl7pPr marL="3200400" lvl="6" indent="-228600" algn="l">
              <a:lnSpc>
                <a:spcPct val="120000"/>
              </a:lnSpc>
              <a:spcBef>
                <a:spcPts val="500"/>
              </a:spcBef>
              <a:spcAft>
                <a:spcPts val="0"/>
              </a:spcAft>
              <a:buClr>
                <a:schemeClr val="lt1"/>
              </a:buClr>
              <a:buSzPts val="1250"/>
              <a:buNone/>
              <a:defRPr sz="1000"/>
            </a:lvl7pPr>
            <a:lvl8pPr marL="3657600" lvl="7" indent="-228600" algn="l">
              <a:lnSpc>
                <a:spcPct val="120000"/>
              </a:lnSpc>
              <a:spcBef>
                <a:spcPts val="500"/>
              </a:spcBef>
              <a:spcAft>
                <a:spcPts val="0"/>
              </a:spcAft>
              <a:buClr>
                <a:schemeClr val="lt1"/>
              </a:buClr>
              <a:buSzPts val="1250"/>
              <a:buNone/>
              <a:defRPr sz="1000"/>
            </a:lvl8pPr>
            <a:lvl9pPr marL="4114800" lvl="8" indent="-228600" algn="l">
              <a:lnSpc>
                <a:spcPct val="120000"/>
              </a:lnSpc>
              <a:spcBef>
                <a:spcPts val="500"/>
              </a:spcBef>
              <a:spcAft>
                <a:spcPts val="0"/>
              </a:spcAft>
              <a:buClr>
                <a:schemeClr val="lt1"/>
              </a:buClr>
              <a:buSzPts val="1250"/>
              <a:buNone/>
              <a:defRPr sz="1000"/>
            </a:lvl9pPr>
          </a:lstStyle>
          <a:p>
            <a:endParaRPr/>
          </a:p>
        </p:txBody>
      </p:sp>
      <p:sp>
        <p:nvSpPr>
          <p:cNvPr id="169" name="Google Shape;169;p30"/>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0" name="Google Shape;170;p30"/>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1" name="Google Shape;171;p30"/>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Caption">
  <p:cSld name="Title and Caption">
    <p:spTree>
      <p:nvGrpSpPr>
        <p:cNvPr id="1" name="Shape 172"/>
        <p:cNvGrpSpPr/>
        <p:nvPr/>
      </p:nvGrpSpPr>
      <p:grpSpPr>
        <a:xfrm>
          <a:off x="0" y="0"/>
          <a:ext cx="0" cy="0"/>
          <a:chOff x="0" y="0"/>
          <a:chExt cx="0" cy="0"/>
        </a:xfrm>
      </p:grpSpPr>
      <p:sp>
        <p:nvSpPr>
          <p:cNvPr id="173" name="Google Shape;173;p31"/>
          <p:cNvSpPr txBox="1">
            <a:spLocks noGrp="1"/>
          </p:cNvSpPr>
          <p:nvPr>
            <p:ph type="title"/>
          </p:nvPr>
        </p:nvSpPr>
        <p:spPr>
          <a:xfrm>
            <a:off x="1141456" y="609600"/>
            <a:ext cx="9905955" cy="34290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600"/>
              <a:buFont typeface="Twentieth Century"/>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4" name="Google Shape;174;p31"/>
          <p:cNvSpPr txBox="1">
            <a:spLocks noGrp="1"/>
          </p:cNvSpPr>
          <p:nvPr>
            <p:ph type="body" idx="1"/>
          </p:nvPr>
        </p:nvSpPr>
        <p:spPr>
          <a:xfrm>
            <a:off x="1141410" y="4419599"/>
            <a:ext cx="9904459" cy="1371599"/>
          </a:xfrm>
          <a:prstGeom prst="rect">
            <a:avLst/>
          </a:prstGeom>
          <a:noFill/>
          <a:ln>
            <a:noFill/>
          </a:ln>
        </p:spPr>
        <p:txBody>
          <a:bodyPr spcFirstLastPara="1" wrap="square" lIns="91425" tIns="45700" rIns="91425" bIns="45700" anchor="ctr" anchorCtr="0">
            <a:normAutofit/>
          </a:bodyPr>
          <a:lstStyle>
            <a:lvl1pPr marL="457200" lvl="0" indent="-228600" algn="l">
              <a:lnSpc>
                <a:spcPct val="120000"/>
              </a:lnSpc>
              <a:spcBef>
                <a:spcPts val="1000"/>
              </a:spcBef>
              <a:spcAft>
                <a:spcPts val="0"/>
              </a:spcAft>
              <a:buClr>
                <a:schemeClr val="lt1"/>
              </a:buClr>
              <a:buSzPts val="2250"/>
              <a:buNone/>
              <a:defRPr sz="1800"/>
            </a:lvl1pPr>
            <a:lvl2pPr marL="914400" lvl="1" indent="-228600" algn="l">
              <a:lnSpc>
                <a:spcPct val="120000"/>
              </a:lnSpc>
              <a:spcBef>
                <a:spcPts val="500"/>
              </a:spcBef>
              <a:spcAft>
                <a:spcPts val="0"/>
              </a:spcAft>
              <a:buClr>
                <a:schemeClr val="lt1"/>
              </a:buClr>
              <a:buSzPts val="1750"/>
              <a:buNone/>
              <a:defRPr sz="1400"/>
            </a:lvl2pPr>
            <a:lvl3pPr marL="1371600" lvl="2" indent="-228600" algn="l">
              <a:lnSpc>
                <a:spcPct val="120000"/>
              </a:lnSpc>
              <a:spcBef>
                <a:spcPts val="500"/>
              </a:spcBef>
              <a:spcAft>
                <a:spcPts val="0"/>
              </a:spcAft>
              <a:buClr>
                <a:schemeClr val="lt1"/>
              </a:buClr>
              <a:buSzPts val="1500"/>
              <a:buNone/>
              <a:defRPr sz="1200"/>
            </a:lvl3pPr>
            <a:lvl4pPr marL="1828800" lvl="3" indent="-228600" algn="l">
              <a:lnSpc>
                <a:spcPct val="120000"/>
              </a:lnSpc>
              <a:spcBef>
                <a:spcPts val="500"/>
              </a:spcBef>
              <a:spcAft>
                <a:spcPts val="0"/>
              </a:spcAft>
              <a:buClr>
                <a:schemeClr val="lt1"/>
              </a:buClr>
              <a:buSzPts val="1250"/>
              <a:buNone/>
              <a:defRPr sz="1000"/>
            </a:lvl4pPr>
            <a:lvl5pPr marL="2286000" lvl="4" indent="-228600" algn="l">
              <a:lnSpc>
                <a:spcPct val="120000"/>
              </a:lnSpc>
              <a:spcBef>
                <a:spcPts val="500"/>
              </a:spcBef>
              <a:spcAft>
                <a:spcPts val="0"/>
              </a:spcAft>
              <a:buClr>
                <a:schemeClr val="lt1"/>
              </a:buClr>
              <a:buSzPts val="1250"/>
              <a:buNone/>
              <a:defRPr sz="1000"/>
            </a:lvl5pPr>
            <a:lvl6pPr marL="2743200" lvl="5" indent="-228600" algn="l">
              <a:lnSpc>
                <a:spcPct val="120000"/>
              </a:lnSpc>
              <a:spcBef>
                <a:spcPts val="500"/>
              </a:spcBef>
              <a:spcAft>
                <a:spcPts val="0"/>
              </a:spcAft>
              <a:buClr>
                <a:schemeClr val="lt1"/>
              </a:buClr>
              <a:buSzPts val="1250"/>
              <a:buNone/>
              <a:defRPr sz="1000"/>
            </a:lvl6pPr>
            <a:lvl7pPr marL="3200400" lvl="6" indent="-228600" algn="l">
              <a:lnSpc>
                <a:spcPct val="120000"/>
              </a:lnSpc>
              <a:spcBef>
                <a:spcPts val="500"/>
              </a:spcBef>
              <a:spcAft>
                <a:spcPts val="0"/>
              </a:spcAft>
              <a:buClr>
                <a:schemeClr val="lt1"/>
              </a:buClr>
              <a:buSzPts val="1250"/>
              <a:buNone/>
              <a:defRPr sz="1000"/>
            </a:lvl7pPr>
            <a:lvl8pPr marL="3657600" lvl="7" indent="-228600" algn="l">
              <a:lnSpc>
                <a:spcPct val="120000"/>
              </a:lnSpc>
              <a:spcBef>
                <a:spcPts val="500"/>
              </a:spcBef>
              <a:spcAft>
                <a:spcPts val="0"/>
              </a:spcAft>
              <a:buClr>
                <a:schemeClr val="lt1"/>
              </a:buClr>
              <a:buSzPts val="1250"/>
              <a:buNone/>
              <a:defRPr sz="1000"/>
            </a:lvl8pPr>
            <a:lvl9pPr marL="4114800" lvl="8" indent="-228600" algn="l">
              <a:lnSpc>
                <a:spcPct val="120000"/>
              </a:lnSpc>
              <a:spcBef>
                <a:spcPts val="500"/>
              </a:spcBef>
              <a:spcAft>
                <a:spcPts val="0"/>
              </a:spcAft>
              <a:buClr>
                <a:schemeClr val="lt1"/>
              </a:buClr>
              <a:buSzPts val="1250"/>
              <a:buNone/>
              <a:defRPr sz="1000"/>
            </a:lvl9pPr>
          </a:lstStyle>
          <a:p>
            <a:endParaRPr/>
          </a:p>
        </p:txBody>
      </p:sp>
      <p:sp>
        <p:nvSpPr>
          <p:cNvPr id="175" name="Google Shape;175;p31"/>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6" name="Google Shape;176;p31"/>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7" name="Google Shape;177;p31"/>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Quote with Caption">
  <p:cSld name="Quote with Caption">
    <p:spTree>
      <p:nvGrpSpPr>
        <p:cNvPr id="1" name="Shape 178"/>
        <p:cNvGrpSpPr/>
        <p:nvPr/>
      </p:nvGrpSpPr>
      <p:grpSpPr>
        <a:xfrm>
          <a:off x="0" y="0"/>
          <a:ext cx="0" cy="0"/>
          <a:chOff x="0" y="0"/>
          <a:chExt cx="0" cy="0"/>
        </a:xfrm>
      </p:grpSpPr>
      <p:sp>
        <p:nvSpPr>
          <p:cNvPr id="179" name="Google Shape;179;p32"/>
          <p:cNvSpPr txBox="1">
            <a:spLocks noGrp="1"/>
          </p:cNvSpPr>
          <p:nvPr>
            <p:ph type="title"/>
          </p:nvPr>
        </p:nvSpPr>
        <p:spPr>
          <a:xfrm>
            <a:off x="1446212" y="609599"/>
            <a:ext cx="9302752" cy="2748429"/>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600"/>
              <a:buFont typeface="Twentieth Century"/>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0" name="Google Shape;180;p32"/>
          <p:cNvSpPr txBox="1">
            <a:spLocks noGrp="1"/>
          </p:cNvSpPr>
          <p:nvPr>
            <p:ph type="body" idx="1"/>
          </p:nvPr>
        </p:nvSpPr>
        <p:spPr>
          <a:xfrm>
            <a:off x="1720644" y="3365557"/>
            <a:ext cx="8752299" cy="548968"/>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Clr>
                <a:schemeClr val="lt1"/>
              </a:buClr>
              <a:buSzPts val="1750"/>
              <a:buNone/>
              <a:defRPr sz="1400"/>
            </a:lvl1pPr>
            <a:lvl2pPr marL="914400" lvl="1" indent="-228600" algn="l">
              <a:lnSpc>
                <a:spcPct val="120000"/>
              </a:lnSpc>
              <a:spcBef>
                <a:spcPts val="500"/>
              </a:spcBef>
              <a:spcAft>
                <a:spcPts val="0"/>
              </a:spcAft>
              <a:buClr>
                <a:schemeClr val="lt1"/>
              </a:buClr>
              <a:buSzPts val="1750"/>
              <a:buNone/>
              <a:defRPr sz="1400"/>
            </a:lvl2pPr>
            <a:lvl3pPr marL="1371600" lvl="2" indent="-228600" algn="l">
              <a:lnSpc>
                <a:spcPct val="120000"/>
              </a:lnSpc>
              <a:spcBef>
                <a:spcPts val="500"/>
              </a:spcBef>
              <a:spcAft>
                <a:spcPts val="0"/>
              </a:spcAft>
              <a:buClr>
                <a:schemeClr val="lt1"/>
              </a:buClr>
              <a:buSzPts val="1500"/>
              <a:buNone/>
              <a:defRPr sz="1200"/>
            </a:lvl3pPr>
            <a:lvl4pPr marL="1828800" lvl="3" indent="-228600" algn="l">
              <a:lnSpc>
                <a:spcPct val="120000"/>
              </a:lnSpc>
              <a:spcBef>
                <a:spcPts val="500"/>
              </a:spcBef>
              <a:spcAft>
                <a:spcPts val="0"/>
              </a:spcAft>
              <a:buClr>
                <a:schemeClr val="lt1"/>
              </a:buClr>
              <a:buSzPts val="1250"/>
              <a:buNone/>
              <a:defRPr sz="1000"/>
            </a:lvl4pPr>
            <a:lvl5pPr marL="2286000" lvl="4" indent="-228600" algn="l">
              <a:lnSpc>
                <a:spcPct val="120000"/>
              </a:lnSpc>
              <a:spcBef>
                <a:spcPts val="500"/>
              </a:spcBef>
              <a:spcAft>
                <a:spcPts val="0"/>
              </a:spcAft>
              <a:buClr>
                <a:schemeClr val="lt1"/>
              </a:buClr>
              <a:buSzPts val="1250"/>
              <a:buNone/>
              <a:defRPr sz="1000"/>
            </a:lvl5pPr>
            <a:lvl6pPr marL="2743200" lvl="5" indent="-228600" algn="l">
              <a:lnSpc>
                <a:spcPct val="120000"/>
              </a:lnSpc>
              <a:spcBef>
                <a:spcPts val="500"/>
              </a:spcBef>
              <a:spcAft>
                <a:spcPts val="0"/>
              </a:spcAft>
              <a:buClr>
                <a:schemeClr val="lt1"/>
              </a:buClr>
              <a:buSzPts val="1250"/>
              <a:buNone/>
              <a:defRPr sz="1000"/>
            </a:lvl6pPr>
            <a:lvl7pPr marL="3200400" lvl="6" indent="-228600" algn="l">
              <a:lnSpc>
                <a:spcPct val="120000"/>
              </a:lnSpc>
              <a:spcBef>
                <a:spcPts val="500"/>
              </a:spcBef>
              <a:spcAft>
                <a:spcPts val="0"/>
              </a:spcAft>
              <a:buClr>
                <a:schemeClr val="lt1"/>
              </a:buClr>
              <a:buSzPts val="1250"/>
              <a:buNone/>
              <a:defRPr sz="1000"/>
            </a:lvl7pPr>
            <a:lvl8pPr marL="3657600" lvl="7" indent="-228600" algn="l">
              <a:lnSpc>
                <a:spcPct val="120000"/>
              </a:lnSpc>
              <a:spcBef>
                <a:spcPts val="500"/>
              </a:spcBef>
              <a:spcAft>
                <a:spcPts val="0"/>
              </a:spcAft>
              <a:buClr>
                <a:schemeClr val="lt1"/>
              </a:buClr>
              <a:buSzPts val="1250"/>
              <a:buNone/>
              <a:defRPr sz="1000"/>
            </a:lvl8pPr>
            <a:lvl9pPr marL="4114800" lvl="8" indent="-228600" algn="l">
              <a:lnSpc>
                <a:spcPct val="120000"/>
              </a:lnSpc>
              <a:spcBef>
                <a:spcPts val="500"/>
              </a:spcBef>
              <a:spcAft>
                <a:spcPts val="0"/>
              </a:spcAft>
              <a:buClr>
                <a:schemeClr val="lt1"/>
              </a:buClr>
              <a:buSzPts val="1250"/>
              <a:buNone/>
              <a:defRPr sz="1000"/>
            </a:lvl9pPr>
          </a:lstStyle>
          <a:p>
            <a:endParaRPr/>
          </a:p>
        </p:txBody>
      </p:sp>
      <p:sp>
        <p:nvSpPr>
          <p:cNvPr id="181" name="Google Shape;181;p32"/>
          <p:cNvSpPr txBox="1">
            <a:spLocks noGrp="1"/>
          </p:cNvSpPr>
          <p:nvPr>
            <p:ph type="body" idx="2"/>
          </p:nvPr>
        </p:nvSpPr>
        <p:spPr>
          <a:xfrm>
            <a:off x="1141411" y="4309919"/>
            <a:ext cx="9906002" cy="1489496"/>
          </a:xfrm>
          <a:prstGeom prst="rect">
            <a:avLst/>
          </a:prstGeom>
          <a:noFill/>
          <a:ln>
            <a:noFill/>
          </a:ln>
        </p:spPr>
        <p:txBody>
          <a:bodyPr spcFirstLastPara="1" wrap="square" lIns="91425" tIns="45700" rIns="91425" bIns="45700" anchor="ctr" anchorCtr="0">
            <a:normAutofit/>
          </a:bodyPr>
          <a:lstStyle>
            <a:lvl1pPr marL="457200" lvl="0" indent="-228600" algn="l">
              <a:lnSpc>
                <a:spcPct val="120000"/>
              </a:lnSpc>
              <a:spcBef>
                <a:spcPts val="1000"/>
              </a:spcBef>
              <a:spcAft>
                <a:spcPts val="0"/>
              </a:spcAft>
              <a:buClr>
                <a:schemeClr val="lt1"/>
              </a:buClr>
              <a:buSzPts val="2250"/>
              <a:buNone/>
              <a:defRPr sz="1800"/>
            </a:lvl1pPr>
            <a:lvl2pPr marL="914400" lvl="1" indent="-228600" algn="l">
              <a:lnSpc>
                <a:spcPct val="120000"/>
              </a:lnSpc>
              <a:spcBef>
                <a:spcPts val="500"/>
              </a:spcBef>
              <a:spcAft>
                <a:spcPts val="0"/>
              </a:spcAft>
              <a:buClr>
                <a:schemeClr val="lt1"/>
              </a:buClr>
              <a:buSzPts val="1750"/>
              <a:buNone/>
              <a:defRPr sz="1400"/>
            </a:lvl2pPr>
            <a:lvl3pPr marL="1371600" lvl="2" indent="-228600" algn="l">
              <a:lnSpc>
                <a:spcPct val="120000"/>
              </a:lnSpc>
              <a:spcBef>
                <a:spcPts val="500"/>
              </a:spcBef>
              <a:spcAft>
                <a:spcPts val="0"/>
              </a:spcAft>
              <a:buClr>
                <a:schemeClr val="lt1"/>
              </a:buClr>
              <a:buSzPts val="1500"/>
              <a:buNone/>
              <a:defRPr sz="1200"/>
            </a:lvl3pPr>
            <a:lvl4pPr marL="1828800" lvl="3" indent="-228600" algn="l">
              <a:lnSpc>
                <a:spcPct val="120000"/>
              </a:lnSpc>
              <a:spcBef>
                <a:spcPts val="500"/>
              </a:spcBef>
              <a:spcAft>
                <a:spcPts val="0"/>
              </a:spcAft>
              <a:buClr>
                <a:schemeClr val="lt1"/>
              </a:buClr>
              <a:buSzPts val="1250"/>
              <a:buNone/>
              <a:defRPr sz="1000"/>
            </a:lvl4pPr>
            <a:lvl5pPr marL="2286000" lvl="4" indent="-228600" algn="l">
              <a:lnSpc>
                <a:spcPct val="120000"/>
              </a:lnSpc>
              <a:spcBef>
                <a:spcPts val="500"/>
              </a:spcBef>
              <a:spcAft>
                <a:spcPts val="0"/>
              </a:spcAft>
              <a:buClr>
                <a:schemeClr val="lt1"/>
              </a:buClr>
              <a:buSzPts val="1250"/>
              <a:buNone/>
              <a:defRPr sz="1000"/>
            </a:lvl5pPr>
            <a:lvl6pPr marL="2743200" lvl="5" indent="-228600" algn="l">
              <a:lnSpc>
                <a:spcPct val="120000"/>
              </a:lnSpc>
              <a:spcBef>
                <a:spcPts val="500"/>
              </a:spcBef>
              <a:spcAft>
                <a:spcPts val="0"/>
              </a:spcAft>
              <a:buClr>
                <a:schemeClr val="lt1"/>
              </a:buClr>
              <a:buSzPts val="1250"/>
              <a:buNone/>
              <a:defRPr sz="1000"/>
            </a:lvl6pPr>
            <a:lvl7pPr marL="3200400" lvl="6" indent="-228600" algn="l">
              <a:lnSpc>
                <a:spcPct val="120000"/>
              </a:lnSpc>
              <a:spcBef>
                <a:spcPts val="500"/>
              </a:spcBef>
              <a:spcAft>
                <a:spcPts val="0"/>
              </a:spcAft>
              <a:buClr>
                <a:schemeClr val="lt1"/>
              </a:buClr>
              <a:buSzPts val="1250"/>
              <a:buNone/>
              <a:defRPr sz="1000"/>
            </a:lvl7pPr>
            <a:lvl8pPr marL="3657600" lvl="7" indent="-228600" algn="l">
              <a:lnSpc>
                <a:spcPct val="120000"/>
              </a:lnSpc>
              <a:spcBef>
                <a:spcPts val="500"/>
              </a:spcBef>
              <a:spcAft>
                <a:spcPts val="0"/>
              </a:spcAft>
              <a:buClr>
                <a:schemeClr val="lt1"/>
              </a:buClr>
              <a:buSzPts val="1250"/>
              <a:buNone/>
              <a:defRPr sz="1000"/>
            </a:lvl8pPr>
            <a:lvl9pPr marL="4114800" lvl="8" indent="-228600" algn="l">
              <a:lnSpc>
                <a:spcPct val="120000"/>
              </a:lnSpc>
              <a:spcBef>
                <a:spcPts val="500"/>
              </a:spcBef>
              <a:spcAft>
                <a:spcPts val="0"/>
              </a:spcAft>
              <a:buClr>
                <a:schemeClr val="lt1"/>
              </a:buClr>
              <a:buSzPts val="1250"/>
              <a:buNone/>
              <a:defRPr sz="1000"/>
            </a:lvl9pPr>
          </a:lstStyle>
          <a:p>
            <a:endParaRPr/>
          </a:p>
        </p:txBody>
      </p:sp>
      <p:sp>
        <p:nvSpPr>
          <p:cNvPr id="182" name="Google Shape;182;p32"/>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3" name="Google Shape;183;p32"/>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4" name="Google Shape;184;p32"/>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185" name="Google Shape;185;p32"/>
          <p:cNvSpPr txBox="1"/>
          <p:nvPr/>
        </p:nvSpPr>
        <p:spPr>
          <a:xfrm>
            <a:off x="903512" y="732394"/>
            <a:ext cx="609600" cy="584776"/>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Clr>
                <a:schemeClr val="lt1"/>
              </a:buClr>
              <a:buSzPts val="8000"/>
              <a:buFont typeface="Twentieth Century"/>
              <a:buNone/>
            </a:pPr>
            <a:r>
              <a:rPr lang="en-US" sz="8000" b="0" cap="none">
                <a:solidFill>
                  <a:schemeClr val="lt1"/>
                </a:solidFill>
                <a:latin typeface="Twentieth Century"/>
                <a:ea typeface="Twentieth Century"/>
                <a:cs typeface="Twentieth Century"/>
                <a:sym typeface="Twentieth Century"/>
              </a:rPr>
              <a:t>“</a:t>
            </a:r>
            <a:endParaRPr/>
          </a:p>
        </p:txBody>
      </p:sp>
      <p:sp>
        <p:nvSpPr>
          <p:cNvPr id="186" name="Google Shape;186;p32"/>
          <p:cNvSpPr txBox="1"/>
          <p:nvPr/>
        </p:nvSpPr>
        <p:spPr>
          <a:xfrm>
            <a:off x="10537370" y="2764972"/>
            <a:ext cx="609600" cy="584776"/>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Clr>
                <a:schemeClr val="lt1"/>
              </a:buClr>
              <a:buSzPts val="8000"/>
              <a:buFont typeface="Twentieth Century"/>
              <a:buNone/>
            </a:pPr>
            <a:r>
              <a:rPr lang="en-US" sz="8000" b="0" cap="none">
                <a:solidFill>
                  <a:schemeClr val="lt1"/>
                </a:solidFill>
                <a:latin typeface="Twentieth Century"/>
                <a:ea typeface="Twentieth Century"/>
                <a:cs typeface="Twentieth Century"/>
                <a:sym typeface="Twentieth Century"/>
              </a:rPr>
              <a:t>”</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Name Card">
  <p:cSld name="Name Card">
    <p:spTree>
      <p:nvGrpSpPr>
        <p:cNvPr id="1" name="Shape 187"/>
        <p:cNvGrpSpPr/>
        <p:nvPr/>
      </p:nvGrpSpPr>
      <p:grpSpPr>
        <a:xfrm>
          <a:off x="0" y="0"/>
          <a:ext cx="0" cy="0"/>
          <a:chOff x="0" y="0"/>
          <a:chExt cx="0" cy="0"/>
        </a:xfrm>
      </p:grpSpPr>
      <p:sp>
        <p:nvSpPr>
          <p:cNvPr id="188" name="Google Shape;188;p33"/>
          <p:cNvSpPr txBox="1">
            <a:spLocks noGrp="1"/>
          </p:cNvSpPr>
          <p:nvPr>
            <p:ph type="title"/>
          </p:nvPr>
        </p:nvSpPr>
        <p:spPr>
          <a:xfrm>
            <a:off x="1141410" y="2134041"/>
            <a:ext cx="9906001" cy="251183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600"/>
              <a:buFont typeface="Twentieth Century"/>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9" name="Google Shape;189;p33"/>
          <p:cNvSpPr txBox="1">
            <a:spLocks noGrp="1"/>
          </p:cNvSpPr>
          <p:nvPr>
            <p:ph type="body" idx="1"/>
          </p:nvPr>
        </p:nvSpPr>
        <p:spPr>
          <a:xfrm>
            <a:off x="1141364" y="4657655"/>
            <a:ext cx="9904505" cy="1140644"/>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Clr>
                <a:schemeClr val="lt1"/>
              </a:buClr>
              <a:buSzPts val="2250"/>
              <a:buNone/>
              <a:defRPr sz="1800"/>
            </a:lvl1pPr>
            <a:lvl2pPr marL="914400" lvl="1" indent="-228600" algn="l">
              <a:lnSpc>
                <a:spcPct val="120000"/>
              </a:lnSpc>
              <a:spcBef>
                <a:spcPts val="500"/>
              </a:spcBef>
              <a:spcAft>
                <a:spcPts val="0"/>
              </a:spcAft>
              <a:buClr>
                <a:schemeClr val="lt1"/>
              </a:buClr>
              <a:buSzPts val="1750"/>
              <a:buNone/>
              <a:defRPr sz="1400"/>
            </a:lvl2pPr>
            <a:lvl3pPr marL="1371600" lvl="2" indent="-228600" algn="l">
              <a:lnSpc>
                <a:spcPct val="120000"/>
              </a:lnSpc>
              <a:spcBef>
                <a:spcPts val="500"/>
              </a:spcBef>
              <a:spcAft>
                <a:spcPts val="0"/>
              </a:spcAft>
              <a:buClr>
                <a:schemeClr val="lt1"/>
              </a:buClr>
              <a:buSzPts val="1500"/>
              <a:buNone/>
              <a:defRPr sz="1200"/>
            </a:lvl3pPr>
            <a:lvl4pPr marL="1828800" lvl="3" indent="-228600" algn="l">
              <a:lnSpc>
                <a:spcPct val="120000"/>
              </a:lnSpc>
              <a:spcBef>
                <a:spcPts val="500"/>
              </a:spcBef>
              <a:spcAft>
                <a:spcPts val="0"/>
              </a:spcAft>
              <a:buClr>
                <a:schemeClr val="lt1"/>
              </a:buClr>
              <a:buSzPts val="1250"/>
              <a:buNone/>
              <a:defRPr sz="1000"/>
            </a:lvl4pPr>
            <a:lvl5pPr marL="2286000" lvl="4" indent="-228600" algn="l">
              <a:lnSpc>
                <a:spcPct val="120000"/>
              </a:lnSpc>
              <a:spcBef>
                <a:spcPts val="500"/>
              </a:spcBef>
              <a:spcAft>
                <a:spcPts val="0"/>
              </a:spcAft>
              <a:buClr>
                <a:schemeClr val="lt1"/>
              </a:buClr>
              <a:buSzPts val="1250"/>
              <a:buNone/>
              <a:defRPr sz="1000"/>
            </a:lvl5pPr>
            <a:lvl6pPr marL="2743200" lvl="5" indent="-228600" algn="l">
              <a:lnSpc>
                <a:spcPct val="120000"/>
              </a:lnSpc>
              <a:spcBef>
                <a:spcPts val="500"/>
              </a:spcBef>
              <a:spcAft>
                <a:spcPts val="0"/>
              </a:spcAft>
              <a:buClr>
                <a:schemeClr val="lt1"/>
              </a:buClr>
              <a:buSzPts val="1250"/>
              <a:buNone/>
              <a:defRPr sz="1000"/>
            </a:lvl6pPr>
            <a:lvl7pPr marL="3200400" lvl="6" indent="-228600" algn="l">
              <a:lnSpc>
                <a:spcPct val="120000"/>
              </a:lnSpc>
              <a:spcBef>
                <a:spcPts val="500"/>
              </a:spcBef>
              <a:spcAft>
                <a:spcPts val="0"/>
              </a:spcAft>
              <a:buClr>
                <a:schemeClr val="lt1"/>
              </a:buClr>
              <a:buSzPts val="1250"/>
              <a:buNone/>
              <a:defRPr sz="1000"/>
            </a:lvl7pPr>
            <a:lvl8pPr marL="3657600" lvl="7" indent="-228600" algn="l">
              <a:lnSpc>
                <a:spcPct val="120000"/>
              </a:lnSpc>
              <a:spcBef>
                <a:spcPts val="500"/>
              </a:spcBef>
              <a:spcAft>
                <a:spcPts val="0"/>
              </a:spcAft>
              <a:buClr>
                <a:schemeClr val="lt1"/>
              </a:buClr>
              <a:buSzPts val="1250"/>
              <a:buNone/>
              <a:defRPr sz="1000"/>
            </a:lvl8pPr>
            <a:lvl9pPr marL="4114800" lvl="8" indent="-228600" algn="l">
              <a:lnSpc>
                <a:spcPct val="120000"/>
              </a:lnSpc>
              <a:spcBef>
                <a:spcPts val="500"/>
              </a:spcBef>
              <a:spcAft>
                <a:spcPts val="0"/>
              </a:spcAft>
              <a:buClr>
                <a:schemeClr val="lt1"/>
              </a:buClr>
              <a:buSzPts val="1250"/>
              <a:buNone/>
              <a:defRPr sz="1000"/>
            </a:lvl9pPr>
          </a:lstStyle>
          <a:p>
            <a:endParaRPr/>
          </a:p>
        </p:txBody>
      </p:sp>
      <p:sp>
        <p:nvSpPr>
          <p:cNvPr id="190" name="Google Shape;190;p33"/>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1" name="Google Shape;191;p33"/>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2" name="Google Shape;192;p33"/>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3 Column">
  <p:cSld name="3 Column">
    <p:spTree>
      <p:nvGrpSpPr>
        <p:cNvPr id="1" name="Shape 193"/>
        <p:cNvGrpSpPr/>
        <p:nvPr/>
      </p:nvGrpSpPr>
      <p:grpSpPr>
        <a:xfrm>
          <a:off x="0" y="0"/>
          <a:ext cx="0" cy="0"/>
          <a:chOff x="0" y="0"/>
          <a:chExt cx="0" cy="0"/>
        </a:xfrm>
      </p:grpSpPr>
      <p:sp>
        <p:nvSpPr>
          <p:cNvPr id="194" name="Google Shape;194;p34"/>
          <p:cNvSpPr txBox="1">
            <a:spLocks noGrp="1"/>
          </p:cNvSpPr>
          <p:nvPr>
            <p:ph type="title"/>
          </p:nvPr>
        </p:nvSpPr>
        <p:spPr>
          <a:xfrm>
            <a:off x="1141413" y="609600"/>
            <a:ext cx="9905998" cy="19050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5" name="Google Shape;195;p34"/>
          <p:cNvSpPr txBox="1">
            <a:spLocks noGrp="1"/>
          </p:cNvSpPr>
          <p:nvPr>
            <p:ph type="body" idx="1"/>
          </p:nvPr>
        </p:nvSpPr>
        <p:spPr>
          <a:xfrm>
            <a:off x="1141410" y="2674463"/>
            <a:ext cx="3196899" cy="685800"/>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3000"/>
              <a:buNone/>
              <a:defRPr sz="2400" b="0" cap="none">
                <a:solidFill>
                  <a:schemeClr val="lt1"/>
                </a:solidFill>
              </a:defRPr>
            </a:lvl1pPr>
            <a:lvl2pPr marL="914400" lvl="1" indent="-228600" algn="l">
              <a:lnSpc>
                <a:spcPct val="120000"/>
              </a:lnSpc>
              <a:spcBef>
                <a:spcPts val="500"/>
              </a:spcBef>
              <a:spcAft>
                <a:spcPts val="0"/>
              </a:spcAft>
              <a:buClr>
                <a:schemeClr val="lt1"/>
              </a:buClr>
              <a:buSzPts val="2500"/>
              <a:buNone/>
              <a:defRPr sz="2000" b="1"/>
            </a:lvl2pPr>
            <a:lvl3pPr marL="1371600" lvl="2" indent="-228600" algn="l">
              <a:lnSpc>
                <a:spcPct val="120000"/>
              </a:lnSpc>
              <a:spcBef>
                <a:spcPts val="500"/>
              </a:spcBef>
              <a:spcAft>
                <a:spcPts val="0"/>
              </a:spcAft>
              <a:buClr>
                <a:schemeClr val="lt1"/>
              </a:buClr>
              <a:buSzPts val="2250"/>
              <a:buNone/>
              <a:defRPr sz="1800" b="1"/>
            </a:lvl3pPr>
            <a:lvl4pPr marL="1828800" lvl="3" indent="-228600" algn="l">
              <a:lnSpc>
                <a:spcPct val="120000"/>
              </a:lnSpc>
              <a:spcBef>
                <a:spcPts val="500"/>
              </a:spcBef>
              <a:spcAft>
                <a:spcPts val="0"/>
              </a:spcAft>
              <a:buClr>
                <a:schemeClr val="lt1"/>
              </a:buClr>
              <a:buSzPts val="2000"/>
              <a:buNone/>
              <a:defRPr sz="1600" b="1"/>
            </a:lvl4pPr>
            <a:lvl5pPr marL="2286000" lvl="4" indent="-228600" algn="l">
              <a:lnSpc>
                <a:spcPct val="120000"/>
              </a:lnSpc>
              <a:spcBef>
                <a:spcPts val="500"/>
              </a:spcBef>
              <a:spcAft>
                <a:spcPts val="0"/>
              </a:spcAft>
              <a:buClr>
                <a:schemeClr val="lt1"/>
              </a:buClr>
              <a:buSzPts val="2000"/>
              <a:buNone/>
              <a:defRPr sz="1600" b="1"/>
            </a:lvl5pPr>
            <a:lvl6pPr marL="2743200" lvl="5" indent="-228600" algn="l">
              <a:lnSpc>
                <a:spcPct val="120000"/>
              </a:lnSpc>
              <a:spcBef>
                <a:spcPts val="500"/>
              </a:spcBef>
              <a:spcAft>
                <a:spcPts val="0"/>
              </a:spcAft>
              <a:buClr>
                <a:schemeClr val="lt1"/>
              </a:buClr>
              <a:buSzPts val="2000"/>
              <a:buNone/>
              <a:defRPr sz="1600" b="1"/>
            </a:lvl6pPr>
            <a:lvl7pPr marL="3200400" lvl="6" indent="-228600" algn="l">
              <a:lnSpc>
                <a:spcPct val="120000"/>
              </a:lnSpc>
              <a:spcBef>
                <a:spcPts val="500"/>
              </a:spcBef>
              <a:spcAft>
                <a:spcPts val="0"/>
              </a:spcAft>
              <a:buClr>
                <a:schemeClr val="lt1"/>
              </a:buClr>
              <a:buSzPts val="2000"/>
              <a:buNone/>
              <a:defRPr sz="1600" b="1"/>
            </a:lvl7pPr>
            <a:lvl8pPr marL="3657600" lvl="7" indent="-228600" algn="l">
              <a:lnSpc>
                <a:spcPct val="120000"/>
              </a:lnSpc>
              <a:spcBef>
                <a:spcPts val="500"/>
              </a:spcBef>
              <a:spcAft>
                <a:spcPts val="0"/>
              </a:spcAft>
              <a:buClr>
                <a:schemeClr val="lt1"/>
              </a:buClr>
              <a:buSzPts val="2000"/>
              <a:buNone/>
              <a:defRPr sz="1600" b="1"/>
            </a:lvl8pPr>
            <a:lvl9pPr marL="4114800" lvl="8" indent="-228600" algn="l">
              <a:lnSpc>
                <a:spcPct val="120000"/>
              </a:lnSpc>
              <a:spcBef>
                <a:spcPts val="500"/>
              </a:spcBef>
              <a:spcAft>
                <a:spcPts val="0"/>
              </a:spcAft>
              <a:buClr>
                <a:schemeClr val="lt1"/>
              </a:buClr>
              <a:buSzPts val="2000"/>
              <a:buNone/>
              <a:defRPr sz="1600" b="1"/>
            </a:lvl9pPr>
          </a:lstStyle>
          <a:p>
            <a:endParaRPr/>
          </a:p>
        </p:txBody>
      </p:sp>
      <p:sp>
        <p:nvSpPr>
          <p:cNvPr id="196" name="Google Shape;196;p34"/>
          <p:cNvSpPr txBox="1">
            <a:spLocks noGrp="1"/>
          </p:cNvSpPr>
          <p:nvPr>
            <p:ph type="body" idx="2"/>
          </p:nvPr>
        </p:nvSpPr>
        <p:spPr>
          <a:xfrm>
            <a:off x="1127918" y="3360263"/>
            <a:ext cx="3208735" cy="2430936"/>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Clr>
                <a:schemeClr val="lt1"/>
              </a:buClr>
              <a:buSzPts val="1750"/>
              <a:buNone/>
              <a:defRPr sz="1400"/>
            </a:lvl1pPr>
            <a:lvl2pPr marL="914400" lvl="1" indent="-228600" algn="l">
              <a:lnSpc>
                <a:spcPct val="120000"/>
              </a:lnSpc>
              <a:spcBef>
                <a:spcPts val="500"/>
              </a:spcBef>
              <a:spcAft>
                <a:spcPts val="0"/>
              </a:spcAft>
              <a:buClr>
                <a:schemeClr val="lt1"/>
              </a:buClr>
              <a:buSzPts val="1500"/>
              <a:buNone/>
              <a:defRPr sz="1200"/>
            </a:lvl2pPr>
            <a:lvl3pPr marL="1371600" lvl="2" indent="-228600" algn="l">
              <a:lnSpc>
                <a:spcPct val="120000"/>
              </a:lnSpc>
              <a:spcBef>
                <a:spcPts val="500"/>
              </a:spcBef>
              <a:spcAft>
                <a:spcPts val="0"/>
              </a:spcAft>
              <a:buClr>
                <a:schemeClr val="lt1"/>
              </a:buClr>
              <a:buSzPts val="1250"/>
              <a:buNone/>
              <a:defRPr sz="1000"/>
            </a:lvl3pPr>
            <a:lvl4pPr marL="1828800" lvl="3" indent="-228600" algn="l">
              <a:lnSpc>
                <a:spcPct val="120000"/>
              </a:lnSpc>
              <a:spcBef>
                <a:spcPts val="500"/>
              </a:spcBef>
              <a:spcAft>
                <a:spcPts val="0"/>
              </a:spcAft>
              <a:buClr>
                <a:schemeClr val="lt1"/>
              </a:buClr>
              <a:buSzPts val="1125"/>
              <a:buNone/>
              <a:defRPr sz="900"/>
            </a:lvl4pPr>
            <a:lvl5pPr marL="2286000" lvl="4" indent="-228600" algn="l">
              <a:lnSpc>
                <a:spcPct val="120000"/>
              </a:lnSpc>
              <a:spcBef>
                <a:spcPts val="500"/>
              </a:spcBef>
              <a:spcAft>
                <a:spcPts val="0"/>
              </a:spcAft>
              <a:buClr>
                <a:schemeClr val="lt1"/>
              </a:buClr>
              <a:buSzPts val="1125"/>
              <a:buNone/>
              <a:defRPr sz="900"/>
            </a:lvl5pPr>
            <a:lvl6pPr marL="2743200" lvl="5" indent="-228600" algn="l">
              <a:lnSpc>
                <a:spcPct val="120000"/>
              </a:lnSpc>
              <a:spcBef>
                <a:spcPts val="500"/>
              </a:spcBef>
              <a:spcAft>
                <a:spcPts val="0"/>
              </a:spcAft>
              <a:buClr>
                <a:schemeClr val="lt1"/>
              </a:buClr>
              <a:buSzPts val="1125"/>
              <a:buNone/>
              <a:defRPr sz="900"/>
            </a:lvl6pPr>
            <a:lvl7pPr marL="3200400" lvl="6" indent="-228600" algn="l">
              <a:lnSpc>
                <a:spcPct val="120000"/>
              </a:lnSpc>
              <a:spcBef>
                <a:spcPts val="500"/>
              </a:spcBef>
              <a:spcAft>
                <a:spcPts val="0"/>
              </a:spcAft>
              <a:buClr>
                <a:schemeClr val="lt1"/>
              </a:buClr>
              <a:buSzPts val="1125"/>
              <a:buNone/>
              <a:defRPr sz="900"/>
            </a:lvl7pPr>
            <a:lvl8pPr marL="3657600" lvl="7" indent="-228600" algn="l">
              <a:lnSpc>
                <a:spcPct val="120000"/>
              </a:lnSpc>
              <a:spcBef>
                <a:spcPts val="500"/>
              </a:spcBef>
              <a:spcAft>
                <a:spcPts val="0"/>
              </a:spcAft>
              <a:buClr>
                <a:schemeClr val="lt1"/>
              </a:buClr>
              <a:buSzPts val="1125"/>
              <a:buNone/>
              <a:defRPr sz="900"/>
            </a:lvl8pPr>
            <a:lvl9pPr marL="4114800" lvl="8" indent="-228600" algn="l">
              <a:lnSpc>
                <a:spcPct val="120000"/>
              </a:lnSpc>
              <a:spcBef>
                <a:spcPts val="500"/>
              </a:spcBef>
              <a:spcAft>
                <a:spcPts val="0"/>
              </a:spcAft>
              <a:buClr>
                <a:schemeClr val="lt1"/>
              </a:buClr>
              <a:buSzPts val="1125"/>
              <a:buNone/>
              <a:defRPr sz="900"/>
            </a:lvl9pPr>
          </a:lstStyle>
          <a:p>
            <a:endParaRPr/>
          </a:p>
        </p:txBody>
      </p:sp>
      <p:sp>
        <p:nvSpPr>
          <p:cNvPr id="197" name="Google Shape;197;p34"/>
          <p:cNvSpPr txBox="1">
            <a:spLocks noGrp="1"/>
          </p:cNvSpPr>
          <p:nvPr>
            <p:ph type="body" idx="3"/>
          </p:nvPr>
        </p:nvSpPr>
        <p:spPr>
          <a:xfrm>
            <a:off x="4514766" y="2677635"/>
            <a:ext cx="3184385" cy="685800"/>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3000"/>
              <a:buNone/>
              <a:defRPr sz="2400" b="0" cap="none">
                <a:solidFill>
                  <a:schemeClr val="lt1"/>
                </a:solidFill>
              </a:defRPr>
            </a:lvl1pPr>
            <a:lvl2pPr marL="914400" lvl="1" indent="-228600" algn="l">
              <a:lnSpc>
                <a:spcPct val="120000"/>
              </a:lnSpc>
              <a:spcBef>
                <a:spcPts val="500"/>
              </a:spcBef>
              <a:spcAft>
                <a:spcPts val="0"/>
              </a:spcAft>
              <a:buClr>
                <a:schemeClr val="lt1"/>
              </a:buClr>
              <a:buSzPts val="2500"/>
              <a:buNone/>
              <a:defRPr sz="2000" b="1"/>
            </a:lvl2pPr>
            <a:lvl3pPr marL="1371600" lvl="2" indent="-228600" algn="l">
              <a:lnSpc>
                <a:spcPct val="120000"/>
              </a:lnSpc>
              <a:spcBef>
                <a:spcPts val="500"/>
              </a:spcBef>
              <a:spcAft>
                <a:spcPts val="0"/>
              </a:spcAft>
              <a:buClr>
                <a:schemeClr val="lt1"/>
              </a:buClr>
              <a:buSzPts val="2250"/>
              <a:buNone/>
              <a:defRPr sz="1800" b="1"/>
            </a:lvl3pPr>
            <a:lvl4pPr marL="1828800" lvl="3" indent="-228600" algn="l">
              <a:lnSpc>
                <a:spcPct val="120000"/>
              </a:lnSpc>
              <a:spcBef>
                <a:spcPts val="500"/>
              </a:spcBef>
              <a:spcAft>
                <a:spcPts val="0"/>
              </a:spcAft>
              <a:buClr>
                <a:schemeClr val="lt1"/>
              </a:buClr>
              <a:buSzPts val="2000"/>
              <a:buNone/>
              <a:defRPr sz="1600" b="1"/>
            </a:lvl4pPr>
            <a:lvl5pPr marL="2286000" lvl="4" indent="-228600" algn="l">
              <a:lnSpc>
                <a:spcPct val="120000"/>
              </a:lnSpc>
              <a:spcBef>
                <a:spcPts val="500"/>
              </a:spcBef>
              <a:spcAft>
                <a:spcPts val="0"/>
              </a:spcAft>
              <a:buClr>
                <a:schemeClr val="lt1"/>
              </a:buClr>
              <a:buSzPts val="2000"/>
              <a:buNone/>
              <a:defRPr sz="1600" b="1"/>
            </a:lvl5pPr>
            <a:lvl6pPr marL="2743200" lvl="5" indent="-228600" algn="l">
              <a:lnSpc>
                <a:spcPct val="120000"/>
              </a:lnSpc>
              <a:spcBef>
                <a:spcPts val="500"/>
              </a:spcBef>
              <a:spcAft>
                <a:spcPts val="0"/>
              </a:spcAft>
              <a:buClr>
                <a:schemeClr val="lt1"/>
              </a:buClr>
              <a:buSzPts val="2000"/>
              <a:buNone/>
              <a:defRPr sz="1600" b="1"/>
            </a:lvl6pPr>
            <a:lvl7pPr marL="3200400" lvl="6" indent="-228600" algn="l">
              <a:lnSpc>
                <a:spcPct val="120000"/>
              </a:lnSpc>
              <a:spcBef>
                <a:spcPts val="500"/>
              </a:spcBef>
              <a:spcAft>
                <a:spcPts val="0"/>
              </a:spcAft>
              <a:buClr>
                <a:schemeClr val="lt1"/>
              </a:buClr>
              <a:buSzPts val="2000"/>
              <a:buNone/>
              <a:defRPr sz="1600" b="1"/>
            </a:lvl7pPr>
            <a:lvl8pPr marL="3657600" lvl="7" indent="-228600" algn="l">
              <a:lnSpc>
                <a:spcPct val="120000"/>
              </a:lnSpc>
              <a:spcBef>
                <a:spcPts val="500"/>
              </a:spcBef>
              <a:spcAft>
                <a:spcPts val="0"/>
              </a:spcAft>
              <a:buClr>
                <a:schemeClr val="lt1"/>
              </a:buClr>
              <a:buSzPts val="2000"/>
              <a:buNone/>
              <a:defRPr sz="1600" b="1"/>
            </a:lvl8pPr>
            <a:lvl9pPr marL="4114800" lvl="8" indent="-228600" algn="l">
              <a:lnSpc>
                <a:spcPct val="120000"/>
              </a:lnSpc>
              <a:spcBef>
                <a:spcPts val="500"/>
              </a:spcBef>
              <a:spcAft>
                <a:spcPts val="0"/>
              </a:spcAft>
              <a:buClr>
                <a:schemeClr val="lt1"/>
              </a:buClr>
              <a:buSzPts val="2000"/>
              <a:buNone/>
              <a:defRPr sz="1600" b="1"/>
            </a:lvl9pPr>
          </a:lstStyle>
          <a:p>
            <a:endParaRPr/>
          </a:p>
        </p:txBody>
      </p:sp>
      <p:sp>
        <p:nvSpPr>
          <p:cNvPr id="198" name="Google Shape;198;p34"/>
          <p:cNvSpPr txBox="1">
            <a:spLocks noGrp="1"/>
          </p:cNvSpPr>
          <p:nvPr>
            <p:ph type="body" idx="4"/>
          </p:nvPr>
        </p:nvSpPr>
        <p:spPr>
          <a:xfrm>
            <a:off x="4504213" y="3363435"/>
            <a:ext cx="3195830" cy="2430936"/>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Clr>
                <a:schemeClr val="lt1"/>
              </a:buClr>
              <a:buSzPts val="1750"/>
              <a:buNone/>
              <a:defRPr sz="1400"/>
            </a:lvl1pPr>
            <a:lvl2pPr marL="914400" lvl="1" indent="-228600" algn="l">
              <a:lnSpc>
                <a:spcPct val="120000"/>
              </a:lnSpc>
              <a:spcBef>
                <a:spcPts val="500"/>
              </a:spcBef>
              <a:spcAft>
                <a:spcPts val="0"/>
              </a:spcAft>
              <a:buClr>
                <a:schemeClr val="lt1"/>
              </a:buClr>
              <a:buSzPts val="1500"/>
              <a:buNone/>
              <a:defRPr sz="1200"/>
            </a:lvl2pPr>
            <a:lvl3pPr marL="1371600" lvl="2" indent="-228600" algn="l">
              <a:lnSpc>
                <a:spcPct val="120000"/>
              </a:lnSpc>
              <a:spcBef>
                <a:spcPts val="500"/>
              </a:spcBef>
              <a:spcAft>
                <a:spcPts val="0"/>
              </a:spcAft>
              <a:buClr>
                <a:schemeClr val="lt1"/>
              </a:buClr>
              <a:buSzPts val="1250"/>
              <a:buNone/>
              <a:defRPr sz="1000"/>
            </a:lvl3pPr>
            <a:lvl4pPr marL="1828800" lvl="3" indent="-228600" algn="l">
              <a:lnSpc>
                <a:spcPct val="120000"/>
              </a:lnSpc>
              <a:spcBef>
                <a:spcPts val="500"/>
              </a:spcBef>
              <a:spcAft>
                <a:spcPts val="0"/>
              </a:spcAft>
              <a:buClr>
                <a:schemeClr val="lt1"/>
              </a:buClr>
              <a:buSzPts val="1125"/>
              <a:buNone/>
              <a:defRPr sz="900"/>
            </a:lvl4pPr>
            <a:lvl5pPr marL="2286000" lvl="4" indent="-228600" algn="l">
              <a:lnSpc>
                <a:spcPct val="120000"/>
              </a:lnSpc>
              <a:spcBef>
                <a:spcPts val="500"/>
              </a:spcBef>
              <a:spcAft>
                <a:spcPts val="0"/>
              </a:spcAft>
              <a:buClr>
                <a:schemeClr val="lt1"/>
              </a:buClr>
              <a:buSzPts val="1125"/>
              <a:buNone/>
              <a:defRPr sz="900"/>
            </a:lvl5pPr>
            <a:lvl6pPr marL="2743200" lvl="5" indent="-228600" algn="l">
              <a:lnSpc>
                <a:spcPct val="120000"/>
              </a:lnSpc>
              <a:spcBef>
                <a:spcPts val="500"/>
              </a:spcBef>
              <a:spcAft>
                <a:spcPts val="0"/>
              </a:spcAft>
              <a:buClr>
                <a:schemeClr val="lt1"/>
              </a:buClr>
              <a:buSzPts val="1125"/>
              <a:buNone/>
              <a:defRPr sz="900"/>
            </a:lvl6pPr>
            <a:lvl7pPr marL="3200400" lvl="6" indent="-228600" algn="l">
              <a:lnSpc>
                <a:spcPct val="120000"/>
              </a:lnSpc>
              <a:spcBef>
                <a:spcPts val="500"/>
              </a:spcBef>
              <a:spcAft>
                <a:spcPts val="0"/>
              </a:spcAft>
              <a:buClr>
                <a:schemeClr val="lt1"/>
              </a:buClr>
              <a:buSzPts val="1125"/>
              <a:buNone/>
              <a:defRPr sz="900"/>
            </a:lvl7pPr>
            <a:lvl8pPr marL="3657600" lvl="7" indent="-228600" algn="l">
              <a:lnSpc>
                <a:spcPct val="120000"/>
              </a:lnSpc>
              <a:spcBef>
                <a:spcPts val="500"/>
              </a:spcBef>
              <a:spcAft>
                <a:spcPts val="0"/>
              </a:spcAft>
              <a:buClr>
                <a:schemeClr val="lt1"/>
              </a:buClr>
              <a:buSzPts val="1125"/>
              <a:buNone/>
              <a:defRPr sz="900"/>
            </a:lvl8pPr>
            <a:lvl9pPr marL="4114800" lvl="8" indent="-228600" algn="l">
              <a:lnSpc>
                <a:spcPct val="120000"/>
              </a:lnSpc>
              <a:spcBef>
                <a:spcPts val="500"/>
              </a:spcBef>
              <a:spcAft>
                <a:spcPts val="0"/>
              </a:spcAft>
              <a:buClr>
                <a:schemeClr val="lt1"/>
              </a:buClr>
              <a:buSzPts val="1125"/>
              <a:buNone/>
              <a:defRPr sz="900"/>
            </a:lvl9pPr>
          </a:lstStyle>
          <a:p>
            <a:endParaRPr/>
          </a:p>
        </p:txBody>
      </p:sp>
      <p:sp>
        <p:nvSpPr>
          <p:cNvPr id="199" name="Google Shape;199;p34"/>
          <p:cNvSpPr txBox="1">
            <a:spLocks noGrp="1"/>
          </p:cNvSpPr>
          <p:nvPr>
            <p:ph type="body" idx="5"/>
          </p:nvPr>
        </p:nvSpPr>
        <p:spPr>
          <a:xfrm>
            <a:off x="7852442" y="2674463"/>
            <a:ext cx="3194968" cy="685800"/>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3000"/>
              <a:buNone/>
              <a:defRPr sz="2400" b="0" cap="none">
                <a:solidFill>
                  <a:schemeClr val="lt1"/>
                </a:solidFill>
              </a:defRPr>
            </a:lvl1pPr>
            <a:lvl2pPr marL="914400" lvl="1" indent="-228600" algn="l">
              <a:lnSpc>
                <a:spcPct val="120000"/>
              </a:lnSpc>
              <a:spcBef>
                <a:spcPts val="500"/>
              </a:spcBef>
              <a:spcAft>
                <a:spcPts val="0"/>
              </a:spcAft>
              <a:buClr>
                <a:schemeClr val="lt1"/>
              </a:buClr>
              <a:buSzPts val="2500"/>
              <a:buNone/>
              <a:defRPr sz="2000" b="1"/>
            </a:lvl2pPr>
            <a:lvl3pPr marL="1371600" lvl="2" indent="-228600" algn="l">
              <a:lnSpc>
                <a:spcPct val="120000"/>
              </a:lnSpc>
              <a:spcBef>
                <a:spcPts val="500"/>
              </a:spcBef>
              <a:spcAft>
                <a:spcPts val="0"/>
              </a:spcAft>
              <a:buClr>
                <a:schemeClr val="lt1"/>
              </a:buClr>
              <a:buSzPts val="2250"/>
              <a:buNone/>
              <a:defRPr sz="1800" b="1"/>
            </a:lvl3pPr>
            <a:lvl4pPr marL="1828800" lvl="3" indent="-228600" algn="l">
              <a:lnSpc>
                <a:spcPct val="120000"/>
              </a:lnSpc>
              <a:spcBef>
                <a:spcPts val="500"/>
              </a:spcBef>
              <a:spcAft>
                <a:spcPts val="0"/>
              </a:spcAft>
              <a:buClr>
                <a:schemeClr val="lt1"/>
              </a:buClr>
              <a:buSzPts val="2000"/>
              <a:buNone/>
              <a:defRPr sz="1600" b="1"/>
            </a:lvl4pPr>
            <a:lvl5pPr marL="2286000" lvl="4" indent="-228600" algn="l">
              <a:lnSpc>
                <a:spcPct val="120000"/>
              </a:lnSpc>
              <a:spcBef>
                <a:spcPts val="500"/>
              </a:spcBef>
              <a:spcAft>
                <a:spcPts val="0"/>
              </a:spcAft>
              <a:buClr>
                <a:schemeClr val="lt1"/>
              </a:buClr>
              <a:buSzPts val="2000"/>
              <a:buNone/>
              <a:defRPr sz="1600" b="1"/>
            </a:lvl5pPr>
            <a:lvl6pPr marL="2743200" lvl="5" indent="-228600" algn="l">
              <a:lnSpc>
                <a:spcPct val="120000"/>
              </a:lnSpc>
              <a:spcBef>
                <a:spcPts val="500"/>
              </a:spcBef>
              <a:spcAft>
                <a:spcPts val="0"/>
              </a:spcAft>
              <a:buClr>
                <a:schemeClr val="lt1"/>
              </a:buClr>
              <a:buSzPts val="2000"/>
              <a:buNone/>
              <a:defRPr sz="1600" b="1"/>
            </a:lvl6pPr>
            <a:lvl7pPr marL="3200400" lvl="6" indent="-228600" algn="l">
              <a:lnSpc>
                <a:spcPct val="120000"/>
              </a:lnSpc>
              <a:spcBef>
                <a:spcPts val="500"/>
              </a:spcBef>
              <a:spcAft>
                <a:spcPts val="0"/>
              </a:spcAft>
              <a:buClr>
                <a:schemeClr val="lt1"/>
              </a:buClr>
              <a:buSzPts val="2000"/>
              <a:buNone/>
              <a:defRPr sz="1600" b="1"/>
            </a:lvl7pPr>
            <a:lvl8pPr marL="3657600" lvl="7" indent="-228600" algn="l">
              <a:lnSpc>
                <a:spcPct val="120000"/>
              </a:lnSpc>
              <a:spcBef>
                <a:spcPts val="500"/>
              </a:spcBef>
              <a:spcAft>
                <a:spcPts val="0"/>
              </a:spcAft>
              <a:buClr>
                <a:schemeClr val="lt1"/>
              </a:buClr>
              <a:buSzPts val="2000"/>
              <a:buNone/>
              <a:defRPr sz="1600" b="1"/>
            </a:lvl8pPr>
            <a:lvl9pPr marL="4114800" lvl="8" indent="-228600" algn="l">
              <a:lnSpc>
                <a:spcPct val="120000"/>
              </a:lnSpc>
              <a:spcBef>
                <a:spcPts val="500"/>
              </a:spcBef>
              <a:spcAft>
                <a:spcPts val="0"/>
              </a:spcAft>
              <a:buClr>
                <a:schemeClr val="lt1"/>
              </a:buClr>
              <a:buSzPts val="2000"/>
              <a:buNone/>
              <a:defRPr sz="1600" b="1"/>
            </a:lvl9pPr>
          </a:lstStyle>
          <a:p>
            <a:endParaRPr/>
          </a:p>
        </p:txBody>
      </p:sp>
      <p:sp>
        <p:nvSpPr>
          <p:cNvPr id="200" name="Google Shape;200;p34"/>
          <p:cNvSpPr txBox="1">
            <a:spLocks noGrp="1"/>
          </p:cNvSpPr>
          <p:nvPr>
            <p:ph type="body" idx="6"/>
          </p:nvPr>
        </p:nvSpPr>
        <p:spPr>
          <a:xfrm>
            <a:off x="7852442" y="3360263"/>
            <a:ext cx="3194968" cy="2430936"/>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Clr>
                <a:schemeClr val="lt1"/>
              </a:buClr>
              <a:buSzPts val="1750"/>
              <a:buNone/>
              <a:defRPr sz="1400"/>
            </a:lvl1pPr>
            <a:lvl2pPr marL="914400" lvl="1" indent="-228600" algn="l">
              <a:lnSpc>
                <a:spcPct val="120000"/>
              </a:lnSpc>
              <a:spcBef>
                <a:spcPts val="500"/>
              </a:spcBef>
              <a:spcAft>
                <a:spcPts val="0"/>
              </a:spcAft>
              <a:buClr>
                <a:schemeClr val="lt1"/>
              </a:buClr>
              <a:buSzPts val="1500"/>
              <a:buNone/>
              <a:defRPr sz="1200"/>
            </a:lvl2pPr>
            <a:lvl3pPr marL="1371600" lvl="2" indent="-228600" algn="l">
              <a:lnSpc>
                <a:spcPct val="120000"/>
              </a:lnSpc>
              <a:spcBef>
                <a:spcPts val="500"/>
              </a:spcBef>
              <a:spcAft>
                <a:spcPts val="0"/>
              </a:spcAft>
              <a:buClr>
                <a:schemeClr val="lt1"/>
              </a:buClr>
              <a:buSzPts val="1250"/>
              <a:buNone/>
              <a:defRPr sz="1000"/>
            </a:lvl3pPr>
            <a:lvl4pPr marL="1828800" lvl="3" indent="-228600" algn="l">
              <a:lnSpc>
                <a:spcPct val="120000"/>
              </a:lnSpc>
              <a:spcBef>
                <a:spcPts val="500"/>
              </a:spcBef>
              <a:spcAft>
                <a:spcPts val="0"/>
              </a:spcAft>
              <a:buClr>
                <a:schemeClr val="lt1"/>
              </a:buClr>
              <a:buSzPts val="1125"/>
              <a:buNone/>
              <a:defRPr sz="900"/>
            </a:lvl4pPr>
            <a:lvl5pPr marL="2286000" lvl="4" indent="-228600" algn="l">
              <a:lnSpc>
                <a:spcPct val="120000"/>
              </a:lnSpc>
              <a:spcBef>
                <a:spcPts val="500"/>
              </a:spcBef>
              <a:spcAft>
                <a:spcPts val="0"/>
              </a:spcAft>
              <a:buClr>
                <a:schemeClr val="lt1"/>
              </a:buClr>
              <a:buSzPts val="1125"/>
              <a:buNone/>
              <a:defRPr sz="900"/>
            </a:lvl5pPr>
            <a:lvl6pPr marL="2743200" lvl="5" indent="-228600" algn="l">
              <a:lnSpc>
                <a:spcPct val="120000"/>
              </a:lnSpc>
              <a:spcBef>
                <a:spcPts val="500"/>
              </a:spcBef>
              <a:spcAft>
                <a:spcPts val="0"/>
              </a:spcAft>
              <a:buClr>
                <a:schemeClr val="lt1"/>
              </a:buClr>
              <a:buSzPts val="1125"/>
              <a:buNone/>
              <a:defRPr sz="900"/>
            </a:lvl6pPr>
            <a:lvl7pPr marL="3200400" lvl="6" indent="-228600" algn="l">
              <a:lnSpc>
                <a:spcPct val="120000"/>
              </a:lnSpc>
              <a:spcBef>
                <a:spcPts val="500"/>
              </a:spcBef>
              <a:spcAft>
                <a:spcPts val="0"/>
              </a:spcAft>
              <a:buClr>
                <a:schemeClr val="lt1"/>
              </a:buClr>
              <a:buSzPts val="1125"/>
              <a:buNone/>
              <a:defRPr sz="900"/>
            </a:lvl7pPr>
            <a:lvl8pPr marL="3657600" lvl="7" indent="-228600" algn="l">
              <a:lnSpc>
                <a:spcPct val="120000"/>
              </a:lnSpc>
              <a:spcBef>
                <a:spcPts val="500"/>
              </a:spcBef>
              <a:spcAft>
                <a:spcPts val="0"/>
              </a:spcAft>
              <a:buClr>
                <a:schemeClr val="lt1"/>
              </a:buClr>
              <a:buSzPts val="1125"/>
              <a:buNone/>
              <a:defRPr sz="900"/>
            </a:lvl8pPr>
            <a:lvl9pPr marL="4114800" lvl="8" indent="-228600" algn="l">
              <a:lnSpc>
                <a:spcPct val="120000"/>
              </a:lnSpc>
              <a:spcBef>
                <a:spcPts val="500"/>
              </a:spcBef>
              <a:spcAft>
                <a:spcPts val="0"/>
              </a:spcAft>
              <a:buClr>
                <a:schemeClr val="lt1"/>
              </a:buClr>
              <a:buSzPts val="1125"/>
              <a:buNone/>
              <a:defRPr sz="900"/>
            </a:lvl9pPr>
          </a:lstStyle>
          <a:p>
            <a:endParaRPr/>
          </a:p>
        </p:txBody>
      </p:sp>
      <p:sp>
        <p:nvSpPr>
          <p:cNvPr id="201" name="Google Shape;201;p34"/>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2" name="Google Shape;202;p34"/>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3" name="Google Shape;203;p34"/>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3 Picture Column">
  <p:cSld name="3 Picture Column">
    <p:spTree>
      <p:nvGrpSpPr>
        <p:cNvPr id="1" name="Shape 204"/>
        <p:cNvGrpSpPr/>
        <p:nvPr/>
      </p:nvGrpSpPr>
      <p:grpSpPr>
        <a:xfrm>
          <a:off x="0" y="0"/>
          <a:ext cx="0" cy="0"/>
          <a:chOff x="0" y="0"/>
          <a:chExt cx="0" cy="0"/>
        </a:xfrm>
      </p:grpSpPr>
      <p:sp>
        <p:nvSpPr>
          <p:cNvPr id="205" name="Google Shape;205;p35"/>
          <p:cNvSpPr txBox="1">
            <a:spLocks noGrp="1"/>
          </p:cNvSpPr>
          <p:nvPr>
            <p:ph type="title"/>
          </p:nvPr>
        </p:nvSpPr>
        <p:spPr>
          <a:xfrm>
            <a:off x="1141411" y="609600"/>
            <a:ext cx="9905999" cy="19050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6" name="Google Shape;206;p35"/>
          <p:cNvSpPr txBox="1">
            <a:spLocks noGrp="1"/>
          </p:cNvSpPr>
          <p:nvPr>
            <p:ph type="body" idx="1"/>
          </p:nvPr>
        </p:nvSpPr>
        <p:spPr>
          <a:xfrm>
            <a:off x="1141413" y="4404596"/>
            <a:ext cx="3195240" cy="57626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500"/>
              <a:buNone/>
              <a:defRPr sz="2000" b="0" cap="none">
                <a:solidFill>
                  <a:schemeClr val="lt1"/>
                </a:solidFill>
              </a:defRPr>
            </a:lvl1pPr>
            <a:lvl2pPr marL="914400" lvl="1" indent="-228600" algn="l">
              <a:lnSpc>
                <a:spcPct val="120000"/>
              </a:lnSpc>
              <a:spcBef>
                <a:spcPts val="500"/>
              </a:spcBef>
              <a:spcAft>
                <a:spcPts val="0"/>
              </a:spcAft>
              <a:buClr>
                <a:schemeClr val="lt1"/>
              </a:buClr>
              <a:buSzPts val="2500"/>
              <a:buNone/>
              <a:defRPr sz="2000" b="1"/>
            </a:lvl2pPr>
            <a:lvl3pPr marL="1371600" lvl="2" indent="-228600" algn="l">
              <a:lnSpc>
                <a:spcPct val="120000"/>
              </a:lnSpc>
              <a:spcBef>
                <a:spcPts val="500"/>
              </a:spcBef>
              <a:spcAft>
                <a:spcPts val="0"/>
              </a:spcAft>
              <a:buClr>
                <a:schemeClr val="lt1"/>
              </a:buClr>
              <a:buSzPts val="2250"/>
              <a:buNone/>
              <a:defRPr sz="1800" b="1"/>
            </a:lvl3pPr>
            <a:lvl4pPr marL="1828800" lvl="3" indent="-228600" algn="l">
              <a:lnSpc>
                <a:spcPct val="120000"/>
              </a:lnSpc>
              <a:spcBef>
                <a:spcPts val="500"/>
              </a:spcBef>
              <a:spcAft>
                <a:spcPts val="0"/>
              </a:spcAft>
              <a:buClr>
                <a:schemeClr val="lt1"/>
              </a:buClr>
              <a:buSzPts val="2000"/>
              <a:buNone/>
              <a:defRPr sz="1600" b="1"/>
            </a:lvl4pPr>
            <a:lvl5pPr marL="2286000" lvl="4" indent="-228600" algn="l">
              <a:lnSpc>
                <a:spcPct val="120000"/>
              </a:lnSpc>
              <a:spcBef>
                <a:spcPts val="500"/>
              </a:spcBef>
              <a:spcAft>
                <a:spcPts val="0"/>
              </a:spcAft>
              <a:buClr>
                <a:schemeClr val="lt1"/>
              </a:buClr>
              <a:buSzPts val="2000"/>
              <a:buNone/>
              <a:defRPr sz="1600" b="1"/>
            </a:lvl5pPr>
            <a:lvl6pPr marL="2743200" lvl="5" indent="-228600" algn="l">
              <a:lnSpc>
                <a:spcPct val="120000"/>
              </a:lnSpc>
              <a:spcBef>
                <a:spcPts val="500"/>
              </a:spcBef>
              <a:spcAft>
                <a:spcPts val="0"/>
              </a:spcAft>
              <a:buClr>
                <a:schemeClr val="lt1"/>
              </a:buClr>
              <a:buSzPts val="2000"/>
              <a:buNone/>
              <a:defRPr sz="1600" b="1"/>
            </a:lvl6pPr>
            <a:lvl7pPr marL="3200400" lvl="6" indent="-228600" algn="l">
              <a:lnSpc>
                <a:spcPct val="120000"/>
              </a:lnSpc>
              <a:spcBef>
                <a:spcPts val="500"/>
              </a:spcBef>
              <a:spcAft>
                <a:spcPts val="0"/>
              </a:spcAft>
              <a:buClr>
                <a:schemeClr val="lt1"/>
              </a:buClr>
              <a:buSzPts val="2000"/>
              <a:buNone/>
              <a:defRPr sz="1600" b="1"/>
            </a:lvl7pPr>
            <a:lvl8pPr marL="3657600" lvl="7" indent="-228600" algn="l">
              <a:lnSpc>
                <a:spcPct val="120000"/>
              </a:lnSpc>
              <a:spcBef>
                <a:spcPts val="500"/>
              </a:spcBef>
              <a:spcAft>
                <a:spcPts val="0"/>
              </a:spcAft>
              <a:buClr>
                <a:schemeClr val="lt1"/>
              </a:buClr>
              <a:buSzPts val="2000"/>
              <a:buNone/>
              <a:defRPr sz="1600" b="1"/>
            </a:lvl8pPr>
            <a:lvl9pPr marL="4114800" lvl="8" indent="-228600" algn="l">
              <a:lnSpc>
                <a:spcPct val="120000"/>
              </a:lnSpc>
              <a:spcBef>
                <a:spcPts val="500"/>
              </a:spcBef>
              <a:spcAft>
                <a:spcPts val="0"/>
              </a:spcAft>
              <a:buClr>
                <a:schemeClr val="lt1"/>
              </a:buClr>
              <a:buSzPts val="2000"/>
              <a:buNone/>
              <a:defRPr sz="1600" b="1"/>
            </a:lvl9pPr>
          </a:lstStyle>
          <a:p>
            <a:endParaRPr/>
          </a:p>
        </p:txBody>
      </p:sp>
      <p:sp>
        <p:nvSpPr>
          <p:cNvPr id="207" name="Google Shape;207;p35"/>
          <p:cNvSpPr>
            <a:spLocks noGrp="1"/>
          </p:cNvSpPr>
          <p:nvPr>
            <p:ph type="pic" idx="2"/>
          </p:nvPr>
        </p:nvSpPr>
        <p:spPr>
          <a:xfrm>
            <a:off x="1141413" y="2666998"/>
            <a:ext cx="3195240" cy="1524000"/>
          </a:xfrm>
          <a:prstGeom prst="round2DiagRect">
            <a:avLst>
              <a:gd name="adj1" fmla="val 16667"/>
              <a:gd name="adj2" fmla="val 0"/>
            </a:avLst>
          </a:prstGeom>
          <a:noFill/>
          <a:ln w="19050" cap="sq" cmpd="sng">
            <a:solidFill>
              <a:srgbClr val="B3FFFF">
                <a:alpha val="60000"/>
              </a:srgbClr>
            </a:solidFill>
            <a:prstDash val="solid"/>
            <a:miter lim="800000"/>
            <a:headEnd type="none" w="sm" len="sm"/>
            <a:tailEnd type="none" w="sm" len="sm"/>
          </a:ln>
          <a:effectLst>
            <a:outerShdw blurRad="88900" dist="38100" dir="5400000" algn="t" rotWithShape="0">
              <a:srgbClr val="000000">
                <a:alpha val="40000"/>
              </a:srgbClr>
            </a:outerShdw>
          </a:effectLst>
        </p:spPr>
      </p:sp>
      <p:sp>
        <p:nvSpPr>
          <p:cNvPr id="208" name="Google Shape;208;p35"/>
          <p:cNvSpPr txBox="1">
            <a:spLocks noGrp="1"/>
          </p:cNvSpPr>
          <p:nvPr>
            <p:ph type="body" idx="3"/>
          </p:nvPr>
        </p:nvSpPr>
        <p:spPr>
          <a:xfrm>
            <a:off x="1141413" y="4980858"/>
            <a:ext cx="3195240" cy="817843"/>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Clr>
                <a:schemeClr val="lt1"/>
              </a:buClr>
              <a:buSzPts val="1750"/>
              <a:buNone/>
              <a:defRPr sz="1400"/>
            </a:lvl1pPr>
            <a:lvl2pPr marL="914400" lvl="1" indent="-228600" algn="l">
              <a:lnSpc>
                <a:spcPct val="120000"/>
              </a:lnSpc>
              <a:spcBef>
                <a:spcPts val="500"/>
              </a:spcBef>
              <a:spcAft>
                <a:spcPts val="0"/>
              </a:spcAft>
              <a:buClr>
                <a:schemeClr val="lt1"/>
              </a:buClr>
              <a:buSzPts val="1500"/>
              <a:buNone/>
              <a:defRPr sz="1200"/>
            </a:lvl2pPr>
            <a:lvl3pPr marL="1371600" lvl="2" indent="-228600" algn="l">
              <a:lnSpc>
                <a:spcPct val="120000"/>
              </a:lnSpc>
              <a:spcBef>
                <a:spcPts val="500"/>
              </a:spcBef>
              <a:spcAft>
                <a:spcPts val="0"/>
              </a:spcAft>
              <a:buClr>
                <a:schemeClr val="lt1"/>
              </a:buClr>
              <a:buSzPts val="1250"/>
              <a:buNone/>
              <a:defRPr sz="1000"/>
            </a:lvl3pPr>
            <a:lvl4pPr marL="1828800" lvl="3" indent="-228600" algn="l">
              <a:lnSpc>
                <a:spcPct val="120000"/>
              </a:lnSpc>
              <a:spcBef>
                <a:spcPts val="500"/>
              </a:spcBef>
              <a:spcAft>
                <a:spcPts val="0"/>
              </a:spcAft>
              <a:buClr>
                <a:schemeClr val="lt1"/>
              </a:buClr>
              <a:buSzPts val="1125"/>
              <a:buNone/>
              <a:defRPr sz="900"/>
            </a:lvl4pPr>
            <a:lvl5pPr marL="2286000" lvl="4" indent="-228600" algn="l">
              <a:lnSpc>
                <a:spcPct val="120000"/>
              </a:lnSpc>
              <a:spcBef>
                <a:spcPts val="500"/>
              </a:spcBef>
              <a:spcAft>
                <a:spcPts val="0"/>
              </a:spcAft>
              <a:buClr>
                <a:schemeClr val="lt1"/>
              </a:buClr>
              <a:buSzPts val="1125"/>
              <a:buNone/>
              <a:defRPr sz="900"/>
            </a:lvl5pPr>
            <a:lvl6pPr marL="2743200" lvl="5" indent="-228600" algn="l">
              <a:lnSpc>
                <a:spcPct val="120000"/>
              </a:lnSpc>
              <a:spcBef>
                <a:spcPts val="500"/>
              </a:spcBef>
              <a:spcAft>
                <a:spcPts val="0"/>
              </a:spcAft>
              <a:buClr>
                <a:schemeClr val="lt1"/>
              </a:buClr>
              <a:buSzPts val="1125"/>
              <a:buNone/>
              <a:defRPr sz="900"/>
            </a:lvl6pPr>
            <a:lvl7pPr marL="3200400" lvl="6" indent="-228600" algn="l">
              <a:lnSpc>
                <a:spcPct val="120000"/>
              </a:lnSpc>
              <a:spcBef>
                <a:spcPts val="500"/>
              </a:spcBef>
              <a:spcAft>
                <a:spcPts val="0"/>
              </a:spcAft>
              <a:buClr>
                <a:schemeClr val="lt1"/>
              </a:buClr>
              <a:buSzPts val="1125"/>
              <a:buNone/>
              <a:defRPr sz="900"/>
            </a:lvl7pPr>
            <a:lvl8pPr marL="3657600" lvl="7" indent="-228600" algn="l">
              <a:lnSpc>
                <a:spcPct val="120000"/>
              </a:lnSpc>
              <a:spcBef>
                <a:spcPts val="500"/>
              </a:spcBef>
              <a:spcAft>
                <a:spcPts val="0"/>
              </a:spcAft>
              <a:buClr>
                <a:schemeClr val="lt1"/>
              </a:buClr>
              <a:buSzPts val="1125"/>
              <a:buNone/>
              <a:defRPr sz="900"/>
            </a:lvl8pPr>
            <a:lvl9pPr marL="4114800" lvl="8" indent="-228600" algn="l">
              <a:lnSpc>
                <a:spcPct val="120000"/>
              </a:lnSpc>
              <a:spcBef>
                <a:spcPts val="500"/>
              </a:spcBef>
              <a:spcAft>
                <a:spcPts val="0"/>
              </a:spcAft>
              <a:buClr>
                <a:schemeClr val="lt1"/>
              </a:buClr>
              <a:buSzPts val="1125"/>
              <a:buNone/>
              <a:defRPr sz="900"/>
            </a:lvl9pPr>
          </a:lstStyle>
          <a:p>
            <a:endParaRPr/>
          </a:p>
        </p:txBody>
      </p:sp>
      <p:sp>
        <p:nvSpPr>
          <p:cNvPr id="209" name="Google Shape;209;p35"/>
          <p:cNvSpPr txBox="1">
            <a:spLocks noGrp="1"/>
          </p:cNvSpPr>
          <p:nvPr>
            <p:ph type="body" idx="4"/>
          </p:nvPr>
        </p:nvSpPr>
        <p:spPr>
          <a:xfrm>
            <a:off x="4489053" y="4404596"/>
            <a:ext cx="3200400" cy="57626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500"/>
              <a:buNone/>
              <a:defRPr sz="2000" b="0" cap="none">
                <a:solidFill>
                  <a:schemeClr val="lt1"/>
                </a:solidFill>
              </a:defRPr>
            </a:lvl1pPr>
            <a:lvl2pPr marL="914400" lvl="1" indent="-228600" algn="l">
              <a:lnSpc>
                <a:spcPct val="120000"/>
              </a:lnSpc>
              <a:spcBef>
                <a:spcPts val="500"/>
              </a:spcBef>
              <a:spcAft>
                <a:spcPts val="0"/>
              </a:spcAft>
              <a:buClr>
                <a:schemeClr val="lt1"/>
              </a:buClr>
              <a:buSzPts val="2500"/>
              <a:buNone/>
              <a:defRPr sz="2000" b="1"/>
            </a:lvl2pPr>
            <a:lvl3pPr marL="1371600" lvl="2" indent="-228600" algn="l">
              <a:lnSpc>
                <a:spcPct val="120000"/>
              </a:lnSpc>
              <a:spcBef>
                <a:spcPts val="500"/>
              </a:spcBef>
              <a:spcAft>
                <a:spcPts val="0"/>
              </a:spcAft>
              <a:buClr>
                <a:schemeClr val="lt1"/>
              </a:buClr>
              <a:buSzPts val="2250"/>
              <a:buNone/>
              <a:defRPr sz="1800" b="1"/>
            </a:lvl3pPr>
            <a:lvl4pPr marL="1828800" lvl="3" indent="-228600" algn="l">
              <a:lnSpc>
                <a:spcPct val="120000"/>
              </a:lnSpc>
              <a:spcBef>
                <a:spcPts val="500"/>
              </a:spcBef>
              <a:spcAft>
                <a:spcPts val="0"/>
              </a:spcAft>
              <a:buClr>
                <a:schemeClr val="lt1"/>
              </a:buClr>
              <a:buSzPts val="2000"/>
              <a:buNone/>
              <a:defRPr sz="1600" b="1"/>
            </a:lvl4pPr>
            <a:lvl5pPr marL="2286000" lvl="4" indent="-228600" algn="l">
              <a:lnSpc>
                <a:spcPct val="120000"/>
              </a:lnSpc>
              <a:spcBef>
                <a:spcPts val="500"/>
              </a:spcBef>
              <a:spcAft>
                <a:spcPts val="0"/>
              </a:spcAft>
              <a:buClr>
                <a:schemeClr val="lt1"/>
              </a:buClr>
              <a:buSzPts val="2000"/>
              <a:buNone/>
              <a:defRPr sz="1600" b="1"/>
            </a:lvl5pPr>
            <a:lvl6pPr marL="2743200" lvl="5" indent="-228600" algn="l">
              <a:lnSpc>
                <a:spcPct val="120000"/>
              </a:lnSpc>
              <a:spcBef>
                <a:spcPts val="500"/>
              </a:spcBef>
              <a:spcAft>
                <a:spcPts val="0"/>
              </a:spcAft>
              <a:buClr>
                <a:schemeClr val="lt1"/>
              </a:buClr>
              <a:buSzPts val="2000"/>
              <a:buNone/>
              <a:defRPr sz="1600" b="1"/>
            </a:lvl6pPr>
            <a:lvl7pPr marL="3200400" lvl="6" indent="-228600" algn="l">
              <a:lnSpc>
                <a:spcPct val="120000"/>
              </a:lnSpc>
              <a:spcBef>
                <a:spcPts val="500"/>
              </a:spcBef>
              <a:spcAft>
                <a:spcPts val="0"/>
              </a:spcAft>
              <a:buClr>
                <a:schemeClr val="lt1"/>
              </a:buClr>
              <a:buSzPts val="2000"/>
              <a:buNone/>
              <a:defRPr sz="1600" b="1"/>
            </a:lvl7pPr>
            <a:lvl8pPr marL="3657600" lvl="7" indent="-228600" algn="l">
              <a:lnSpc>
                <a:spcPct val="120000"/>
              </a:lnSpc>
              <a:spcBef>
                <a:spcPts val="500"/>
              </a:spcBef>
              <a:spcAft>
                <a:spcPts val="0"/>
              </a:spcAft>
              <a:buClr>
                <a:schemeClr val="lt1"/>
              </a:buClr>
              <a:buSzPts val="2000"/>
              <a:buNone/>
              <a:defRPr sz="1600" b="1"/>
            </a:lvl8pPr>
            <a:lvl9pPr marL="4114800" lvl="8" indent="-228600" algn="l">
              <a:lnSpc>
                <a:spcPct val="120000"/>
              </a:lnSpc>
              <a:spcBef>
                <a:spcPts val="500"/>
              </a:spcBef>
              <a:spcAft>
                <a:spcPts val="0"/>
              </a:spcAft>
              <a:buClr>
                <a:schemeClr val="lt1"/>
              </a:buClr>
              <a:buSzPts val="2000"/>
              <a:buNone/>
              <a:defRPr sz="1600" b="1"/>
            </a:lvl9pPr>
          </a:lstStyle>
          <a:p>
            <a:endParaRPr/>
          </a:p>
        </p:txBody>
      </p:sp>
      <p:sp>
        <p:nvSpPr>
          <p:cNvPr id="210" name="Google Shape;210;p35"/>
          <p:cNvSpPr>
            <a:spLocks noGrp="1"/>
          </p:cNvSpPr>
          <p:nvPr>
            <p:ph type="pic" idx="5"/>
          </p:nvPr>
        </p:nvSpPr>
        <p:spPr>
          <a:xfrm>
            <a:off x="4489053" y="2666998"/>
            <a:ext cx="3198940" cy="1524000"/>
          </a:xfrm>
          <a:prstGeom prst="round2DiagRect">
            <a:avLst>
              <a:gd name="adj1" fmla="val 16667"/>
              <a:gd name="adj2" fmla="val 0"/>
            </a:avLst>
          </a:prstGeom>
          <a:noFill/>
          <a:ln w="19050" cap="sq" cmpd="sng">
            <a:solidFill>
              <a:srgbClr val="B3FFFF">
                <a:alpha val="60000"/>
              </a:srgbClr>
            </a:solidFill>
            <a:prstDash val="solid"/>
            <a:miter lim="800000"/>
            <a:headEnd type="none" w="sm" len="sm"/>
            <a:tailEnd type="none" w="sm" len="sm"/>
          </a:ln>
          <a:effectLst>
            <a:outerShdw blurRad="88900" dist="38100" dir="5400000" algn="t" rotWithShape="0">
              <a:srgbClr val="000000">
                <a:alpha val="40000"/>
              </a:srgbClr>
            </a:outerShdw>
          </a:effectLst>
        </p:spPr>
      </p:sp>
      <p:sp>
        <p:nvSpPr>
          <p:cNvPr id="211" name="Google Shape;211;p35"/>
          <p:cNvSpPr txBox="1">
            <a:spLocks noGrp="1"/>
          </p:cNvSpPr>
          <p:nvPr>
            <p:ph type="body" idx="6"/>
          </p:nvPr>
        </p:nvSpPr>
        <p:spPr>
          <a:xfrm>
            <a:off x="4487593" y="4980857"/>
            <a:ext cx="3200400" cy="810342"/>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Clr>
                <a:schemeClr val="lt1"/>
              </a:buClr>
              <a:buSzPts val="1750"/>
              <a:buNone/>
              <a:defRPr sz="1400"/>
            </a:lvl1pPr>
            <a:lvl2pPr marL="914400" lvl="1" indent="-228600" algn="l">
              <a:lnSpc>
                <a:spcPct val="120000"/>
              </a:lnSpc>
              <a:spcBef>
                <a:spcPts val="500"/>
              </a:spcBef>
              <a:spcAft>
                <a:spcPts val="0"/>
              </a:spcAft>
              <a:buClr>
                <a:schemeClr val="lt1"/>
              </a:buClr>
              <a:buSzPts val="1500"/>
              <a:buNone/>
              <a:defRPr sz="1200"/>
            </a:lvl2pPr>
            <a:lvl3pPr marL="1371600" lvl="2" indent="-228600" algn="l">
              <a:lnSpc>
                <a:spcPct val="120000"/>
              </a:lnSpc>
              <a:spcBef>
                <a:spcPts val="500"/>
              </a:spcBef>
              <a:spcAft>
                <a:spcPts val="0"/>
              </a:spcAft>
              <a:buClr>
                <a:schemeClr val="lt1"/>
              </a:buClr>
              <a:buSzPts val="1250"/>
              <a:buNone/>
              <a:defRPr sz="1000"/>
            </a:lvl3pPr>
            <a:lvl4pPr marL="1828800" lvl="3" indent="-228600" algn="l">
              <a:lnSpc>
                <a:spcPct val="120000"/>
              </a:lnSpc>
              <a:spcBef>
                <a:spcPts val="500"/>
              </a:spcBef>
              <a:spcAft>
                <a:spcPts val="0"/>
              </a:spcAft>
              <a:buClr>
                <a:schemeClr val="lt1"/>
              </a:buClr>
              <a:buSzPts val="1125"/>
              <a:buNone/>
              <a:defRPr sz="900"/>
            </a:lvl4pPr>
            <a:lvl5pPr marL="2286000" lvl="4" indent="-228600" algn="l">
              <a:lnSpc>
                <a:spcPct val="120000"/>
              </a:lnSpc>
              <a:spcBef>
                <a:spcPts val="500"/>
              </a:spcBef>
              <a:spcAft>
                <a:spcPts val="0"/>
              </a:spcAft>
              <a:buClr>
                <a:schemeClr val="lt1"/>
              </a:buClr>
              <a:buSzPts val="1125"/>
              <a:buNone/>
              <a:defRPr sz="900"/>
            </a:lvl5pPr>
            <a:lvl6pPr marL="2743200" lvl="5" indent="-228600" algn="l">
              <a:lnSpc>
                <a:spcPct val="120000"/>
              </a:lnSpc>
              <a:spcBef>
                <a:spcPts val="500"/>
              </a:spcBef>
              <a:spcAft>
                <a:spcPts val="0"/>
              </a:spcAft>
              <a:buClr>
                <a:schemeClr val="lt1"/>
              </a:buClr>
              <a:buSzPts val="1125"/>
              <a:buNone/>
              <a:defRPr sz="900"/>
            </a:lvl6pPr>
            <a:lvl7pPr marL="3200400" lvl="6" indent="-228600" algn="l">
              <a:lnSpc>
                <a:spcPct val="120000"/>
              </a:lnSpc>
              <a:spcBef>
                <a:spcPts val="500"/>
              </a:spcBef>
              <a:spcAft>
                <a:spcPts val="0"/>
              </a:spcAft>
              <a:buClr>
                <a:schemeClr val="lt1"/>
              </a:buClr>
              <a:buSzPts val="1125"/>
              <a:buNone/>
              <a:defRPr sz="900"/>
            </a:lvl7pPr>
            <a:lvl8pPr marL="3657600" lvl="7" indent="-228600" algn="l">
              <a:lnSpc>
                <a:spcPct val="120000"/>
              </a:lnSpc>
              <a:spcBef>
                <a:spcPts val="500"/>
              </a:spcBef>
              <a:spcAft>
                <a:spcPts val="0"/>
              </a:spcAft>
              <a:buClr>
                <a:schemeClr val="lt1"/>
              </a:buClr>
              <a:buSzPts val="1125"/>
              <a:buNone/>
              <a:defRPr sz="900"/>
            </a:lvl8pPr>
            <a:lvl9pPr marL="4114800" lvl="8" indent="-228600" algn="l">
              <a:lnSpc>
                <a:spcPct val="120000"/>
              </a:lnSpc>
              <a:spcBef>
                <a:spcPts val="500"/>
              </a:spcBef>
              <a:spcAft>
                <a:spcPts val="0"/>
              </a:spcAft>
              <a:buClr>
                <a:schemeClr val="lt1"/>
              </a:buClr>
              <a:buSzPts val="1125"/>
              <a:buNone/>
              <a:defRPr sz="900"/>
            </a:lvl9pPr>
          </a:lstStyle>
          <a:p>
            <a:endParaRPr/>
          </a:p>
        </p:txBody>
      </p:sp>
      <p:sp>
        <p:nvSpPr>
          <p:cNvPr id="212" name="Google Shape;212;p35"/>
          <p:cNvSpPr txBox="1">
            <a:spLocks noGrp="1"/>
          </p:cNvSpPr>
          <p:nvPr>
            <p:ph type="body" idx="7"/>
          </p:nvPr>
        </p:nvSpPr>
        <p:spPr>
          <a:xfrm>
            <a:off x="7852567" y="4404595"/>
            <a:ext cx="3190741" cy="57626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500"/>
              <a:buNone/>
              <a:defRPr sz="2000" b="0" cap="none">
                <a:solidFill>
                  <a:schemeClr val="lt1"/>
                </a:solidFill>
              </a:defRPr>
            </a:lvl1pPr>
            <a:lvl2pPr marL="914400" lvl="1" indent="-228600" algn="l">
              <a:lnSpc>
                <a:spcPct val="120000"/>
              </a:lnSpc>
              <a:spcBef>
                <a:spcPts val="500"/>
              </a:spcBef>
              <a:spcAft>
                <a:spcPts val="0"/>
              </a:spcAft>
              <a:buClr>
                <a:schemeClr val="lt1"/>
              </a:buClr>
              <a:buSzPts val="2500"/>
              <a:buNone/>
              <a:defRPr sz="2000" b="1"/>
            </a:lvl2pPr>
            <a:lvl3pPr marL="1371600" lvl="2" indent="-228600" algn="l">
              <a:lnSpc>
                <a:spcPct val="120000"/>
              </a:lnSpc>
              <a:spcBef>
                <a:spcPts val="500"/>
              </a:spcBef>
              <a:spcAft>
                <a:spcPts val="0"/>
              </a:spcAft>
              <a:buClr>
                <a:schemeClr val="lt1"/>
              </a:buClr>
              <a:buSzPts val="2250"/>
              <a:buNone/>
              <a:defRPr sz="1800" b="1"/>
            </a:lvl3pPr>
            <a:lvl4pPr marL="1828800" lvl="3" indent="-228600" algn="l">
              <a:lnSpc>
                <a:spcPct val="120000"/>
              </a:lnSpc>
              <a:spcBef>
                <a:spcPts val="500"/>
              </a:spcBef>
              <a:spcAft>
                <a:spcPts val="0"/>
              </a:spcAft>
              <a:buClr>
                <a:schemeClr val="lt1"/>
              </a:buClr>
              <a:buSzPts val="2000"/>
              <a:buNone/>
              <a:defRPr sz="1600" b="1"/>
            </a:lvl4pPr>
            <a:lvl5pPr marL="2286000" lvl="4" indent="-228600" algn="l">
              <a:lnSpc>
                <a:spcPct val="120000"/>
              </a:lnSpc>
              <a:spcBef>
                <a:spcPts val="500"/>
              </a:spcBef>
              <a:spcAft>
                <a:spcPts val="0"/>
              </a:spcAft>
              <a:buClr>
                <a:schemeClr val="lt1"/>
              </a:buClr>
              <a:buSzPts val="2000"/>
              <a:buNone/>
              <a:defRPr sz="1600" b="1"/>
            </a:lvl5pPr>
            <a:lvl6pPr marL="2743200" lvl="5" indent="-228600" algn="l">
              <a:lnSpc>
                <a:spcPct val="120000"/>
              </a:lnSpc>
              <a:spcBef>
                <a:spcPts val="500"/>
              </a:spcBef>
              <a:spcAft>
                <a:spcPts val="0"/>
              </a:spcAft>
              <a:buClr>
                <a:schemeClr val="lt1"/>
              </a:buClr>
              <a:buSzPts val="2000"/>
              <a:buNone/>
              <a:defRPr sz="1600" b="1"/>
            </a:lvl6pPr>
            <a:lvl7pPr marL="3200400" lvl="6" indent="-228600" algn="l">
              <a:lnSpc>
                <a:spcPct val="120000"/>
              </a:lnSpc>
              <a:spcBef>
                <a:spcPts val="500"/>
              </a:spcBef>
              <a:spcAft>
                <a:spcPts val="0"/>
              </a:spcAft>
              <a:buClr>
                <a:schemeClr val="lt1"/>
              </a:buClr>
              <a:buSzPts val="2000"/>
              <a:buNone/>
              <a:defRPr sz="1600" b="1"/>
            </a:lvl7pPr>
            <a:lvl8pPr marL="3657600" lvl="7" indent="-228600" algn="l">
              <a:lnSpc>
                <a:spcPct val="120000"/>
              </a:lnSpc>
              <a:spcBef>
                <a:spcPts val="500"/>
              </a:spcBef>
              <a:spcAft>
                <a:spcPts val="0"/>
              </a:spcAft>
              <a:buClr>
                <a:schemeClr val="lt1"/>
              </a:buClr>
              <a:buSzPts val="2000"/>
              <a:buNone/>
              <a:defRPr sz="1600" b="1"/>
            </a:lvl8pPr>
            <a:lvl9pPr marL="4114800" lvl="8" indent="-228600" algn="l">
              <a:lnSpc>
                <a:spcPct val="120000"/>
              </a:lnSpc>
              <a:spcBef>
                <a:spcPts val="500"/>
              </a:spcBef>
              <a:spcAft>
                <a:spcPts val="0"/>
              </a:spcAft>
              <a:buClr>
                <a:schemeClr val="lt1"/>
              </a:buClr>
              <a:buSzPts val="2000"/>
              <a:buNone/>
              <a:defRPr sz="1600" b="1"/>
            </a:lvl9pPr>
          </a:lstStyle>
          <a:p>
            <a:endParaRPr/>
          </a:p>
        </p:txBody>
      </p:sp>
      <p:sp>
        <p:nvSpPr>
          <p:cNvPr id="213" name="Google Shape;213;p35"/>
          <p:cNvSpPr>
            <a:spLocks noGrp="1"/>
          </p:cNvSpPr>
          <p:nvPr>
            <p:ph type="pic" idx="8"/>
          </p:nvPr>
        </p:nvSpPr>
        <p:spPr>
          <a:xfrm>
            <a:off x="7852442" y="2666998"/>
            <a:ext cx="3194969" cy="1524000"/>
          </a:xfrm>
          <a:prstGeom prst="round2DiagRect">
            <a:avLst>
              <a:gd name="adj1" fmla="val 16667"/>
              <a:gd name="adj2" fmla="val 0"/>
            </a:avLst>
          </a:prstGeom>
          <a:noFill/>
          <a:ln w="19050" cap="sq" cmpd="sng">
            <a:solidFill>
              <a:srgbClr val="B3FFFF">
                <a:alpha val="60000"/>
              </a:srgbClr>
            </a:solidFill>
            <a:prstDash val="solid"/>
            <a:miter lim="800000"/>
            <a:headEnd type="none" w="sm" len="sm"/>
            <a:tailEnd type="none" w="sm" len="sm"/>
          </a:ln>
          <a:effectLst>
            <a:outerShdw blurRad="88900" dist="38100" dir="5400000" algn="t" rotWithShape="0">
              <a:srgbClr val="000000">
                <a:alpha val="40000"/>
              </a:srgbClr>
            </a:outerShdw>
          </a:effectLst>
        </p:spPr>
      </p:sp>
      <p:sp>
        <p:nvSpPr>
          <p:cNvPr id="214" name="Google Shape;214;p35"/>
          <p:cNvSpPr txBox="1">
            <a:spLocks noGrp="1"/>
          </p:cNvSpPr>
          <p:nvPr>
            <p:ph type="body" idx="9"/>
          </p:nvPr>
        </p:nvSpPr>
        <p:spPr>
          <a:xfrm>
            <a:off x="7852442" y="4980854"/>
            <a:ext cx="3194968" cy="810345"/>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Clr>
                <a:schemeClr val="lt1"/>
              </a:buClr>
              <a:buSzPts val="1750"/>
              <a:buNone/>
              <a:defRPr sz="1400"/>
            </a:lvl1pPr>
            <a:lvl2pPr marL="914400" lvl="1" indent="-228600" algn="l">
              <a:lnSpc>
                <a:spcPct val="120000"/>
              </a:lnSpc>
              <a:spcBef>
                <a:spcPts val="500"/>
              </a:spcBef>
              <a:spcAft>
                <a:spcPts val="0"/>
              </a:spcAft>
              <a:buClr>
                <a:schemeClr val="lt1"/>
              </a:buClr>
              <a:buSzPts val="1500"/>
              <a:buNone/>
              <a:defRPr sz="1200"/>
            </a:lvl2pPr>
            <a:lvl3pPr marL="1371600" lvl="2" indent="-228600" algn="l">
              <a:lnSpc>
                <a:spcPct val="120000"/>
              </a:lnSpc>
              <a:spcBef>
                <a:spcPts val="500"/>
              </a:spcBef>
              <a:spcAft>
                <a:spcPts val="0"/>
              </a:spcAft>
              <a:buClr>
                <a:schemeClr val="lt1"/>
              </a:buClr>
              <a:buSzPts val="1250"/>
              <a:buNone/>
              <a:defRPr sz="1000"/>
            </a:lvl3pPr>
            <a:lvl4pPr marL="1828800" lvl="3" indent="-228600" algn="l">
              <a:lnSpc>
                <a:spcPct val="120000"/>
              </a:lnSpc>
              <a:spcBef>
                <a:spcPts val="500"/>
              </a:spcBef>
              <a:spcAft>
                <a:spcPts val="0"/>
              </a:spcAft>
              <a:buClr>
                <a:schemeClr val="lt1"/>
              </a:buClr>
              <a:buSzPts val="1125"/>
              <a:buNone/>
              <a:defRPr sz="900"/>
            </a:lvl4pPr>
            <a:lvl5pPr marL="2286000" lvl="4" indent="-228600" algn="l">
              <a:lnSpc>
                <a:spcPct val="120000"/>
              </a:lnSpc>
              <a:spcBef>
                <a:spcPts val="500"/>
              </a:spcBef>
              <a:spcAft>
                <a:spcPts val="0"/>
              </a:spcAft>
              <a:buClr>
                <a:schemeClr val="lt1"/>
              </a:buClr>
              <a:buSzPts val="1125"/>
              <a:buNone/>
              <a:defRPr sz="900"/>
            </a:lvl5pPr>
            <a:lvl6pPr marL="2743200" lvl="5" indent="-228600" algn="l">
              <a:lnSpc>
                <a:spcPct val="120000"/>
              </a:lnSpc>
              <a:spcBef>
                <a:spcPts val="500"/>
              </a:spcBef>
              <a:spcAft>
                <a:spcPts val="0"/>
              </a:spcAft>
              <a:buClr>
                <a:schemeClr val="lt1"/>
              </a:buClr>
              <a:buSzPts val="1125"/>
              <a:buNone/>
              <a:defRPr sz="900"/>
            </a:lvl6pPr>
            <a:lvl7pPr marL="3200400" lvl="6" indent="-228600" algn="l">
              <a:lnSpc>
                <a:spcPct val="120000"/>
              </a:lnSpc>
              <a:spcBef>
                <a:spcPts val="500"/>
              </a:spcBef>
              <a:spcAft>
                <a:spcPts val="0"/>
              </a:spcAft>
              <a:buClr>
                <a:schemeClr val="lt1"/>
              </a:buClr>
              <a:buSzPts val="1125"/>
              <a:buNone/>
              <a:defRPr sz="900"/>
            </a:lvl7pPr>
            <a:lvl8pPr marL="3657600" lvl="7" indent="-228600" algn="l">
              <a:lnSpc>
                <a:spcPct val="120000"/>
              </a:lnSpc>
              <a:spcBef>
                <a:spcPts val="500"/>
              </a:spcBef>
              <a:spcAft>
                <a:spcPts val="0"/>
              </a:spcAft>
              <a:buClr>
                <a:schemeClr val="lt1"/>
              </a:buClr>
              <a:buSzPts val="1125"/>
              <a:buNone/>
              <a:defRPr sz="900"/>
            </a:lvl8pPr>
            <a:lvl9pPr marL="4114800" lvl="8" indent="-228600" algn="l">
              <a:lnSpc>
                <a:spcPct val="120000"/>
              </a:lnSpc>
              <a:spcBef>
                <a:spcPts val="500"/>
              </a:spcBef>
              <a:spcAft>
                <a:spcPts val="0"/>
              </a:spcAft>
              <a:buClr>
                <a:schemeClr val="lt1"/>
              </a:buClr>
              <a:buSzPts val="1125"/>
              <a:buNone/>
              <a:defRPr sz="900"/>
            </a:lvl9pPr>
          </a:lstStyle>
          <a:p>
            <a:endParaRPr/>
          </a:p>
        </p:txBody>
      </p:sp>
      <p:sp>
        <p:nvSpPr>
          <p:cNvPr id="215" name="Google Shape;215;p35"/>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6" name="Google Shape;216;p35"/>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7" name="Google Shape;217;p35"/>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218"/>
        <p:cNvGrpSpPr/>
        <p:nvPr/>
      </p:nvGrpSpPr>
      <p:grpSpPr>
        <a:xfrm>
          <a:off x="0" y="0"/>
          <a:ext cx="0" cy="0"/>
          <a:chOff x="0" y="0"/>
          <a:chExt cx="0" cy="0"/>
        </a:xfrm>
      </p:grpSpPr>
      <p:sp>
        <p:nvSpPr>
          <p:cNvPr id="219" name="Google Shape;219;p36"/>
          <p:cNvSpPr txBox="1">
            <a:spLocks noGrp="1"/>
          </p:cNvSpPr>
          <p:nvPr>
            <p:ph type="title"/>
          </p:nvPr>
        </p:nvSpPr>
        <p:spPr>
          <a:xfrm>
            <a:off x="1141413" y="618518"/>
            <a:ext cx="9905998" cy="147857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20" name="Google Shape;220;p36"/>
          <p:cNvSpPr txBox="1">
            <a:spLocks noGrp="1"/>
          </p:cNvSpPr>
          <p:nvPr>
            <p:ph type="body" idx="1"/>
          </p:nvPr>
        </p:nvSpPr>
        <p:spPr>
          <a:xfrm rot="5400000">
            <a:off x="4323555" y="-932655"/>
            <a:ext cx="3541714" cy="9905999"/>
          </a:xfrm>
          <a:prstGeom prst="rect">
            <a:avLst/>
          </a:prstGeom>
          <a:noFill/>
          <a:ln>
            <a:noFill/>
          </a:ln>
        </p:spPr>
        <p:txBody>
          <a:bodyPr spcFirstLastPara="1" wrap="square" lIns="91425" tIns="45700" rIns="91425" bIns="45700" anchor="t" anchorCtr="0">
            <a:normAutofit/>
          </a:bodyPr>
          <a:lstStyle>
            <a:lvl1pPr marL="457200" lvl="0" indent="-371475" algn="l">
              <a:lnSpc>
                <a:spcPct val="120000"/>
              </a:lnSpc>
              <a:spcBef>
                <a:spcPts val="1000"/>
              </a:spcBef>
              <a:spcAft>
                <a:spcPts val="0"/>
              </a:spcAft>
              <a:buClr>
                <a:schemeClr val="lt1"/>
              </a:buClr>
              <a:buSzPts val="2250"/>
              <a:buChar char="•"/>
              <a:defRPr/>
            </a:lvl1pPr>
            <a:lvl2pPr marL="914400" lvl="1" indent="-371475" algn="l">
              <a:lnSpc>
                <a:spcPct val="120000"/>
              </a:lnSpc>
              <a:spcBef>
                <a:spcPts val="500"/>
              </a:spcBef>
              <a:spcAft>
                <a:spcPts val="0"/>
              </a:spcAft>
              <a:buClr>
                <a:schemeClr val="lt1"/>
              </a:buClr>
              <a:buSzPts val="2250"/>
              <a:buChar char="•"/>
              <a:defRPr/>
            </a:lvl2pPr>
            <a:lvl3pPr marL="1371600" lvl="2" indent="-371475" algn="l">
              <a:lnSpc>
                <a:spcPct val="120000"/>
              </a:lnSpc>
              <a:spcBef>
                <a:spcPts val="500"/>
              </a:spcBef>
              <a:spcAft>
                <a:spcPts val="0"/>
              </a:spcAft>
              <a:buClr>
                <a:schemeClr val="lt1"/>
              </a:buClr>
              <a:buSzPts val="2250"/>
              <a:buChar char="•"/>
              <a:defRPr/>
            </a:lvl3pPr>
            <a:lvl4pPr marL="1828800" lvl="3" indent="-371475" algn="l">
              <a:lnSpc>
                <a:spcPct val="120000"/>
              </a:lnSpc>
              <a:spcBef>
                <a:spcPts val="500"/>
              </a:spcBef>
              <a:spcAft>
                <a:spcPts val="0"/>
              </a:spcAft>
              <a:buClr>
                <a:schemeClr val="lt1"/>
              </a:buClr>
              <a:buSzPts val="2250"/>
              <a:buChar char="•"/>
              <a:defRPr/>
            </a:lvl4pPr>
            <a:lvl5pPr marL="2286000" lvl="4" indent="-371475" algn="l">
              <a:lnSpc>
                <a:spcPct val="120000"/>
              </a:lnSpc>
              <a:spcBef>
                <a:spcPts val="500"/>
              </a:spcBef>
              <a:spcAft>
                <a:spcPts val="0"/>
              </a:spcAft>
              <a:buClr>
                <a:schemeClr val="lt1"/>
              </a:buClr>
              <a:buSzPts val="2250"/>
              <a:buChar char="•"/>
              <a:defRPr/>
            </a:lvl5pPr>
            <a:lvl6pPr marL="2743200" lvl="5" indent="-371475" algn="l">
              <a:lnSpc>
                <a:spcPct val="120000"/>
              </a:lnSpc>
              <a:spcBef>
                <a:spcPts val="500"/>
              </a:spcBef>
              <a:spcAft>
                <a:spcPts val="0"/>
              </a:spcAft>
              <a:buClr>
                <a:schemeClr val="lt1"/>
              </a:buClr>
              <a:buSzPts val="2250"/>
              <a:buChar char="•"/>
              <a:defRPr/>
            </a:lvl6pPr>
            <a:lvl7pPr marL="3200400" lvl="6" indent="-371475" algn="l">
              <a:lnSpc>
                <a:spcPct val="120000"/>
              </a:lnSpc>
              <a:spcBef>
                <a:spcPts val="500"/>
              </a:spcBef>
              <a:spcAft>
                <a:spcPts val="0"/>
              </a:spcAft>
              <a:buClr>
                <a:schemeClr val="lt1"/>
              </a:buClr>
              <a:buSzPts val="2250"/>
              <a:buChar char="•"/>
              <a:defRPr/>
            </a:lvl7pPr>
            <a:lvl8pPr marL="3657600" lvl="7" indent="-371475" algn="l">
              <a:lnSpc>
                <a:spcPct val="120000"/>
              </a:lnSpc>
              <a:spcBef>
                <a:spcPts val="500"/>
              </a:spcBef>
              <a:spcAft>
                <a:spcPts val="0"/>
              </a:spcAft>
              <a:buClr>
                <a:schemeClr val="lt1"/>
              </a:buClr>
              <a:buSzPts val="2250"/>
              <a:buChar char="•"/>
              <a:defRPr/>
            </a:lvl8pPr>
            <a:lvl9pPr marL="4114800" lvl="8" indent="-371475" algn="l">
              <a:lnSpc>
                <a:spcPct val="120000"/>
              </a:lnSpc>
              <a:spcBef>
                <a:spcPts val="500"/>
              </a:spcBef>
              <a:spcAft>
                <a:spcPts val="0"/>
              </a:spcAft>
              <a:buClr>
                <a:schemeClr val="lt1"/>
              </a:buClr>
              <a:buSzPts val="2250"/>
              <a:buChar char="•"/>
              <a:defRPr/>
            </a:lvl9pPr>
          </a:lstStyle>
          <a:p>
            <a:endParaRPr/>
          </a:p>
        </p:txBody>
      </p:sp>
      <p:sp>
        <p:nvSpPr>
          <p:cNvPr id="221" name="Google Shape;221;p36"/>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2" name="Google Shape;222;p36"/>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3" name="Google Shape;223;p36"/>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224"/>
        <p:cNvGrpSpPr/>
        <p:nvPr/>
      </p:nvGrpSpPr>
      <p:grpSpPr>
        <a:xfrm>
          <a:off x="0" y="0"/>
          <a:ext cx="0" cy="0"/>
          <a:chOff x="0" y="0"/>
          <a:chExt cx="0" cy="0"/>
        </a:xfrm>
      </p:grpSpPr>
      <p:sp>
        <p:nvSpPr>
          <p:cNvPr id="225" name="Google Shape;225;p37"/>
          <p:cNvSpPr txBox="1">
            <a:spLocks noGrp="1"/>
          </p:cNvSpPr>
          <p:nvPr>
            <p:ph type="title"/>
          </p:nvPr>
        </p:nvSpPr>
        <p:spPr>
          <a:xfrm rot="5400000">
            <a:off x="7454105" y="2197894"/>
            <a:ext cx="5181601" cy="2005011"/>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26" name="Google Shape;226;p37"/>
          <p:cNvSpPr txBox="1">
            <a:spLocks noGrp="1"/>
          </p:cNvSpPr>
          <p:nvPr>
            <p:ph type="body" idx="1"/>
          </p:nvPr>
        </p:nvSpPr>
        <p:spPr>
          <a:xfrm rot="5400000">
            <a:off x="2424905" y="-673895"/>
            <a:ext cx="5181601" cy="7748590"/>
          </a:xfrm>
          <a:prstGeom prst="rect">
            <a:avLst/>
          </a:prstGeom>
          <a:noFill/>
          <a:ln>
            <a:noFill/>
          </a:ln>
        </p:spPr>
        <p:txBody>
          <a:bodyPr spcFirstLastPara="1" wrap="square" lIns="91425" tIns="45700" rIns="91425" bIns="45700" anchor="t" anchorCtr="0">
            <a:normAutofit/>
          </a:bodyPr>
          <a:lstStyle>
            <a:lvl1pPr marL="457200" lvl="0" indent="-371475" algn="l">
              <a:lnSpc>
                <a:spcPct val="120000"/>
              </a:lnSpc>
              <a:spcBef>
                <a:spcPts val="1000"/>
              </a:spcBef>
              <a:spcAft>
                <a:spcPts val="0"/>
              </a:spcAft>
              <a:buClr>
                <a:schemeClr val="lt1"/>
              </a:buClr>
              <a:buSzPts val="2250"/>
              <a:buChar char="•"/>
              <a:defRPr/>
            </a:lvl1pPr>
            <a:lvl2pPr marL="914400" lvl="1" indent="-371475" algn="l">
              <a:lnSpc>
                <a:spcPct val="120000"/>
              </a:lnSpc>
              <a:spcBef>
                <a:spcPts val="500"/>
              </a:spcBef>
              <a:spcAft>
                <a:spcPts val="0"/>
              </a:spcAft>
              <a:buClr>
                <a:schemeClr val="lt1"/>
              </a:buClr>
              <a:buSzPts val="2250"/>
              <a:buChar char="•"/>
              <a:defRPr/>
            </a:lvl2pPr>
            <a:lvl3pPr marL="1371600" lvl="2" indent="-371475" algn="l">
              <a:lnSpc>
                <a:spcPct val="120000"/>
              </a:lnSpc>
              <a:spcBef>
                <a:spcPts val="500"/>
              </a:spcBef>
              <a:spcAft>
                <a:spcPts val="0"/>
              </a:spcAft>
              <a:buClr>
                <a:schemeClr val="lt1"/>
              </a:buClr>
              <a:buSzPts val="2250"/>
              <a:buChar char="•"/>
              <a:defRPr/>
            </a:lvl3pPr>
            <a:lvl4pPr marL="1828800" lvl="3" indent="-371475" algn="l">
              <a:lnSpc>
                <a:spcPct val="120000"/>
              </a:lnSpc>
              <a:spcBef>
                <a:spcPts val="500"/>
              </a:spcBef>
              <a:spcAft>
                <a:spcPts val="0"/>
              </a:spcAft>
              <a:buClr>
                <a:schemeClr val="lt1"/>
              </a:buClr>
              <a:buSzPts val="2250"/>
              <a:buChar char="•"/>
              <a:defRPr/>
            </a:lvl4pPr>
            <a:lvl5pPr marL="2286000" lvl="4" indent="-371475" algn="l">
              <a:lnSpc>
                <a:spcPct val="120000"/>
              </a:lnSpc>
              <a:spcBef>
                <a:spcPts val="500"/>
              </a:spcBef>
              <a:spcAft>
                <a:spcPts val="0"/>
              </a:spcAft>
              <a:buClr>
                <a:schemeClr val="lt1"/>
              </a:buClr>
              <a:buSzPts val="2250"/>
              <a:buChar char="•"/>
              <a:defRPr/>
            </a:lvl5pPr>
            <a:lvl6pPr marL="2743200" lvl="5" indent="-371475" algn="l">
              <a:lnSpc>
                <a:spcPct val="120000"/>
              </a:lnSpc>
              <a:spcBef>
                <a:spcPts val="500"/>
              </a:spcBef>
              <a:spcAft>
                <a:spcPts val="0"/>
              </a:spcAft>
              <a:buClr>
                <a:schemeClr val="lt1"/>
              </a:buClr>
              <a:buSzPts val="2250"/>
              <a:buChar char="•"/>
              <a:defRPr/>
            </a:lvl6pPr>
            <a:lvl7pPr marL="3200400" lvl="6" indent="-371475" algn="l">
              <a:lnSpc>
                <a:spcPct val="120000"/>
              </a:lnSpc>
              <a:spcBef>
                <a:spcPts val="500"/>
              </a:spcBef>
              <a:spcAft>
                <a:spcPts val="0"/>
              </a:spcAft>
              <a:buClr>
                <a:schemeClr val="lt1"/>
              </a:buClr>
              <a:buSzPts val="2250"/>
              <a:buChar char="•"/>
              <a:defRPr/>
            </a:lvl7pPr>
            <a:lvl8pPr marL="3657600" lvl="7" indent="-371475" algn="l">
              <a:lnSpc>
                <a:spcPct val="120000"/>
              </a:lnSpc>
              <a:spcBef>
                <a:spcPts val="500"/>
              </a:spcBef>
              <a:spcAft>
                <a:spcPts val="0"/>
              </a:spcAft>
              <a:buClr>
                <a:schemeClr val="lt1"/>
              </a:buClr>
              <a:buSzPts val="2250"/>
              <a:buChar char="•"/>
              <a:defRPr/>
            </a:lvl8pPr>
            <a:lvl9pPr marL="4114800" lvl="8" indent="-371475" algn="l">
              <a:lnSpc>
                <a:spcPct val="120000"/>
              </a:lnSpc>
              <a:spcBef>
                <a:spcPts val="500"/>
              </a:spcBef>
              <a:spcAft>
                <a:spcPts val="0"/>
              </a:spcAft>
              <a:buClr>
                <a:schemeClr val="lt1"/>
              </a:buClr>
              <a:buSzPts val="2250"/>
              <a:buChar char="•"/>
              <a:defRPr/>
            </a:lvl9pPr>
          </a:lstStyle>
          <a:p>
            <a:endParaRPr/>
          </a:p>
        </p:txBody>
      </p:sp>
      <p:sp>
        <p:nvSpPr>
          <p:cNvPr id="227" name="Google Shape;227;p37"/>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8" name="Google Shape;228;p37"/>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9" name="Google Shape;229;p37"/>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56"/>
        <p:cNvGrpSpPr/>
        <p:nvPr/>
      </p:nvGrpSpPr>
      <p:grpSpPr>
        <a:xfrm>
          <a:off x="0" y="0"/>
          <a:ext cx="0" cy="0"/>
          <a:chOff x="0" y="0"/>
          <a:chExt cx="0" cy="0"/>
        </a:xfrm>
      </p:grpSpPr>
      <p:pic>
        <p:nvPicPr>
          <p:cNvPr id="57" name="Google Shape;57;p22" descr="\\DROBO-FS\QuickDrops\JB\PPTX NG\Droplets\LightingOverlay.png"/>
          <p:cNvPicPr preferRelativeResize="0"/>
          <p:nvPr/>
        </p:nvPicPr>
        <p:blipFill rotWithShape="1">
          <a:blip r:embed="rId2">
            <a:alphaModFix amt="30000"/>
          </a:blip>
          <a:srcRect/>
          <a:stretch/>
        </p:blipFill>
        <p:spPr>
          <a:xfrm>
            <a:off x="0" y="-1"/>
            <a:ext cx="12192003" cy="6858001"/>
          </a:xfrm>
          <a:prstGeom prst="rect">
            <a:avLst/>
          </a:prstGeom>
          <a:noFill/>
          <a:ln>
            <a:noFill/>
          </a:ln>
        </p:spPr>
      </p:pic>
      <p:grpSp>
        <p:nvGrpSpPr>
          <p:cNvPr id="58" name="Google Shape;58;p22"/>
          <p:cNvGrpSpPr/>
          <p:nvPr/>
        </p:nvGrpSpPr>
        <p:grpSpPr>
          <a:xfrm>
            <a:off x="0" y="0"/>
            <a:ext cx="2305051" cy="6858001"/>
            <a:chOff x="0" y="0"/>
            <a:chExt cx="2305051" cy="6858001"/>
          </a:xfrm>
        </p:grpSpPr>
        <p:sp>
          <p:nvSpPr>
            <p:cNvPr id="59" name="Google Shape;59;p22"/>
            <p:cNvSpPr/>
            <p:nvPr/>
          </p:nvSpPr>
          <p:spPr>
            <a:xfrm>
              <a:off x="1209675" y="4763"/>
              <a:ext cx="23813" cy="2181225"/>
            </a:xfrm>
            <a:prstGeom prst="rect">
              <a:avLst/>
            </a:pr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2"/>
            <p:cNvSpPr/>
            <p:nvPr/>
          </p:nvSpPr>
          <p:spPr>
            <a:xfrm>
              <a:off x="1128713" y="2176463"/>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2"/>
            <p:cNvSpPr/>
            <p:nvPr/>
          </p:nvSpPr>
          <p:spPr>
            <a:xfrm>
              <a:off x="1123950" y="4021138"/>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2"/>
            <p:cNvSpPr/>
            <p:nvPr/>
          </p:nvSpPr>
          <p:spPr>
            <a:xfrm>
              <a:off x="414338" y="9525"/>
              <a:ext cx="28575" cy="4481513"/>
            </a:xfrm>
            <a:prstGeom prst="rect">
              <a:avLst/>
            </a:pr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2"/>
            <p:cNvSpPr/>
            <p:nvPr/>
          </p:nvSpPr>
          <p:spPr>
            <a:xfrm>
              <a:off x="333375" y="4481513"/>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2"/>
            <p:cNvSpPr/>
            <p:nvPr/>
          </p:nvSpPr>
          <p:spPr>
            <a:xfrm>
              <a:off x="190500" y="9525"/>
              <a:ext cx="152400" cy="908050"/>
            </a:xfrm>
            <a:custGeom>
              <a:avLst/>
              <a:gdLst/>
              <a:ahLst/>
              <a:cxnLst/>
              <a:rect l="l" t="t" r="r" b="b"/>
              <a:pathLst>
                <a:path w="96" h="572" extrusionOk="0">
                  <a:moveTo>
                    <a:pt x="15" y="572"/>
                  </a:moveTo>
                  <a:lnTo>
                    <a:pt x="0" y="566"/>
                  </a:lnTo>
                  <a:lnTo>
                    <a:pt x="81" y="380"/>
                  </a:lnTo>
                  <a:lnTo>
                    <a:pt x="81" y="0"/>
                  </a:lnTo>
                  <a:lnTo>
                    <a:pt x="96" y="0"/>
                  </a:lnTo>
                  <a:lnTo>
                    <a:pt x="96" y="383"/>
                  </a:lnTo>
                  <a:lnTo>
                    <a:pt x="15" y="572"/>
                  </a:lnTo>
                  <a:close/>
                </a:path>
              </a:pathLst>
            </a:custGeom>
            <a:gradFill>
              <a:gsLst>
                <a:gs pos="0">
                  <a:schemeClr val="lt2"/>
                </a:gs>
                <a:gs pos="100000">
                  <a:srgbClr val="3B95DE"/>
                </a:gs>
              </a:gsLst>
              <a:lin ang="5400000" scaled="0"/>
            </a:gradFill>
            <a:ln>
              <a:noFill/>
            </a:ln>
          </p:spPr>
        </p:sp>
        <p:sp>
          <p:nvSpPr>
            <p:cNvPr id="65" name="Google Shape;65;p22"/>
            <p:cNvSpPr/>
            <p:nvPr/>
          </p:nvSpPr>
          <p:spPr>
            <a:xfrm>
              <a:off x="1290638" y="14288"/>
              <a:ext cx="376238" cy="1801813"/>
            </a:xfrm>
            <a:custGeom>
              <a:avLst/>
              <a:gdLst/>
              <a:ahLst/>
              <a:cxnLst/>
              <a:rect l="l" t="t" r="r" b="b"/>
              <a:pathLst>
                <a:path w="237" h="1135" extrusionOk="0">
                  <a:moveTo>
                    <a:pt x="222" y="1135"/>
                  </a:moveTo>
                  <a:lnTo>
                    <a:pt x="0" y="620"/>
                  </a:lnTo>
                  <a:lnTo>
                    <a:pt x="0" y="0"/>
                  </a:lnTo>
                  <a:lnTo>
                    <a:pt x="18" y="0"/>
                  </a:lnTo>
                  <a:lnTo>
                    <a:pt x="18" y="617"/>
                  </a:lnTo>
                  <a:lnTo>
                    <a:pt x="237" y="1129"/>
                  </a:lnTo>
                  <a:lnTo>
                    <a:pt x="222" y="1135"/>
                  </a:lnTo>
                  <a:close/>
                </a:path>
              </a:pathLst>
            </a:custGeom>
            <a:gradFill>
              <a:gsLst>
                <a:gs pos="0">
                  <a:schemeClr val="lt2"/>
                </a:gs>
                <a:gs pos="100000">
                  <a:srgbClr val="3B95DE"/>
                </a:gs>
              </a:gsLst>
              <a:lin ang="5400000" scaled="0"/>
            </a:gradFill>
            <a:ln>
              <a:noFill/>
            </a:ln>
          </p:spPr>
        </p:sp>
        <p:sp>
          <p:nvSpPr>
            <p:cNvPr id="66" name="Google Shape;66;p22"/>
            <p:cNvSpPr/>
            <p:nvPr/>
          </p:nvSpPr>
          <p:spPr>
            <a:xfrm>
              <a:off x="1600200" y="1801813"/>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2"/>
            <p:cNvSpPr/>
            <p:nvPr/>
          </p:nvSpPr>
          <p:spPr>
            <a:xfrm>
              <a:off x="1381125" y="9525"/>
              <a:ext cx="371475" cy="1425575"/>
            </a:xfrm>
            <a:custGeom>
              <a:avLst/>
              <a:gdLst/>
              <a:ahLst/>
              <a:cxnLst/>
              <a:rect l="l" t="t" r="r" b="b"/>
              <a:pathLst>
                <a:path w="234" h="898" extrusionOk="0">
                  <a:moveTo>
                    <a:pt x="219" y="898"/>
                  </a:moveTo>
                  <a:lnTo>
                    <a:pt x="0" y="383"/>
                  </a:lnTo>
                  <a:lnTo>
                    <a:pt x="0" y="0"/>
                  </a:lnTo>
                  <a:lnTo>
                    <a:pt x="15" y="0"/>
                  </a:lnTo>
                  <a:lnTo>
                    <a:pt x="15" y="380"/>
                  </a:lnTo>
                  <a:lnTo>
                    <a:pt x="234" y="892"/>
                  </a:lnTo>
                  <a:lnTo>
                    <a:pt x="219" y="898"/>
                  </a:lnTo>
                  <a:close/>
                </a:path>
              </a:pathLst>
            </a:custGeom>
            <a:gradFill>
              <a:gsLst>
                <a:gs pos="0">
                  <a:schemeClr val="lt2"/>
                </a:gs>
                <a:gs pos="100000">
                  <a:srgbClr val="3B95DE"/>
                </a:gs>
              </a:gsLst>
              <a:lin ang="5400000" scaled="0"/>
            </a:gradFill>
            <a:ln>
              <a:noFill/>
            </a:ln>
          </p:spPr>
        </p:sp>
        <p:sp>
          <p:nvSpPr>
            <p:cNvPr id="68" name="Google Shape;68;p22"/>
            <p:cNvSpPr/>
            <p:nvPr/>
          </p:nvSpPr>
          <p:spPr>
            <a:xfrm>
              <a:off x="1643063" y="0"/>
              <a:ext cx="152400" cy="912813"/>
            </a:xfrm>
            <a:custGeom>
              <a:avLst/>
              <a:gdLst/>
              <a:ahLst/>
              <a:cxnLst/>
              <a:rect l="l" t="t" r="r" b="b"/>
              <a:pathLst>
                <a:path w="96" h="575" extrusionOk="0">
                  <a:moveTo>
                    <a:pt x="96" y="575"/>
                  </a:moveTo>
                  <a:lnTo>
                    <a:pt x="78" y="575"/>
                  </a:lnTo>
                  <a:lnTo>
                    <a:pt x="78" y="192"/>
                  </a:lnTo>
                  <a:lnTo>
                    <a:pt x="0" y="6"/>
                  </a:lnTo>
                  <a:lnTo>
                    <a:pt x="15" y="0"/>
                  </a:lnTo>
                  <a:lnTo>
                    <a:pt x="96" y="189"/>
                  </a:lnTo>
                  <a:lnTo>
                    <a:pt x="96" y="575"/>
                  </a:lnTo>
                  <a:close/>
                </a:path>
              </a:pathLst>
            </a:custGeom>
            <a:gradFill>
              <a:gsLst>
                <a:gs pos="0">
                  <a:schemeClr val="lt2"/>
                </a:gs>
                <a:gs pos="100000">
                  <a:srgbClr val="3B95DE"/>
                </a:gs>
              </a:gsLst>
              <a:lin ang="5400000" scaled="0"/>
            </a:gradFill>
            <a:ln>
              <a:noFill/>
            </a:ln>
          </p:spPr>
        </p:sp>
        <p:sp>
          <p:nvSpPr>
            <p:cNvPr id="69" name="Google Shape;69;p22"/>
            <p:cNvSpPr/>
            <p:nvPr/>
          </p:nvSpPr>
          <p:spPr>
            <a:xfrm>
              <a:off x="1685925" y="1420813"/>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2"/>
            <p:cNvSpPr/>
            <p:nvPr/>
          </p:nvSpPr>
          <p:spPr>
            <a:xfrm>
              <a:off x="1685925" y="903288"/>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2"/>
            <p:cNvSpPr/>
            <p:nvPr/>
          </p:nvSpPr>
          <p:spPr>
            <a:xfrm>
              <a:off x="1743075" y="4763"/>
              <a:ext cx="419100" cy="522288"/>
            </a:xfrm>
            <a:custGeom>
              <a:avLst/>
              <a:gdLst/>
              <a:ahLst/>
              <a:cxnLst/>
              <a:rect l="l" t="t" r="r" b="b"/>
              <a:pathLst>
                <a:path w="264" h="329" extrusionOk="0">
                  <a:moveTo>
                    <a:pt x="252" y="329"/>
                  </a:moveTo>
                  <a:lnTo>
                    <a:pt x="45" y="120"/>
                  </a:lnTo>
                  <a:lnTo>
                    <a:pt x="0" y="6"/>
                  </a:lnTo>
                  <a:lnTo>
                    <a:pt x="15" y="0"/>
                  </a:lnTo>
                  <a:lnTo>
                    <a:pt x="60" y="111"/>
                  </a:lnTo>
                  <a:lnTo>
                    <a:pt x="264" y="317"/>
                  </a:lnTo>
                  <a:lnTo>
                    <a:pt x="252" y="329"/>
                  </a:lnTo>
                  <a:close/>
                </a:path>
              </a:pathLst>
            </a:custGeom>
            <a:gradFill>
              <a:gsLst>
                <a:gs pos="0">
                  <a:schemeClr val="lt2"/>
                </a:gs>
                <a:gs pos="100000">
                  <a:srgbClr val="3B95DE"/>
                </a:gs>
              </a:gsLst>
              <a:lin ang="5400000" scaled="0"/>
            </a:gradFill>
            <a:ln>
              <a:noFill/>
            </a:ln>
          </p:spPr>
        </p:sp>
        <p:sp>
          <p:nvSpPr>
            <p:cNvPr id="72" name="Google Shape;72;p22"/>
            <p:cNvSpPr/>
            <p:nvPr/>
          </p:nvSpPr>
          <p:spPr>
            <a:xfrm>
              <a:off x="2119313" y="488950"/>
              <a:ext cx="161925" cy="147638"/>
            </a:xfrm>
            <a:custGeom>
              <a:avLst/>
              <a:gdLst/>
              <a:ahLst/>
              <a:cxnLst/>
              <a:rect l="l" t="t" r="r" b="b"/>
              <a:pathLst>
                <a:path w="34" h="31" extrusionOk="0">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2"/>
            <p:cNvSpPr/>
            <p:nvPr/>
          </p:nvSpPr>
          <p:spPr>
            <a:xfrm>
              <a:off x="952500" y="4763"/>
              <a:ext cx="152400" cy="908050"/>
            </a:xfrm>
            <a:custGeom>
              <a:avLst/>
              <a:gdLst/>
              <a:ahLst/>
              <a:cxnLst/>
              <a:rect l="l" t="t" r="r" b="b"/>
              <a:pathLst>
                <a:path w="96" h="572" extrusionOk="0">
                  <a:moveTo>
                    <a:pt x="15" y="572"/>
                  </a:moveTo>
                  <a:lnTo>
                    <a:pt x="0" y="572"/>
                  </a:lnTo>
                  <a:lnTo>
                    <a:pt x="0" y="189"/>
                  </a:lnTo>
                  <a:lnTo>
                    <a:pt x="81" y="0"/>
                  </a:lnTo>
                  <a:lnTo>
                    <a:pt x="96" y="6"/>
                  </a:lnTo>
                  <a:lnTo>
                    <a:pt x="15" y="192"/>
                  </a:lnTo>
                  <a:lnTo>
                    <a:pt x="15" y="572"/>
                  </a:lnTo>
                  <a:close/>
                </a:path>
              </a:pathLst>
            </a:custGeom>
            <a:gradFill>
              <a:gsLst>
                <a:gs pos="0">
                  <a:schemeClr val="lt2"/>
                </a:gs>
                <a:gs pos="100000">
                  <a:srgbClr val="3B95DE"/>
                </a:gs>
              </a:gsLst>
              <a:lin ang="5400000" scaled="0"/>
            </a:gradFill>
            <a:ln>
              <a:noFill/>
            </a:ln>
          </p:spPr>
        </p:sp>
        <p:sp>
          <p:nvSpPr>
            <p:cNvPr id="74" name="Google Shape;74;p22"/>
            <p:cNvSpPr/>
            <p:nvPr/>
          </p:nvSpPr>
          <p:spPr>
            <a:xfrm>
              <a:off x="866775" y="903288"/>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22"/>
            <p:cNvSpPr/>
            <p:nvPr/>
          </p:nvSpPr>
          <p:spPr>
            <a:xfrm>
              <a:off x="890588" y="1554163"/>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2"/>
            <p:cNvSpPr/>
            <p:nvPr/>
          </p:nvSpPr>
          <p:spPr>
            <a:xfrm>
              <a:off x="738188" y="5622925"/>
              <a:ext cx="338138" cy="1216025"/>
            </a:xfrm>
            <a:custGeom>
              <a:avLst/>
              <a:gdLst/>
              <a:ahLst/>
              <a:cxnLst/>
              <a:rect l="l" t="t" r="r" b="b"/>
              <a:pathLst>
                <a:path w="213" h="766" extrusionOk="0">
                  <a:moveTo>
                    <a:pt x="213" y="766"/>
                  </a:moveTo>
                  <a:lnTo>
                    <a:pt x="195" y="766"/>
                  </a:lnTo>
                  <a:lnTo>
                    <a:pt x="195" y="464"/>
                  </a:lnTo>
                  <a:lnTo>
                    <a:pt x="0" y="6"/>
                  </a:lnTo>
                  <a:lnTo>
                    <a:pt x="12" y="0"/>
                  </a:lnTo>
                  <a:lnTo>
                    <a:pt x="213" y="461"/>
                  </a:lnTo>
                  <a:lnTo>
                    <a:pt x="213" y="766"/>
                  </a:lnTo>
                  <a:close/>
                </a:path>
              </a:pathLst>
            </a:custGeom>
            <a:gradFill>
              <a:gsLst>
                <a:gs pos="0">
                  <a:schemeClr val="lt2"/>
                </a:gs>
                <a:gs pos="100000">
                  <a:srgbClr val="3B95DE"/>
                </a:gs>
              </a:gsLst>
              <a:lin ang="5400000" scaled="0"/>
            </a:gradFill>
            <a:ln>
              <a:noFill/>
            </a:ln>
          </p:spPr>
        </p:sp>
        <p:sp>
          <p:nvSpPr>
            <p:cNvPr id="77" name="Google Shape;77;p22"/>
            <p:cNvSpPr/>
            <p:nvPr/>
          </p:nvSpPr>
          <p:spPr>
            <a:xfrm>
              <a:off x="647700" y="5480050"/>
              <a:ext cx="157163" cy="157163"/>
            </a:xfrm>
            <a:custGeom>
              <a:avLst/>
              <a:gdLst/>
              <a:ahLst/>
              <a:cxnLst/>
              <a:rect l="l" t="t" r="r" b="b"/>
              <a:pathLst>
                <a:path w="33" h="33" extrusionOk="0">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2"/>
            <p:cNvSpPr/>
            <p:nvPr/>
          </p:nvSpPr>
          <p:spPr>
            <a:xfrm>
              <a:off x="66675" y="903288"/>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2"/>
            <p:cNvSpPr/>
            <p:nvPr/>
          </p:nvSpPr>
          <p:spPr>
            <a:xfrm>
              <a:off x="0" y="3897313"/>
              <a:ext cx="133350" cy="266700"/>
            </a:xfrm>
            <a:custGeom>
              <a:avLst/>
              <a:gdLst/>
              <a:ahLst/>
              <a:cxnLst/>
              <a:rect l="l" t="t" r="r" b="b"/>
              <a:pathLst>
                <a:path w="84" h="168" extrusionOk="0">
                  <a:moveTo>
                    <a:pt x="69" y="168"/>
                  </a:moveTo>
                  <a:lnTo>
                    <a:pt x="0" y="6"/>
                  </a:lnTo>
                  <a:lnTo>
                    <a:pt x="12" y="0"/>
                  </a:lnTo>
                  <a:lnTo>
                    <a:pt x="84" y="162"/>
                  </a:lnTo>
                  <a:lnTo>
                    <a:pt x="69" y="168"/>
                  </a:lnTo>
                  <a:close/>
                </a:path>
              </a:pathLst>
            </a:custGeom>
            <a:gradFill>
              <a:gsLst>
                <a:gs pos="0">
                  <a:schemeClr val="lt2"/>
                </a:gs>
                <a:gs pos="100000">
                  <a:srgbClr val="3B95DE"/>
                </a:gs>
              </a:gsLst>
              <a:lin ang="5400000" scaled="0"/>
            </a:gradFill>
            <a:ln>
              <a:noFill/>
            </a:ln>
          </p:spPr>
        </p:sp>
        <p:sp>
          <p:nvSpPr>
            <p:cNvPr id="80" name="Google Shape;80;p22"/>
            <p:cNvSpPr/>
            <p:nvPr/>
          </p:nvSpPr>
          <p:spPr>
            <a:xfrm>
              <a:off x="66675" y="4149725"/>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2"/>
            <p:cNvSpPr/>
            <p:nvPr/>
          </p:nvSpPr>
          <p:spPr>
            <a:xfrm>
              <a:off x="0" y="1644650"/>
              <a:ext cx="133350" cy="269875"/>
            </a:xfrm>
            <a:custGeom>
              <a:avLst/>
              <a:gdLst/>
              <a:ahLst/>
              <a:cxnLst/>
              <a:rect l="l" t="t" r="r" b="b"/>
              <a:pathLst>
                <a:path w="84" h="170" extrusionOk="0">
                  <a:moveTo>
                    <a:pt x="12" y="170"/>
                  </a:moveTo>
                  <a:lnTo>
                    <a:pt x="0" y="164"/>
                  </a:lnTo>
                  <a:lnTo>
                    <a:pt x="69" y="0"/>
                  </a:lnTo>
                  <a:lnTo>
                    <a:pt x="84" y="6"/>
                  </a:lnTo>
                  <a:lnTo>
                    <a:pt x="12" y="170"/>
                  </a:lnTo>
                  <a:close/>
                </a:path>
              </a:pathLst>
            </a:custGeom>
            <a:gradFill>
              <a:gsLst>
                <a:gs pos="0">
                  <a:schemeClr val="lt2"/>
                </a:gs>
                <a:gs pos="100000">
                  <a:srgbClr val="3B95DE"/>
                </a:gs>
              </a:gsLst>
              <a:lin ang="5400000" scaled="0"/>
            </a:gradFill>
            <a:ln>
              <a:noFill/>
            </a:ln>
          </p:spPr>
        </p:sp>
        <p:sp>
          <p:nvSpPr>
            <p:cNvPr id="82" name="Google Shape;82;p22"/>
            <p:cNvSpPr/>
            <p:nvPr/>
          </p:nvSpPr>
          <p:spPr>
            <a:xfrm>
              <a:off x="66675" y="1468438"/>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2"/>
            <p:cNvSpPr/>
            <p:nvPr/>
          </p:nvSpPr>
          <p:spPr>
            <a:xfrm>
              <a:off x="695325" y="4763"/>
              <a:ext cx="309563" cy="1558925"/>
            </a:xfrm>
            <a:custGeom>
              <a:avLst/>
              <a:gdLst/>
              <a:ahLst/>
              <a:cxnLst/>
              <a:rect l="l" t="t" r="r" b="b"/>
              <a:pathLst>
                <a:path w="195" h="982" extrusionOk="0">
                  <a:moveTo>
                    <a:pt x="195" y="982"/>
                  </a:moveTo>
                  <a:lnTo>
                    <a:pt x="177" y="982"/>
                  </a:lnTo>
                  <a:lnTo>
                    <a:pt x="177" y="805"/>
                  </a:lnTo>
                  <a:lnTo>
                    <a:pt x="0" y="629"/>
                  </a:lnTo>
                  <a:lnTo>
                    <a:pt x="0" y="0"/>
                  </a:lnTo>
                  <a:lnTo>
                    <a:pt x="18" y="0"/>
                  </a:lnTo>
                  <a:lnTo>
                    <a:pt x="18" y="623"/>
                  </a:lnTo>
                  <a:lnTo>
                    <a:pt x="195" y="796"/>
                  </a:lnTo>
                  <a:lnTo>
                    <a:pt x="195" y="982"/>
                  </a:lnTo>
                  <a:close/>
                </a:path>
              </a:pathLst>
            </a:custGeom>
            <a:gradFill>
              <a:gsLst>
                <a:gs pos="0">
                  <a:schemeClr val="lt2"/>
                </a:gs>
                <a:gs pos="100000">
                  <a:srgbClr val="3B95DE"/>
                </a:gs>
              </a:gsLst>
              <a:lin ang="5400000" scaled="0"/>
            </a:gradFill>
            <a:ln>
              <a:noFill/>
            </a:ln>
          </p:spPr>
        </p:sp>
        <p:sp>
          <p:nvSpPr>
            <p:cNvPr id="84" name="Google Shape;84;p22"/>
            <p:cNvSpPr/>
            <p:nvPr/>
          </p:nvSpPr>
          <p:spPr>
            <a:xfrm>
              <a:off x="57150" y="4881563"/>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2"/>
            <p:cNvSpPr/>
            <p:nvPr/>
          </p:nvSpPr>
          <p:spPr>
            <a:xfrm>
              <a:off x="138113" y="5060950"/>
              <a:ext cx="304800" cy="1778000"/>
            </a:xfrm>
            <a:custGeom>
              <a:avLst/>
              <a:gdLst/>
              <a:ahLst/>
              <a:cxnLst/>
              <a:rect l="l" t="t" r="r" b="b"/>
              <a:pathLst>
                <a:path w="192" h="1120" extrusionOk="0">
                  <a:moveTo>
                    <a:pt x="192" y="1120"/>
                  </a:moveTo>
                  <a:lnTo>
                    <a:pt x="177" y="1120"/>
                  </a:lnTo>
                  <a:lnTo>
                    <a:pt x="177" y="360"/>
                  </a:lnTo>
                  <a:lnTo>
                    <a:pt x="0" y="183"/>
                  </a:lnTo>
                  <a:lnTo>
                    <a:pt x="0" y="0"/>
                  </a:lnTo>
                  <a:lnTo>
                    <a:pt x="15" y="0"/>
                  </a:lnTo>
                  <a:lnTo>
                    <a:pt x="15" y="177"/>
                  </a:lnTo>
                  <a:lnTo>
                    <a:pt x="192" y="354"/>
                  </a:lnTo>
                  <a:lnTo>
                    <a:pt x="192" y="1120"/>
                  </a:lnTo>
                  <a:close/>
                </a:path>
              </a:pathLst>
            </a:custGeom>
            <a:gradFill>
              <a:gsLst>
                <a:gs pos="0">
                  <a:schemeClr val="lt2"/>
                </a:gs>
                <a:gs pos="100000">
                  <a:srgbClr val="3B95DE"/>
                </a:gs>
              </a:gsLst>
              <a:lin ang="5400000" scaled="0"/>
            </a:gradFill>
            <a:ln>
              <a:noFill/>
            </a:ln>
          </p:spPr>
        </p:sp>
        <p:sp>
          <p:nvSpPr>
            <p:cNvPr id="86" name="Google Shape;86;p22"/>
            <p:cNvSpPr/>
            <p:nvPr/>
          </p:nvSpPr>
          <p:spPr>
            <a:xfrm>
              <a:off x="561975" y="6430963"/>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2"/>
            <p:cNvSpPr/>
            <p:nvPr/>
          </p:nvSpPr>
          <p:spPr>
            <a:xfrm>
              <a:off x="642938" y="6610350"/>
              <a:ext cx="23813" cy="242888"/>
            </a:xfrm>
            <a:prstGeom prst="rect">
              <a:avLst/>
            </a:pr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22"/>
            <p:cNvSpPr/>
            <p:nvPr/>
          </p:nvSpPr>
          <p:spPr>
            <a:xfrm>
              <a:off x="76200" y="6430963"/>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22"/>
            <p:cNvSpPr/>
            <p:nvPr/>
          </p:nvSpPr>
          <p:spPr>
            <a:xfrm>
              <a:off x="0" y="5978525"/>
              <a:ext cx="190500" cy="461963"/>
            </a:xfrm>
            <a:custGeom>
              <a:avLst/>
              <a:gdLst/>
              <a:ahLst/>
              <a:cxnLst/>
              <a:rect l="l" t="t" r="r" b="b"/>
              <a:pathLst>
                <a:path w="120" h="291" extrusionOk="0">
                  <a:moveTo>
                    <a:pt x="120" y="291"/>
                  </a:moveTo>
                  <a:lnTo>
                    <a:pt x="105" y="291"/>
                  </a:lnTo>
                  <a:lnTo>
                    <a:pt x="105" y="114"/>
                  </a:lnTo>
                  <a:lnTo>
                    <a:pt x="0" y="9"/>
                  </a:lnTo>
                  <a:lnTo>
                    <a:pt x="12" y="0"/>
                  </a:lnTo>
                  <a:lnTo>
                    <a:pt x="120" y="108"/>
                  </a:lnTo>
                  <a:lnTo>
                    <a:pt x="120" y="291"/>
                  </a:lnTo>
                  <a:close/>
                </a:path>
              </a:pathLst>
            </a:custGeom>
            <a:gradFill>
              <a:gsLst>
                <a:gs pos="0">
                  <a:schemeClr val="lt2"/>
                </a:gs>
                <a:gs pos="100000">
                  <a:srgbClr val="3B95DE"/>
                </a:gs>
              </a:gsLst>
              <a:lin ang="5400000" scaled="0"/>
            </a:gradFill>
            <a:ln>
              <a:noFill/>
            </a:ln>
          </p:spPr>
        </p:sp>
        <p:sp>
          <p:nvSpPr>
            <p:cNvPr id="90" name="Google Shape;90;p22"/>
            <p:cNvSpPr/>
            <p:nvPr/>
          </p:nvSpPr>
          <p:spPr>
            <a:xfrm>
              <a:off x="1014413" y="1801813"/>
              <a:ext cx="214313" cy="755650"/>
            </a:xfrm>
            <a:custGeom>
              <a:avLst/>
              <a:gdLst/>
              <a:ahLst/>
              <a:cxnLst/>
              <a:rect l="l" t="t" r="r" b="b"/>
              <a:pathLst>
                <a:path w="135" h="476" extrusionOk="0">
                  <a:moveTo>
                    <a:pt x="12" y="476"/>
                  </a:moveTo>
                  <a:lnTo>
                    <a:pt x="0" y="476"/>
                  </a:lnTo>
                  <a:lnTo>
                    <a:pt x="0" y="128"/>
                  </a:lnTo>
                  <a:lnTo>
                    <a:pt x="126" y="0"/>
                  </a:lnTo>
                  <a:lnTo>
                    <a:pt x="135" y="9"/>
                  </a:lnTo>
                  <a:lnTo>
                    <a:pt x="12" y="131"/>
                  </a:lnTo>
                  <a:lnTo>
                    <a:pt x="12" y="476"/>
                  </a:lnTo>
                  <a:close/>
                </a:path>
              </a:pathLst>
            </a:custGeom>
            <a:gradFill>
              <a:gsLst>
                <a:gs pos="0">
                  <a:schemeClr val="lt2"/>
                </a:gs>
                <a:gs pos="100000">
                  <a:srgbClr val="3B95DE"/>
                </a:gs>
              </a:gsLst>
              <a:lin ang="5400000" scaled="0"/>
            </a:gradFill>
            <a:ln>
              <a:noFill/>
            </a:ln>
          </p:spPr>
        </p:sp>
        <p:sp>
          <p:nvSpPr>
            <p:cNvPr id="91" name="Google Shape;91;p22"/>
            <p:cNvSpPr/>
            <p:nvPr/>
          </p:nvSpPr>
          <p:spPr>
            <a:xfrm>
              <a:off x="938213" y="2547938"/>
              <a:ext cx="166688" cy="160338"/>
            </a:xfrm>
            <a:custGeom>
              <a:avLst/>
              <a:gdLst/>
              <a:ahLst/>
              <a:cxnLst/>
              <a:rect l="l" t="t" r="r" b="b"/>
              <a:pathLst>
                <a:path w="35" h="34" extrusionOk="0">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22"/>
            <p:cNvSpPr/>
            <p:nvPr/>
          </p:nvSpPr>
          <p:spPr>
            <a:xfrm>
              <a:off x="595313" y="4763"/>
              <a:ext cx="638175" cy="4025900"/>
            </a:xfrm>
            <a:custGeom>
              <a:avLst/>
              <a:gdLst/>
              <a:ahLst/>
              <a:cxnLst/>
              <a:rect l="l" t="t" r="r" b="b"/>
              <a:pathLst>
                <a:path w="402" h="2536" extrusionOk="0">
                  <a:moveTo>
                    <a:pt x="402" y="2536"/>
                  </a:moveTo>
                  <a:lnTo>
                    <a:pt x="387" y="2536"/>
                  </a:lnTo>
                  <a:lnTo>
                    <a:pt x="387" y="2311"/>
                  </a:lnTo>
                  <a:lnTo>
                    <a:pt x="0" y="1925"/>
                  </a:lnTo>
                  <a:lnTo>
                    <a:pt x="0" y="0"/>
                  </a:lnTo>
                  <a:lnTo>
                    <a:pt x="15" y="0"/>
                  </a:lnTo>
                  <a:lnTo>
                    <a:pt x="15" y="1916"/>
                  </a:lnTo>
                  <a:lnTo>
                    <a:pt x="402" y="2302"/>
                  </a:lnTo>
                  <a:lnTo>
                    <a:pt x="402" y="2536"/>
                  </a:lnTo>
                  <a:close/>
                </a:path>
              </a:pathLst>
            </a:custGeom>
            <a:gradFill>
              <a:gsLst>
                <a:gs pos="0">
                  <a:schemeClr val="lt2"/>
                </a:gs>
                <a:gs pos="100000">
                  <a:srgbClr val="3B95DE"/>
                </a:gs>
              </a:gsLst>
              <a:lin ang="5400000" scaled="0"/>
            </a:gradFill>
            <a:ln>
              <a:noFill/>
            </a:ln>
          </p:spPr>
        </p:sp>
        <p:sp>
          <p:nvSpPr>
            <p:cNvPr id="93" name="Google Shape;93;p22"/>
            <p:cNvSpPr/>
            <p:nvPr/>
          </p:nvSpPr>
          <p:spPr>
            <a:xfrm>
              <a:off x="1223963" y="1382713"/>
              <a:ext cx="142875" cy="476250"/>
            </a:xfrm>
            <a:custGeom>
              <a:avLst/>
              <a:gdLst/>
              <a:ahLst/>
              <a:cxnLst/>
              <a:rect l="l" t="t" r="r" b="b"/>
              <a:pathLst>
                <a:path w="90" h="300" extrusionOk="0">
                  <a:moveTo>
                    <a:pt x="90" y="300"/>
                  </a:moveTo>
                  <a:lnTo>
                    <a:pt x="78" y="300"/>
                  </a:lnTo>
                  <a:lnTo>
                    <a:pt x="78" y="84"/>
                  </a:lnTo>
                  <a:lnTo>
                    <a:pt x="0" y="9"/>
                  </a:lnTo>
                  <a:lnTo>
                    <a:pt x="9" y="0"/>
                  </a:lnTo>
                  <a:lnTo>
                    <a:pt x="90" y="81"/>
                  </a:lnTo>
                  <a:lnTo>
                    <a:pt x="90" y="300"/>
                  </a:lnTo>
                  <a:close/>
                </a:path>
              </a:pathLst>
            </a:custGeom>
            <a:gradFill>
              <a:gsLst>
                <a:gs pos="0">
                  <a:schemeClr val="lt2"/>
                </a:gs>
                <a:gs pos="100000">
                  <a:srgbClr val="3B95DE"/>
                </a:gs>
              </a:gsLst>
              <a:lin ang="5400000" scaled="0"/>
            </a:gradFill>
            <a:ln>
              <a:noFill/>
            </a:ln>
          </p:spPr>
        </p:sp>
        <p:sp>
          <p:nvSpPr>
            <p:cNvPr id="94" name="Google Shape;94;p22"/>
            <p:cNvSpPr/>
            <p:nvPr/>
          </p:nvSpPr>
          <p:spPr>
            <a:xfrm>
              <a:off x="1300163" y="1849438"/>
              <a:ext cx="109538" cy="107950"/>
            </a:xfrm>
            <a:custGeom>
              <a:avLst/>
              <a:gdLst/>
              <a:ahLst/>
              <a:cxnLst/>
              <a:rect l="l" t="t" r="r" b="b"/>
              <a:pathLst>
                <a:path w="23" h="23" extrusionOk="0">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2"/>
            <p:cNvSpPr/>
            <p:nvPr/>
          </p:nvSpPr>
          <p:spPr>
            <a:xfrm>
              <a:off x="280988" y="3417888"/>
              <a:ext cx="142875" cy="474663"/>
            </a:xfrm>
            <a:custGeom>
              <a:avLst/>
              <a:gdLst/>
              <a:ahLst/>
              <a:cxnLst/>
              <a:rect l="l" t="t" r="r" b="b"/>
              <a:pathLst>
                <a:path w="90" h="299" extrusionOk="0">
                  <a:moveTo>
                    <a:pt x="12" y="299"/>
                  </a:moveTo>
                  <a:lnTo>
                    <a:pt x="0" y="299"/>
                  </a:lnTo>
                  <a:lnTo>
                    <a:pt x="0" y="80"/>
                  </a:lnTo>
                  <a:lnTo>
                    <a:pt x="81" y="0"/>
                  </a:lnTo>
                  <a:lnTo>
                    <a:pt x="90" y="8"/>
                  </a:lnTo>
                  <a:lnTo>
                    <a:pt x="12" y="83"/>
                  </a:lnTo>
                  <a:lnTo>
                    <a:pt x="12" y="299"/>
                  </a:lnTo>
                  <a:close/>
                </a:path>
              </a:pathLst>
            </a:custGeom>
            <a:gradFill>
              <a:gsLst>
                <a:gs pos="0">
                  <a:schemeClr val="lt2"/>
                </a:gs>
                <a:gs pos="100000">
                  <a:srgbClr val="3B95DE"/>
                </a:gs>
              </a:gsLst>
              <a:lin ang="5400000" scaled="0"/>
            </a:gradFill>
            <a:ln>
              <a:noFill/>
            </a:ln>
          </p:spPr>
        </p:sp>
        <p:sp>
          <p:nvSpPr>
            <p:cNvPr id="96" name="Google Shape;96;p22"/>
            <p:cNvSpPr/>
            <p:nvPr/>
          </p:nvSpPr>
          <p:spPr>
            <a:xfrm>
              <a:off x="238125" y="3883025"/>
              <a:ext cx="109538" cy="109538"/>
            </a:xfrm>
            <a:custGeom>
              <a:avLst/>
              <a:gdLst/>
              <a:ahLst/>
              <a:cxnLst/>
              <a:rect l="l" t="t" r="r" b="b"/>
              <a:pathLst>
                <a:path w="23" h="23" extrusionOk="0">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22"/>
            <p:cNvSpPr/>
            <p:nvPr/>
          </p:nvSpPr>
          <p:spPr>
            <a:xfrm>
              <a:off x="4763" y="2166938"/>
              <a:ext cx="114300" cy="452438"/>
            </a:xfrm>
            <a:custGeom>
              <a:avLst/>
              <a:gdLst/>
              <a:ahLst/>
              <a:cxnLst/>
              <a:rect l="l" t="t" r="r" b="b"/>
              <a:pathLst>
                <a:path w="72" h="285" extrusionOk="0">
                  <a:moveTo>
                    <a:pt x="6" y="285"/>
                  </a:moveTo>
                  <a:lnTo>
                    <a:pt x="0" y="276"/>
                  </a:lnTo>
                  <a:lnTo>
                    <a:pt x="60" y="216"/>
                  </a:lnTo>
                  <a:lnTo>
                    <a:pt x="60" y="0"/>
                  </a:lnTo>
                  <a:lnTo>
                    <a:pt x="72" y="0"/>
                  </a:lnTo>
                  <a:lnTo>
                    <a:pt x="72" y="222"/>
                  </a:lnTo>
                  <a:lnTo>
                    <a:pt x="6" y="285"/>
                  </a:lnTo>
                  <a:close/>
                </a:path>
              </a:pathLst>
            </a:custGeom>
            <a:gradFill>
              <a:gsLst>
                <a:gs pos="0">
                  <a:schemeClr val="lt2"/>
                </a:gs>
                <a:gs pos="100000">
                  <a:srgbClr val="3B95DE"/>
                </a:gs>
              </a:gsLst>
              <a:lin ang="5400000" scaled="0"/>
            </a:gradFill>
            <a:ln>
              <a:noFill/>
            </a:ln>
          </p:spPr>
        </p:sp>
        <p:sp>
          <p:nvSpPr>
            <p:cNvPr id="98" name="Google Shape;98;p22"/>
            <p:cNvSpPr/>
            <p:nvPr/>
          </p:nvSpPr>
          <p:spPr>
            <a:xfrm>
              <a:off x="52388" y="2066925"/>
              <a:ext cx="109538" cy="109538"/>
            </a:xfrm>
            <a:custGeom>
              <a:avLst/>
              <a:gdLst/>
              <a:ahLst/>
              <a:cxnLst/>
              <a:rect l="l" t="t" r="r" b="b"/>
              <a:pathLst>
                <a:path w="23" h="23" extrusionOk="0">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22"/>
            <p:cNvSpPr/>
            <p:nvPr/>
          </p:nvSpPr>
          <p:spPr>
            <a:xfrm>
              <a:off x="1228725" y="4662488"/>
              <a:ext cx="23813" cy="2181225"/>
            </a:xfrm>
            <a:prstGeom prst="rect">
              <a:avLst/>
            </a:pr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22"/>
            <p:cNvSpPr/>
            <p:nvPr/>
          </p:nvSpPr>
          <p:spPr>
            <a:xfrm>
              <a:off x="1319213" y="5041900"/>
              <a:ext cx="371475" cy="1801813"/>
            </a:xfrm>
            <a:custGeom>
              <a:avLst/>
              <a:gdLst/>
              <a:ahLst/>
              <a:cxnLst/>
              <a:rect l="l" t="t" r="r" b="b"/>
              <a:pathLst>
                <a:path w="234" h="1135" extrusionOk="0">
                  <a:moveTo>
                    <a:pt x="15" y="1135"/>
                  </a:moveTo>
                  <a:lnTo>
                    <a:pt x="0" y="1135"/>
                  </a:lnTo>
                  <a:lnTo>
                    <a:pt x="0" y="515"/>
                  </a:lnTo>
                  <a:lnTo>
                    <a:pt x="0" y="512"/>
                  </a:lnTo>
                  <a:lnTo>
                    <a:pt x="219" y="0"/>
                  </a:lnTo>
                  <a:lnTo>
                    <a:pt x="234" y="6"/>
                  </a:lnTo>
                  <a:lnTo>
                    <a:pt x="15" y="518"/>
                  </a:lnTo>
                  <a:lnTo>
                    <a:pt x="15" y="1135"/>
                  </a:lnTo>
                  <a:close/>
                </a:path>
              </a:pathLst>
            </a:custGeom>
            <a:gradFill>
              <a:gsLst>
                <a:gs pos="0">
                  <a:schemeClr val="lt2"/>
                </a:gs>
                <a:gs pos="100000">
                  <a:srgbClr val="3B95DE"/>
                </a:gs>
              </a:gsLst>
              <a:lin ang="5400000" scaled="0"/>
            </a:gradFill>
            <a:ln>
              <a:noFill/>
            </a:ln>
          </p:spPr>
        </p:sp>
        <p:sp>
          <p:nvSpPr>
            <p:cNvPr id="101" name="Google Shape;101;p22"/>
            <p:cNvSpPr/>
            <p:nvPr/>
          </p:nvSpPr>
          <p:spPr>
            <a:xfrm>
              <a:off x="1147763" y="4481513"/>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22"/>
            <p:cNvSpPr/>
            <p:nvPr/>
          </p:nvSpPr>
          <p:spPr>
            <a:xfrm>
              <a:off x="819150" y="3983038"/>
              <a:ext cx="347663" cy="2860675"/>
            </a:xfrm>
            <a:custGeom>
              <a:avLst/>
              <a:gdLst/>
              <a:ahLst/>
              <a:cxnLst/>
              <a:rect l="l" t="t" r="r" b="b"/>
              <a:pathLst>
                <a:path w="219" h="1802" extrusionOk="0">
                  <a:moveTo>
                    <a:pt x="219" y="1802"/>
                  </a:moveTo>
                  <a:lnTo>
                    <a:pt x="201" y="1802"/>
                  </a:lnTo>
                  <a:lnTo>
                    <a:pt x="201" y="1185"/>
                  </a:lnTo>
                  <a:lnTo>
                    <a:pt x="0" y="3"/>
                  </a:lnTo>
                  <a:lnTo>
                    <a:pt x="15" y="0"/>
                  </a:lnTo>
                  <a:lnTo>
                    <a:pt x="219" y="1185"/>
                  </a:lnTo>
                  <a:lnTo>
                    <a:pt x="219" y="1802"/>
                  </a:lnTo>
                  <a:close/>
                </a:path>
              </a:pathLst>
            </a:custGeom>
            <a:gradFill>
              <a:gsLst>
                <a:gs pos="0">
                  <a:schemeClr val="lt2"/>
                </a:gs>
                <a:gs pos="100000">
                  <a:srgbClr val="3B95DE"/>
                </a:gs>
              </a:gsLst>
              <a:lin ang="5400000" scaled="0"/>
            </a:gradFill>
            <a:ln>
              <a:noFill/>
            </a:ln>
          </p:spPr>
        </p:sp>
        <p:sp>
          <p:nvSpPr>
            <p:cNvPr id="103" name="Google Shape;103;p22"/>
            <p:cNvSpPr/>
            <p:nvPr/>
          </p:nvSpPr>
          <p:spPr>
            <a:xfrm>
              <a:off x="728663" y="3806825"/>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22"/>
            <p:cNvSpPr/>
            <p:nvPr/>
          </p:nvSpPr>
          <p:spPr>
            <a:xfrm>
              <a:off x="1624013" y="4867275"/>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22"/>
            <p:cNvSpPr/>
            <p:nvPr/>
          </p:nvSpPr>
          <p:spPr>
            <a:xfrm>
              <a:off x="1404938" y="5422900"/>
              <a:ext cx="371475" cy="1425575"/>
            </a:xfrm>
            <a:custGeom>
              <a:avLst/>
              <a:gdLst/>
              <a:ahLst/>
              <a:cxnLst/>
              <a:rect l="l" t="t" r="r" b="b"/>
              <a:pathLst>
                <a:path w="234" h="898" extrusionOk="0">
                  <a:moveTo>
                    <a:pt x="18" y="898"/>
                  </a:moveTo>
                  <a:lnTo>
                    <a:pt x="0" y="898"/>
                  </a:lnTo>
                  <a:lnTo>
                    <a:pt x="0" y="515"/>
                  </a:lnTo>
                  <a:lnTo>
                    <a:pt x="0" y="512"/>
                  </a:lnTo>
                  <a:lnTo>
                    <a:pt x="222" y="0"/>
                  </a:lnTo>
                  <a:lnTo>
                    <a:pt x="234" y="6"/>
                  </a:lnTo>
                  <a:lnTo>
                    <a:pt x="18" y="518"/>
                  </a:lnTo>
                  <a:lnTo>
                    <a:pt x="18" y="898"/>
                  </a:lnTo>
                  <a:close/>
                </a:path>
              </a:pathLst>
            </a:custGeom>
            <a:gradFill>
              <a:gsLst>
                <a:gs pos="0">
                  <a:schemeClr val="lt2"/>
                </a:gs>
                <a:gs pos="100000">
                  <a:srgbClr val="3B95DE"/>
                </a:gs>
              </a:gsLst>
              <a:lin ang="5400000" scaled="0"/>
            </a:gradFill>
            <a:ln>
              <a:noFill/>
            </a:ln>
          </p:spPr>
        </p:sp>
        <p:sp>
          <p:nvSpPr>
            <p:cNvPr id="106" name="Google Shape;106;p22"/>
            <p:cNvSpPr/>
            <p:nvPr/>
          </p:nvSpPr>
          <p:spPr>
            <a:xfrm>
              <a:off x="1666875" y="5945188"/>
              <a:ext cx="152400" cy="912813"/>
            </a:xfrm>
            <a:custGeom>
              <a:avLst/>
              <a:gdLst/>
              <a:ahLst/>
              <a:cxnLst/>
              <a:rect l="l" t="t" r="r" b="b"/>
              <a:pathLst>
                <a:path w="96" h="575" extrusionOk="0">
                  <a:moveTo>
                    <a:pt x="15" y="575"/>
                  </a:moveTo>
                  <a:lnTo>
                    <a:pt x="0" y="569"/>
                  </a:lnTo>
                  <a:lnTo>
                    <a:pt x="81" y="383"/>
                  </a:lnTo>
                  <a:lnTo>
                    <a:pt x="81" y="0"/>
                  </a:lnTo>
                  <a:lnTo>
                    <a:pt x="96" y="0"/>
                  </a:lnTo>
                  <a:lnTo>
                    <a:pt x="96" y="386"/>
                  </a:lnTo>
                  <a:lnTo>
                    <a:pt x="15" y="575"/>
                  </a:lnTo>
                  <a:close/>
                </a:path>
              </a:pathLst>
            </a:custGeom>
            <a:gradFill>
              <a:gsLst>
                <a:gs pos="0">
                  <a:schemeClr val="lt2"/>
                </a:gs>
                <a:gs pos="100000">
                  <a:srgbClr val="3B95DE"/>
                </a:gs>
              </a:gsLst>
              <a:lin ang="5400000" scaled="0"/>
            </a:gradFill>
            <a:ln>
              <a:noFill/>
            </a:ln>
          </p:spPr>
        </p:sp>
        <p:sp>
          <p:nvSpPr>
            <p:cNvPr id="107" name="Google Shape;107;p22"/>
            <p:cNvSpPr/>
            <p:nvPr/>
          </p:nvSpPr>
          <p:spPr>
            <a:xfrm>
              <a:off x="1709738" y="5246688"/>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22"/>
            <p:cNvSpPr/>
            <p:nvPr/>
          </p:nvSpPr>
          <p:spPr>
            <a:xfrm>
              <a:off x="1709738" y="5764213"/>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22"/>
            <p:cNvSpPr/>
            <p:nvPr/>
          </p:nvSpPr>
          <p:spPr>
            <a:xfrm>
              <a:off x="1766888" y="6330950"/>
              <a:ext cx="419100" cy="527050"/>
            </a:xfrm>
            <a:custGeom>
              <a:avLst/>
              <a:gdLst/>
              <a:ahLst/>
              <a:cxnLst/>
              <a:rect l="l" t="t" r="r" b="b"/>
              <a:pathLst>
                <a:path w="264" h="332" extrusionOk="0">
                  <a:moveTo>
                    <a:pt x="12" y="332"/>
                  </a:moveTo>
                  <a:lnTo>
                    <a:pt x="0" y="326"/>
                  </a:lnTo>
                  <a:lnTo>
                    <a:pt x="45" y="206"/>
                  </a:lnTo>
                  <a:lnTo>
                    <a:pt x="255" y="0"/>
                  </a:lnTo>
                  <a:lnTo>
                    <a:pt x="264" y="12"/>
                  </a:lnTo>
                  <a:lnTo>
                    <a:pt x="60" y="215"/>
                  </a:lnTo>
                  <a:lnTo>
                    <a:pt x="12" y="332"/>
                  </a:lnTo>
                  <a:close/>
                </a:path>
              </a:pathLst>
            </a:custGeom>
            <a:gradFill>
              <a:gsLst>
                <a:gs pos="0">
                  <a:schemeClr val="lt2"/>
                </a:gs>
                <a:gs pos="100000">
                  <a:srgbClr val="3B95DE"/>
                </a:gs>
              </a:gsLst>
              <a:lin ang="5400000" scaled="0"/>
            </a:gradFill>
            <a:ln>
              <a:noFill/>
            </a:ln>
          </p:spPr>
        </p:sp>
        <p:sp>
          <p:nvSpPr>
            <p:cNvPr id="110" name="Google Shape;110;p22"/>
            <p:cNvSpPr/>
            <p:nvPr/>
          </p:nvSpPr>
          <p:spPr>
            <a:xfrm>
              <a:off x="2147888" y="6221413"/>
              <a:ext cx="157163" cy="147638"/>
            </a:xfrm>
            <a:custGeom>
              <a:avLst/>
              <a:gdLst/>
              <a:ahLst/>
              <a:cxnLst/>
              <a:rect l="l" t="t" r="r" b="b"/>
              <a:pathLst>
                <a:path w="33" h="31" extrusionOk="0">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22"/>
            <p:cNvSpPr/>
            <p:nvPr/>
          </p:nvSpPr>
          <p:spPr>
            <a:xfrm>
              <a:off x="504825" y="9525"/>
              <a:ext cx="233363" cy="5103813"/>
            </a:xfrm>
            <a:custGeom>
              <a:avLst/>
              <a:gdLst/>
              <a:ahLst/>
              <a:cxnLst/>
              <a:rect l="l" t="t" r="r" b="b"/>
              <a:pathLst>
                <a:path w="147" h="3215" extrusionOk="0">
                  <a:moveTo>
                    <a:pt x="132" y="3215"/>
                  </a:moveTo>
                  <a:lnTo>
                    <a:pt x="129" y="2754"/>
                  </a:lnTo>
                  <a:lnTo>
                    <a:pt x="0" y="1901"/>
                  </a:lnTo>
                  <a:lnTo>
                    <a:pt x="0" y="0"/>
                  </a:lnTo>
                  <a:lnTo>
                    <a:pt x="15" y="0"/>
                  </a:lnTo>
                  <a:lnTo>
                    <a:pt x="15" y="1898"/>
                  </a:lnTo>
                  <a:lnTo>
                    <a:pt x="144" y="2754"/>
                  </a:lnTo>
                  <a:lnTo>
                    <a:pt x="147" y="3215"/>
                  </a:lnTo>
                  <a:lnTo>
                    <a:pt x="132" y="3215"/>
                  </a:lnTo>
                  <a:close/>
                </a:path>
              </a:pathLst>
            </a:custGeom>
            <a:gradFill>
              <a:gsLst>
                <a:gs pos="0">
                  <a:schemeClr val="lt2"/>
                </a:gs>
                <a:gs pos="100000">
                  <a:srgbClr val="3B95DE"/>
                </a:gs>
              </a:gsLst>
              <a:lin ang="5400000" scaled="0"/>
            </a:gradFill>
            <a:ln>
              <a:noFill/>
            </a:ln>
          </p:spPr>
        </p:sp>
        <p:sp>
          <p:nvSpPr>
            <p:cNvPr id="112" name="Google Shape;112;p22"/>
            <p:cNvSpPr/>
            <p:nvPr/>
          </p:nvSpPr>
          <p:spPr>
            <a:xfrm>
              <a:off x="633413" y="5103813"/>
              <a:ext cx="185738" cy="185738"/>
            </a:xfrm>
            <a:custGeom>
              <a:avLst/>
              <a:gdLst/>
              <a:ahLst/>
              <a:cxnLst/>
              <a:rect l="l" t="t" r="r" b="b"/>
              <a:pathLst>
                <a:path w="39" h="39" extrusionOk="0">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3" name="Google Shape;113;p22"/>
          <p:cNvSpPr txBox="1">
            <a:spLocks noGrp="1"/>
          </p:cNvSpPr>
          <p:nvPr>
            <p:ph type="ctrTitle"/>
          </p:nvPr>
        </p:nvSpPr>
        <p:spPr>
          <a:xfrm>
            <a:off x="1876424" y="1122363"/>
            <a:ext cx="8791575" cy="23876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4800"/>
              <a:buFont typeface="Twentieth Century"/>
              <a:buNone/>
              <a:defRPr sz="4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4" name="Google Shape;114;p22"/>
          <p:cNvSpPr txBox="1">
            <a:spLocks noGrp="1"/>
          </p:cNvSpPr>
          <p:nvPr>
            <p:ph type="subTitle" idx="1"/>
          </p:nvPr>
        </p:nvSpPr>
        <p:spPr>
          <a:xfrm>
            <a:off x="1876424" y="3602038"/>
            <a:ext cx="8791575" cy="1655762"/>
          </a:xfrm>
          <a:prstGeom prst="rect">
            <a:avLst/>
          </a:prstGeom>
          <a:noFill/>
          <a:ln>
            <a:noFill/>
          </a:ln>
        </p:spPr>
        <p:txBody>
          <a:bodyPr spcFirstLastPara="1" wrap="square" lIns="91425" tIns="45700" rIns="91425" bIns="45700" anchor="t" anchorCtr="0">
            <a:normAutofit/>
          </a:bodyPr>
          <a:lstStyle>
            <a:lvl1pPr lvl="0" algn="l">
              <a:lnSpc>
                <a:spcPct val="120000"/>
              </a:lnSpc>
              <a:spcBef>
                <a:spcPts val="1000"/>
              </a:spcBef>
              <a:spcAft>
                <a:spcPts val="0"/>
              </a:spcAft>
              <a:buClr>
                <a:schemeClr val="lt2"/>
              </a:buClr>
              <a:buSzPts val="2500"/>
              <a:buNone/>
              <a:defRPr sz="2000" cap="none">
                <a:solidFill>
                  <a:schemeClr val="lt2"/>
                </a:solidFill>
              </a:defRPr>
            </a:lvl1pPr>
            <a:lvl2pPr lvl="1" algn="ctr">
              <a:lnSpc>
                <a:spcPct val="120000"/>
              </a:lnSpc>
              <a:spcBef>
                <a:spcPts val="500"/>
              </a:spcBef>
              <a:spcAft>
                <a:spcPts val="0"/>
              </a:spcAft>
              <a:buClr>
                <a:schemeClr val="lt1"/>
              </a:buClr>
              <a:buSzPts val="2500"/>
              <a:buNone/>
              <a:defRPr sz="2000"/>
            </a:lvl2pPr>
            <a:lvl3pPr lvl="2" algn="ctr">
              <a:lnSpc>
                <a:spcPct val="120000"/>
              </a:lnSpc>
              <a:spcBef>
                <a:spcPts val="500"/>
              </a:spcBef>
              <a:spcAft>
                <a:spcPts val="0"/>
              </a:spcAft>
              <a:buClr>
                <a:schemeClr val="lt1"/>
              </a:buClr>
              <a:buSzPts val="2250"/>
              <a:buNone/>
              <a:defRPr sz="1800"/>
            </a:lvl3pPr>
            <a:lvl4pPr lvl="3" algn="ctr">
              <a:lnSpc>
                <a:spcPct val="120000"/>
              </a:lnSpc>
              <a:spcBef>
                <a:spcPts val="500"/>
              </a:spcBef>
              <a:spcAft>
                <a:spcPts val="0"/>
              </a:spcAft>
              <a:buClr>
                <a:schemeClr val="lt1"/>
              </a:buClr>
              <a:buSzPts val="2000"/>
              <a:buNone/>
              <a:defRPr sz="1600"/>
            </a:lvl4pPr>
            <a:lvl5pPr lvl="4" algn="ctr">
              <a:lnSpc>
                <a:spcPct val="120000"/>
              </a:lnSpc>
              <a:spcBef>
                <a:spcPts val="500"/>
              </a:spcBef>
              <a:spcAft>
                <a:spcPts val="0"/>
              </a:spcAft>
              <a:buClr>
                <a:schemeClr val="lt1"/>
              </a:buClr>
              <a:buSzPts val="2000"/>
              <a:buNone/>
              <a:defRPr sz="1600"/>
            </a:lvl5pPr>
            <a:lvl6pPr lvl="5" algn="ctr">
              <a:lnSpc>
                <a:spcPct val="120000"/>
              </a:lnSpc>
              <a:spcBef>
                <a:spcPts val="500"/>
              </a:spcBef>
              <a:spcAft>
                <a:spcPts val="0"/>
              </a:spcAft>
              <a:buClr>
                <a:schemeClr val="lt1"/>
              </a:buClr>
              <a:buSzPts val="2000"/>
              <a:buNone/>
              <a:defRPr sz="1600"/>
            </a:lvl6pPr>
            <a:lvl7pPr lvl="6" algn="ctr">
              <a:lnSpc>
                <a:spcPct val="120000"/>
              </a:lnSpc>
              <a:spcBef>
                <a:spcPts val="500"/>
              </a:spcBef>
              <a:spcAft>
                <a:spcPts val="0"/>
              </a:spcAft>
              <a:buClr>
                <a:schemeClr val="lt1"/>
              </a:buClr>
              <a:buSzPts val="2000"/>
              <a:buNone/>
              <a:defRPr sz="1600"/>
            </a:lvl7pPr>
            <a:lvl8pPr lvl="7" algn="ctr">
              <a:lnSpc>
                <a:spcPct val="120000"/>
              </a:lnSpc>
              <a:spcBef>
                <a:spcPts val="500"/>
              </a:spcBef>
              <a:spcAft>
                <a:spcPts val="0"/>
              </a:spcAft>
              <a:buClr>
                <a:schemeClr val="lt1"/>
              </a:buClr>
              <a:buSzPts val="2000"/>
              <a:buNone/>
              <a:defRPr sz="1600"/>
            </a:lvl8pPr>
            <a:lvl9pPr lvl="8" algn="ctr">
              <a:lnSpc>
                <a:spcPct val="120000"/>
              </a:lnSpc>
              <a:spcBef>
                <a:spcPts val="500"/>
              </a:spcBef>
              <a:spcAft>
                <a:spcPts val="0"/>
              </a:spcAft>
              <a:buClr>
                <a:schemeClr val="lt1"/>
              </a:buClr>
              <a:buSzPts val="2000"/>
              <a:buNone/>
              <a:defRPr sz="1600"/>
            </a:lvl9pPr>
          </a:lstStyle>
          <a:p>
            <a:endParaRPr/>
          </a:p>
        </p:txBody>
      </p:sp>
      <p:sp>
        <p:nvSpPr>
          <p:cNvPr id="115" name="Google Shape;115;p22"/>
          <p:cNvSpPr txBox="1">
            <a:spLocks noGrp="1"/>
          </p:cNvSpPr>
          <p:nvPr>
            <p:ph type="dt" idx="10"/>
          </p:nvPr>
        </p:nvSpPr>
        <p:spPr>
          <a:xfrm>
            <a:off x="7077511" y="5410201"/>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6" name="Google Shape;116;p22"/>
          <p:cNvSpPr txBox="1">
            <a:spLocks noGrp="1"/>
          </p:cNvSpPr>
          <p:nvPr>
            <p:ph type="ftr" idx="11"/>
          </p:nvPr>
        </p:nvSpPr>
        <p:spPr>
          <a:xfrm>
            <a:off x="1876424" y="5410201"/>
            <a:ext cx="5124886"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7" name="Google Shape;117;p22"/>
          <p:cNvSpPr txBox="1">
            <a:spLocks noGrp="1"/>
          </p:cNvSpPr>
          <p:nvPr>
            <p:ph type="sldNum" idx="12"/>
          </p:nvPr>
        </p:nvSpPr>
        <p:spPr>
          <a:xfrm>
            <a:off x="9896911" y="5410199"/>
            <a:ext cx="77108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18"/>
        <p:cNvGrpSpPr/>
        <p:nvPr/>
      </p:nvGrpSpPr>
      <p:grpSpPr>
        <a:xfrm>
          <a:off x="0" y="0"/>
          <a:ext cx="0" cy="0"/>
          <a:chOff x="0" y="0"/>
          <a:chExt cx="0" cy="0"/>
        </a:xfrm>
      </p:grpSpPr>
      <p:sp>
        <p:nvSpPr>
          <p:cNvPr id="119" name="Google Shape;119;p23"/>
          <p:cNvSpPr txBox="1">
            <a:spLocks noGrp="1"/>
          </p:cNvSpPr>
          <p:nvPr>
            <p:ph type="title"/>
          </p:nvPr>
        </p:nvSpPr>
        <p:spPr>
          <a:xfrm>
            <a:off x="1141413" y="618518"/>
            <a:ext cx="9905998" cy="147857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0" name="Google Shape;120;p23"/>
          <p:cNvSpPr txBox="1">
            <a:spLocks noGrp="1"/>
          </p:cNvSpPr>
          <p:nvPr>
            <p:ph type="body" idx="1"/>
          </p:nvPr>
        </p:nvSpPr>
        <p:spPr>
          <a:xfrm>
            <a:off x="1141412" y="2249487"/>
            <a:ext cx="9905999" cy="3541714"/>
          </a:xfrm>
          <a:prstGeom prst="rect">
            <a:avLst/>
          </a:prstGeom>
          <a:noFill/>
          <a:ln>
            <a:noFill/>
          </a:ln>
        </p:spPr>
        <p:txBody>
          <a:bodyPr spcFirstLastPara="1" wrap="square" lIns="91425" tIns="45700" rIns="91425" bIns="45700" anchor="t" anchorCtr="0">
            <a:normAutofit/>
          </a:bodyPr>
          <a:lstStyle>
            <a:lvl1pPr marL="457200" lvl="0" indent="-371475" algn="l">
              <a:lnSpc>
                <a:spcPct val="120000"/>
              </a:lnSpc>
              <a:spcBef>
                <a:spcPts val="1000"/>
              </a:spcBef>
              <a:spcAft>
                <a:spcPts val="0"/>
              </a:spcAft>
              <a:buClr>
                <a:schemeClr val="lt1"/>
              </a:buClr>
              <a:buSzPts val="2250"/>
              <a:buChar char="•"/>
              <a:defRPr/>
            </a:lvl1pPr>
            <a:lvl2pPr marL="914400" lvl="1" indent="-371475" algn="l">
              <a:lnSpc>
                <a:spcPct val="120000"/>
              </a:lnSpc>
              <a:spcBef>
                <a:spcPts val="500"/>
              </a:spcBef>
              <a:spcAft>
                <a:spcPts val="0"/>
              </a:spcAft>
              <a:buClr>
                <a:schemeClr val="lt1"/>
              </a:buClr>
              <a:buSzPts val="2250"/>
              <a:buChar char="•"/>
              <a:defRPr/>
            </a:lvl2pPr>
            <a:lvl3pPr marL="1371600" lvl="2" indent="-371475" algn="l">
              <a:lnSpc>
                <a:spcPct val="120000"/>
              </a:lnSpc>
              <a:spcBef>
                <a:spcPts val="500"/>
              </a:spcBef>
              <a:spcAft>
                <a:spcPts val="0"/>
              </a:spcAft>
              <a:buClr>
                <a:schemeClr val="lt1"/>
              </a:buClr>
              <a:buSzPts val="2250"/>
              <a:buChar char="•"/>
              <a:defRPr/>
            </a:lvl3pPr>
            <a:lvl4pPr marL="1828800" lvl="3" indent="-371475" algn="l">
              <a:lnSpc>
                <a:spcPct val="120000"/>
              </a:lnSpc>
              <a:spcBef>
                <a:spcPts val="500"/>
              </a:spcBef>
              <a:spcAft>
                <a:spcPts val="0"/>
              </a:spcAft>
              <a:buClr>
                <a:schemeClr val="lt1"/>
              </a:buClr>
              <a:buSzPts val="2250"/>
              <a:buChar char="•"/>
              <a:defRPr/>
            </a:lvl4pPr>
            <a:lvl5pPr marL="2286000" lvl="4" indent="-371475" algn="l">
              <a:lnSpc>
                <a:spcPct val="120000"/>
              </a:lnSpc>
              <a:spcBef>
                <a:spcPts val="500"/>
              </a:spcBef>
              <a:spcAft>
                <a:spcPts val="0"/>
              </a:spcAft>
              <a:buClr>
                <a:schemeClr val="lt1"/>
              </a:buClr>
              <a:buSzPts val="2250"/>
              <a:buChar char="•"/>
              <a:defRPr/>
            </a:lvl5pPr>
            <a:lvl6pPr marL="2743200" lvl="5" indent="-371475" algn="l">
              <a:lnSpc>
                <a:spcPct val="120000"/>
              </a:lnSpc>
              <a:spcBef>
                <a:spcPts val="500"/>
              </a:spcBef>
              <a:spcAft>
                <a:spcPts val="0"/>
              </a:spcAft>
              <a:buClr>
                <a:schemeClr val="lt1"/>
              </a:buClr>
              <a:buSzPts val="2250"/>
              <a:buChar char="•"/>
              <a:defRPr/>
            </a:lvl6pPr>
            <a:lvl7pPr marL="3200400" lvl="6" indent="-371475" algn="l">
              <a:lnSpc>
                <a:spcPct val="120000"/>
              </a:lnSpc>
              <a:spcBef>
                <a:spcPts val="500"/>
              </a:spcBef>
              <a:spcAft>
                <a:spcPts val="0"/>
              </a:spcAft>
              <a:buClr>
                <a:schemeClr val="lt1"/>
              </a:buClr>
              <a:buSzPts val="2250"/>
              <a:buChar char="•"/>
              <a:defRPr/>
            </a:lvl7pPr>
            <a:lvl8pPr marL="3657600" lvl="7" indent="-371475" algn="l">
              <a:lnSpc>
                <a:spcPct val="120000"/>
              </a:lnSpc>
              <a:spcBef>
                <a:spcPts val="500"/>
              </a:spcBef>
              <a:spcAft>
                <a:spcPts val="0"/>
              </a:spcAft>
              <a:buClr>
                <a:schemeClr val="lt1"/>
              </a:buClr>
              <a:buSzPts val="2250"/>
              <a:buChar char="•"/>
              <a:defRPr/>
            </a:lvl8pPr>
            <a:lvl9pPr marL="4114800" lvl="8" indent="-371475" algn="l">
              <a:lnSpc>
                <a:spcPct val="120000"/>
              </a:lnSpc>
              <a:spcBef>
                <a:spcPts val="500"/>
              </a:spcBef>
              <a:spcAft>
                <a:spcPts val="0"/>
              </a:spcAft>
              <a:buClr>
                <a:schemeClr val="lt1"/>
              </a:buClr>
              <a:buSzPts val="2250"/>
              <a:buChar char="•"/>
              <a:defRPr/>
            </a:lvl9pPr>
          </a:lstStyle>
          <a:p>
            <a:endParaRPr/>
          </a:p>
        </p:txBody>
      </p:sp>
      <p:sp>
        <p:nvSpPr>
          <p:cNvPr id="121" name="Google Shape;121;p23"/>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2" name="Google Shape;122;p23"/>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3" name="Google Shape;123;p23"/>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24"/>
        <p:cNvGrpSpPr/>
        <p:nvPr/>
      </p:nvGrpSpPr>
      <p:grpSpPr>
        <a:xfrm>
          <a:off x="0" y="0"/>
          <a:ext cx="0" cy="0"/>
          <a:chOff x="0" y="0"/>
          <a:chExt cx="0" cy="0"/>
        </a:xfrm>
      </p:grpSpPr>
      <p:sp>
        <p:nvSpPr>
          <p:cNvPr id="125" name="Google Shape;125;p24"/>
          <p:cNvSpPr txBox="1">
            <a:spLocks noGrp="1"/>
          </p:cNvSpPr>
          <p:nvPr>
            <p:ph type="title"/>
          </p:nvPr>
        </p:nvSpPr>
        <p:spPr>
          <a:xfrm>
            <a:off x="1141411" y="1419226"/>
            <a:ext cx="99060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600"/>
              <a:buFont typeface="Twentieth Century"/>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6" name="Google Shape;126;p24"/>
          <p:cNvSpPr txBox="1">
            <a:spLocks noGrp="1"/>
          </p:cNvSpPr>
          <p:nvPr>
            <p:ph type="body" idx="1"/>
          </p:nvPr>
        </p:nvSpPr>
        <p:spPr>
          <a:xfrm>
            <a:off x="1141411" y="4424362"/>
            <a:ext cx="9906000" cy="1374776"/>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Clr>
                <a:schemeClr val="lt1"/>
              </a:buClr>
              <a:buSzPts val="2250"/>
              <a:buNone/>
              <a:defRPr sz="1800" cap="none">
                <a:solidFill>
                  <a:schemeClr val="lt1"/>
                </a:solidFill>
              </a:defRPr>
            </a:lvl1pPr>
            <a:lvl2pPr marL="914400" lvl="1" indent="-228600" algn="l">
              <a:lnSpc>
                <a:spcPct val="120000"/>
              </a:lnSpc>
              <a:spcBef>
                <a:spcPts val="500"/>
              </a:spcBef>
              <a:spcAft>
                <a:spcPts val="0"/>
              </a:spcAft>
              <a:buClr>
                <a:schemeClr val="lt1"/>
              </a:buClr>
              <a:buSzPts val="2250"/>
              <a:buNone/>
              <a:defRPr sz="1800">
                <a:solidFill>
                  <a:schemeClr val="lt1"/>
                </a:solidFill>
              </a:defRPr>
            </a:lvl2pPr>
            <a:lvl3pPr marL="1371600" lvl="2" indent="-228600" algn="l">
              <a:lnSpc>
                <a:spcPct val="120000"/>
              </a:lnSpc>
              <a:spcBef>
                <a:spcPts val="500"/>
              </a:spcBef>
              <a:spcAft>
                <a:spcPts val="0"/>
              </a:spcAft>
              <a:buClr>
                <a:schemeClr val="lt1"/>
              </a:buClr>
              <a:buSzPts val="2250"/>
              <a:buNone/>
              <a:defRPr sz="1800">
                <a:solidFill>
                  <a:schemeClr val="lt1"/>
                </a:solidFill>
              </a:defRPr>
            </a:lvl3pPr>
            <a:lvl4pPr marL="1828800" lvl="3" indent="-228600" algn="l">
              <a:lnSpc>
                <a:spcPct val="120000"/>
              </a:lnSpc>
              <a:spcBef>
                <a:spcPts val="500"/>
              </a:spcBef>
              <a:spcAft>
                <a:spcPts val="0"/>
              </a:spcAft>
              <a:buClr>
                <a:schemeClr val="lt1"/>
              </a:buClr>
              <a:buSzPts val="2000"/>
              <a:buNone/>
              <a:defRPr sz="1600">
                <a:solidFill>
                  <a:schemeClr val="lt1"/>
                </a:solidFill>
              </a:defRPr>
            </a:lvl4pPr>
            <a:lvl5pPr marL="2286000" lvl="4" indent="-228600" algn="l">
              <a:lnSpc>
                <a:spcPct val="120000"/>
              </a:lnSpc>
              <a:spcBef>
                <a:spcPts val="500"/>
              </a:spcBef>
              <a:spcAft>
                <a:spcPts val="0"/>
              </a:spcAft>
              <a:buClr>
                <a:schemeClr val="lt1"/>
              </a:buClr>
              <a:buSzPts val="2000"/>
              <a:buNone/>
              <a:defRPr sz="1600">
                <a:solidFill>
                  <a:schemeClr val="lt1"/>
                </a:solidFill>
              </a:defRPr>
            </a:lvl5pPr>
            <a:lvl6pPr marL="2743200" lvl="5" indent="-228600" algn="l">
              <a:lnSpc>
                <a:spcPct val="120000"/>
              </a:lnSpc>
              <a:spcBef>
                <a:spcPts val="500"/>
              </a:spcBef>
              <a:spcAft>
                <a:spcPts val="0"/>
              </a:spcAft>
              <a:buClr>
                <a:schemeClr val="lt1"/>
              </a:buClr>
              <a:buSzPts val="2000"/>
              <a:buNone/>
              <a:defRPr sz="1600">
                <a:solidFill>
                  <a:schemeClr val="lt1"/>
                </a:solidFill>
              </a:defRPr>
            </a:lvl6pPr>
            <a:lvl7pPr marL="3200400" lvl="6" indent="-228600" algn="l">
              <a:lnSpc>
                <a:spcPct val="120000"/>
              </a:lnSpc>
              <a:spcBef>
                <a:spcPts val="500"/>
              </a:spcBef>
              <a:spcAft>
                <a:spcPts val="0"/>
              </a:spcAft>
              <a:buClr>
                <a:schemeClr val="lt1"/>
              </a:buClr>
              <a:buSzPts val="2000"/>
              <a:buNone/>
              <a:defRPr sz="1600">
                <a:solidFill>
                  <a:schemeClr val="lt1"/>
                </a:solidFill>
              </a:defRPr>
            </a:lvl7pPr>
            <a:lvl8pPr marL="3657600" lvl="7" indent="-228600" algn="l">
              <a:lnSpc>
                <a:spcPct val="120000"/>
              </a:lnSpc>
              <a:spcBef>
                <a:spcPts val="500"/>
              </a:spcBef>
              <a:spcAft>
                <a:spcPts val="0"/>
              </a:spcAft>
              <a:buClr>
                <a:schemeClr val="lt1"/>
              </a:buClr>
              <a:buSzPts val="2000"/>
              <a:buNone/>
              <a:defRPr sz="1600">
                <a:solidFill>
                  <a:schemeClr val="lt1"/>
                </a:solidFill>
              </a:defRPr>
            </a:lvl8pPr>
            <a:lvl9pPr marL="4114800" lvl="8" indent="-228600" algn="l">
              <a:lnSpc>
                <a:spcPct val="120000"/>
              </a:lnSpc>
              <a:spcBef>
                <a:spcPts val="500"/>
              </a:spcBef>
              <a:spcAft>
                <a:spcPts val="0"/>
              </a:spcAft>
              <a:buClr>
                <a:schemeClr val="lt1"/>
              </a:buClr>
              <a:buSzPts val="2000"/>
              <a:buNone/>
              <a:defRPr sz="1600">
                <a:solidFill>
                  <a:schemeClr val="lt1"/>
                </a:solidFill>
              </a:defRPr>
            </a:lvl9pPr>
          </a:lstStyle>
          <a:p>
            <a:endParaRPr/>
          </a:p>
        </p:txBody>
      </p:sp>
      <p:sp>
        <p:nvSpPr>
          <p:cNvPr id="127" name="Google Shape;127;p24"/>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8" name="Google Shape;128;p24"/>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9" name="Google Shape;129;p24"/>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30"/>
        <p:cNvGrpSpPr/>
        <p:nvPr/>
      </p:nvGrpSpPr>
      <p:grpSpPr>
        <a:xfrm>
          <a:off x="0" y="0"/>
          <a:ext cx="0" cy="0"/>
          <a:chOff x="0" y="0"/>
          <a:chExt cx="0" cy="0"/>
        </a:xfrm>
      </p:grpSpPr>
      <p:sp>
        <p:nvSpPr>
          <p:cNvPr id="131" name="Google Shape;131;p25"/>
          <p:cNvSpPr txBox="1">
            <a:spLocks noGrp="1"/>
          </p:cNvSpPr>
          <p:nvPr>
            <p:ph type="title"/>
          </p:nvPr>
        </p:nvSpPr>
        <p:spPr>
          <a:xfrm>
            <a:off x="1141413" y="618518"/>
            <a:ext cx="9905998" cy="147857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2" name="Google Shape;132;p25"/>
          <p:cNvSpPr txBox="1">
            <a:spLocks noGrp="1"/>
          </p:cNvSpPr>
          <p:nvPr>
            <p:ph type="body" idx="1"/>
          </p:nvPr>
        </p:nvSpPr>
        <p:spPr>
          <a:xfrm>
            <a:off x="1141410" y="2249486"/>
            <a:ext cx="4878389" cy="3541714"/>
          </a:xfrm>
          <a:prstGeom prst="rect">
            <a:avLst/>
          </a:prstGeom>
          <a:noFill/>
          <a:ln>
            <a:noFill/>
          </a:ln>
        </p:spPr>
        <p:txBody>
          <a:bodyPr spcFirstLastPara="1" wrap="square" lIns="91425" tIns="45700" rIns="91425" bIns="45700" anchor="t" anchorCtr="0">
            <a:normAutofit/>
          </a:bodyPr>
          <a:lstStyle>
            <a:lvl1pPr marL="457200" lvl="0" indent="-371475" algn="l">
              <a:lnSpc>
                <a:spcPct val="120000"/>
              </a:lnSpc>
              <a:spcBef>
                <a:spcPts val="1000"/>
              </a:spcBef>
              <a:spcAft>
                <a:spcPts val="0"/>
              </a:spcAft>
              <a:buClr>
                <a:schemeClr val="lt1"/>
              </a:buClr>
              <a:buSzPts val="2250"/>
              <a:buChar char="•"/>
              <a:defRPr/>
            </a:lvl1pPr>
            <a:lvl2pPr marL="914400" lvl="1" indent="-371475" algn="l">
              <a:lnSpc>
                <a:spcPct val="120000"/>
              </a:lnSpc>
              <a:spcBef>
                <a:spcPts val="500"/>
              </a:spcBef>
              <a:spcAft>
                <a:spcPts val="0"/>
              </a:spcAft>
              <a:buClr>
                <a:schemeClr val="lt1"/>
              </a:buClr>
              <a:buSzPts val="2250"/>
              <a:buChar char="•"/>
              <a:defRPr/>
            </a:lvl2pPr>
            <a:lvl3pPr marL="1371600" lvl="2" indent="-371475" algn="l">
              <a:lnSpc>
                <a:spcPct val="120000"/>
              </a:lnSpc>
              <a:spcBef>
                <a:spcPts val="500"/>
              </a:spcBef>
              <a:spcAft>
                <a:spcPts val="0"/>
              </a:spcAft>
              <a:buClr>
                <a:schemeClr val="lt1"/>
              </a:buClr>
              <a:buSzPts val="2250"/>
              <a:buChar char="•"/>
              <a:defRPr/>
            </a:lvl3pPr>
            <a:lvl4pPr marL="1828800" lvl="3" indent="-371475" algn="l">
              <a:lnSpc>
                <a:spcPct val="120000"/>
              </a:lnSpc>
              <a:spcBef>
                <a:spcPts val="500"/>
              </a:spcBef>
              <a:spcAft>
                <a:spcPts val="0"/>
              </a:spcAft>
              <a:buClr>
                <a:schemeClr val="lt1"/>
              </a:buClr>
              <a:buSzPts val="2250"/>
              <a:buChar char="•"/>
              <a:defRPr/>
            </a:lvl4pPr>
            <a:lvl5pPr marL="2286000" lvl="4" indent="-371475" algn="l">
              <a:lnSpc>
                <a:spcPct val="120000"/>
              </a:lnSpc>
              <a:spcBef>
                <a:spcPts val="500"/>
              </a:spcBef>
              <a:spcAft>
                <a:spcPts val="0"/>
              </a:spcAft>
              <a:buClr>
                <a:schemeClr val="lt1"/>
              </a:buClr>
              <a:buSzPts val="2250"/>
              <a:buChar char="•"/>
              <a:defRPr/>
            </a:lvl5pPr>
            <a:lvl6pPr marL="2743200" lvl="5" indent="-371475" algn="l">
              <a:lnSpc>
                <a:spcPct val="120000"/>
              </a:lnSpc>
              <a:spcBef>
                <a:spcPts val="500"/>
              </a:spcBef>
              <a:spcAft>
                <a:spcPts val="0"/>
              </a:spcAft>
              <a:buClr>
                <a:schemeClr val="lt1"/>
              </a:buClr>
              <a:buSzPts val="2250"/>
              <a:buChar char="•"/>
              <a:defRPr/>
            </a:lvl6pPr>
            <a:lvl7pPr marL="3200400" lvl="6" indent="-371475" algn="l">
              <a:lnSpc>
                <a:spcPct val="120000"/>
              </a:lnSpc>
              <a:spcBef>
                <a:spcPts val="500"/>
              </a:spcBef>
              <a:spcAft>
                <a:spcPts val="0"/>
              </a:spcAft>
              <a:buClr>
                <a:schemeClr val="lt1"/>
              </a:buClr>
              <a:buSzPts val="2250"/>
              <a:buChar char="•"/>
              <a:defRPr/>
            </a:lvl7pPr>
            <a:lvl8pPr marL="3657600" lvl="7" indent="-371475" algn="l">
              <a:lnSpc>
                <a:spcPct val="120000"/>
              </a:lnSpc>
              <a:spcBef>
                <a:spcPts val="500"/>
              </a:spcBef>
              <a:spcAft>
                <a:spcPts val="0"/>
              </a:spcAft>
              <a:buClr>
                <a:schemeClr val="lt1"/>
              </a:buClr>
              <a:buSzPts val="2250"/>
              <a:buChar char="•"/>
              <a:defRPr/>
            </a:lvl8pPr>
            <a:lvl9pPr marL="4114800" lvl="8" indent="-371475" algn="l">
              <a:lnSpc>
                <a:spcPct val="120000"/>
              </a:lnSpc>
              <a:spcBef>
                <a:spcPts val="500"/>
              </a:spcBef>
              <a:spcAft>
                <a:spcPts val="0"/>
              </a:spcAft>
              <a:buClr>
                <a:schemeClr val="lt1"/>
              </a:buClr>
              <a:buSzPts val="2250"/>
              <a:buChar char="•"/>
              <a:defRPr/>
            </a:lvl9pPr>
          </a:lstStyle>
          <a:p>
            <a:endParaRPr/>
          </a:p>
        </p:txBody>
      </p:sp>
      <p:sp>
        <p:nvSpPr>
          <p:cNvPr id="133" name="Google Shape;133;p25"/>
          <p:cNvSpPr txBox="1">
            <a:spLocks noGrp="1"/>
          </p:cNvSpPr>
          <p:nvPr>
            <p:ph type="body" idx="2"/>
          </p:nvPr>
        </p:nvSpPr>
        <p:spPr>
          <a:xfrm>
            <a:off x="6172200" y="2249486"/>
            <a:ext cx="4875211" cy="3541714"/>
          </a:xfrm>
          <a:prstGeom prst="rect">
            <a:avLst/>
          </a:prstGeom>
          <a:noFill/>
          <a:ln>
            <a:noFill/>
          </a:ln>
        </p:spPr>
        <p:txBody>
          <a:bodyPr spcFirstLastPara="1" wrap="square" lIns="91425" tIns="45700" rIns="91425" bIns="45700" anchor="t" anchorCtr="0">
            <a:normAutofit/>
          </a:bodyPr>
          <a:lstStyle>
            <a:lvl1pPr marL="457200" lvl="0" indent="-371475" algn="l">
              <a:lnSpc>
                <a:spcPct val="120000"/>
              </a:lnSpc>
              <a:spcBef>
                <a:spcPts val="1000"/>
              </a:spcBef>
              <a:spcAft>
                <a:spcPts val="0"/>
              </a:spcAft>
              <a:buClr>
                <a:schemeClr val="lt1"/>
              </a:buClr>
              <a:buSzPts val="2250"/>
              <a:buChar char="•"/>
              <a:defRPr/>
            </a:lvl1pPr>
            <a:lvl2pPr marL="914400" lvl="1" indent="-371475" algn="l">
              <a:lnSpc>
                <a:spcPct val="120000"/>
              </a:lnSpc>
              <a:spcBef>
                <a:spcPts val="500"/>
              </a:spcBef>
              <a:spcAft>
                <a:spcPts val="0"/>
              </a:spcAft>
              <a:buClr>
                <a:schemeClr val="lt1"/>
              </a:buClr>
              <a:buSzPts val="2250"/>
              <a:buChar char="•"/>
              <a:defRPr/>
            </a:lvl2pPr>
            <a:lvl3pPr marL="1371600" lvl="2" indent="-371475" algn="l">
              <a:lnSpc>
                <a:spcPct val="120000"/>
              </a:lnSpc>
              <a:spcBef>
                <a:spcPts val="500"/>
              </a:spcBef>
              <a:spcAft>
                <a:spcPts val="0"/>
              </a:spcAft>
              <a:buClr>
                <a:schemeClr val="lt1"/>
              </a:buClr>
              <a:buSzPts val="2250"/>
              <a:buChar char="•"/>
              <a:defRPr/>
            </a:lvl3pPr>
            <a:lvl4pPr marL="1828800" lvl="3" indent="-371475" algn="l">
              <a:lnSpc>
                <a:spcPct val="120000"/>
              </a:lnSpc>
              <a:spcBef>
                <a:spcPts val="500"/>
              </a:spcBef>
              <a:spcAft>
                <a:spcPts val="0"/>
              </a:spcAft>
              <a:buClr>
                <a:schemeClr val="lt1"/>
              </a:buClr>
              <a:buSzPts val="2250"/>
              <a:buChar char="•"/>
              <a:defRPr/>
            </a:lvl4pPr>
            <a:lvl5pPr marL="2286000" lvl="4" indent="-371475" algn="l">
              <a:lnSpc>
                <a:spcPct val="120000"/>
              </a:lnSpc>
              <a:spcBef>
                <a:spcPts val="500"/>
              </a:spcBef>
              <a:spcAft>
                <a:spcPts val="0"/>
              </a:spcAft>
              <a:buClr>
                <a:schemeClr val="lt1"/>
              </a:buClr>
              <a:buSzPts val="2250"/>
              <a:buChar char="•"/>
              <a:defRPr/>
            </a:lvl5pPr>
            <a:lvl6pPr marL="2743200" lvl="5" indent="-371475" algn="l">
              <a:lnSpc>
                <a:spcPct val="120000"/>
              </a:lnSpc>
              <a:spcBef>
                <a:spcPts val="500"/>
              </a:spcBef>
              <a:spcAft>
                <a:spcPts val="0"/>
              </a:spcAft>
              <a:buClr>
                <a:schemeClr val="lt1"/>
              </a:buClr>
              <a:buSzPts val="2250"/>
              <a:buChar char="•"/>
              <a:defRPr/>
            </a:lvl6pPr>
            <a:lvl7pPr marL="3200400" lvl="6" indent="-371475" algn="l">
              <a:lnSpc>
                <a:spcPct val="120000"/>
              </a:lnSpc>
              <a:spcBef>
                <a:spcPts val="500"/>
              </a:spcBef>
              <a:spcAft>
                <a:spcPts val="0"/>
              </a:spcAft>
              <a:buClr>
                <a:schemeClr val="lt1"/>
              </a:buClr>
              <a:buSzPts val="2250"/>
              <a:buChar char="•"/>
              <a:defRPr/>
            </a:lvl7pPr>
            <a:lvl8pPr marL="3657600" lvl="7" indent="-371475" algn="l">
              <a:lnSpc>
                <a:spcPct val="120000"/>
              </a:lnSpc>
              <a:spcBef>
                <a:spcPts val="500"/>
              </a:spcBef>
              <a:spcAft>
                <a:spcPts val="0"/>
              </a:spcAft>
              <a:buClr>
                <a:schemeClr val="lt1"/>
              </a:buClr>
              <a:buSzPts val="2250"/>
              <a:buChar char="•"/>
              <a:defRPr/>
            </a:lvl8pPr>
            <a:lvl9pPr marL="4114800" lvl="8" indent="-371475" algn="l">
              <a:lnSpc>
                <a:spcPct val="120000"/>
              </a:lnSpc>
              <a:spcBef>
                <a:spcPts val="500"/>
              </a:spcBef>
              <a:spcAft>
                <a:spcPts val="0"/>
              </a:spcAft>
              <a:buClr>
                <a:schemeClr val="lt1"/>
              </a:buClr>
              <a:buSzPts val="2250"/>
              <a:buChar char="•"/>
              <a:defRPr/>
            </a:lvl9pPr>
          </a:lstStyle>
          <a:p>
            <a:endParaRPr/>
          </a:p>
        </p:txBody>
      </p:sp>
      <p:sp>
        <p:nvSpPr>
          <p:cNvPr id="134" name="Google Shape;134;p25"/>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5" name="Google Shape;135;p25"/>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6" name="Google Shape;136;p25"/>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37"/>
        <p:cNvGrpSpPr/>
        <p:nvPr/>
      </p:nvGrpSpPr>
      <p:grpSpPr>
        <a:xfrm>
          <a:off x="0" y="0"/>
          <a:ext cx="0" cy="0"/>
          <a:chOff x="0" y="0"/>
          <a:chExt cx="0" cy="0"/>
        </a:xfrm>
      </p:grpSpPr>
      <p:sp>
        <p:nvSpPr>
          <p:cNvPr id="138" name="Google Shape;138;p26"/>
          <p:cNvSpPr txBox="1">
            <a:spLocks noGrp="1"/>
          </p:cNvSpPr>
          <p:nvPr>
            <p:ph type="title"/>
          </p:nvPr>
        </p:nvSpPr>
        <p:spPr>
          <a:xfrm>
            <a:off x="1141411" y="619126"/>
            <a:ext cx="9906000" cy="1477961"/>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9" name="Google Shape;139;p26"/>
          <p:cNvSpPr txBox="1">
            <a:spLocks noGrp="1"/>
          </p:cNvSpPr>
          <p:nvPr>
            <p:ph type="body" idx="1"/>
          </p:nvPr>
        </p:nvSpPr>
        <p:spPr>
          <a:xfrm>
            <a:off x="1370019" y="2249486"/>
            <a:ext cx="4649783"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3000"/>
              <a:buNone/>
              <a:defRPr sz="2400" b="0" cap="none">
                <a:solidFill>
                  <a:schemeClr val="lt1"/>
                </a:solidFill>
              </a:defRPr>
            </a:lvl1pPr>
            <a:lvl2pPr marL="914400" lvl="1" indent="-228600" algn="l">
              <a:lnSpc>
                <a:spcPct val="120000"/>
              </a:lnSpc>
              <a:spcBef>
                <a:spcPts val="500"/>
              </a:spcBef>
              <a:spcAft>
                <a:spcPts val="0"/>
              </a:spcAft>
              <a:buClr>
                <a:schemeClr val="lt1"/>
              </a:buClr>
              <a:buSzPts val="2500"/>
              <a:buNone/>
              <a:defRPr sz="2000" b="1"/>
            </a:lvl2pPr>
            <a:lvl3pPr marL="1371600" lvl="2" indent="-228600" algn="l">
              <a:lnSpc>
                <a:spcPct val="120000"/>
              </a:lnSpc>
              <a:spcBef>
                <a:spcPts val="500"/>
              </a:spcBef>
              <a:spcAft>
                <a:spcPts val="0"/>
              </a:spcAft>
              <a:buClr>
                <a:schemeClr val="lt1"/>
              </a:buClr>
              <a:buSzPts val="2250"/>
              <a:buNone/>
              <a:defRPr sz="1800" b="1"/>
            </a:lvl3pPr>
            <a:lvl4pPr marL="1828800" lvl="3" indent="-228600" algn="l">
              <a:lnSpc>
                <a:spcPct val="120000"/>
              </a:lnSpc>
              <a:spcBef>
                <a:spcPts val="500"/>
              </a:spcBef>
              <a:spcAft>
                <a:spcPts val="0"/>
              </a:spcAft>
              <a:buClr>
                <a:schemeClr val="lt1"/>
              </a:buClr>
              <a:buSzPts val="2000"/>
              <a:buNone/>
              <a:defRPr sz="1600" b="1"/>
            </a:lvl4pPr>
            <a:lvl5pPr marL="2286000" lvl="4" indent="-228600" algn="l">
              <a:lnSpc>
                <a:spcPct val="120000"/>
              </a:lnSpc>
              <a:spcBef>
                <a:spcPts val="500"/>
              </a:spcBef>
              <a:spcAft>
                <a:spcPts val="0"/>
              </a:spcAft>
              <a:buClr>
                <a:schemeClr val="lt1"/>
              </a:buClr>
              <a:buSzPts val="2000"/>
              <a:buNone/>
              <a:defRPr sz="1600" b="1"/>
            </a:lvl5pPr>
            <a:lvl6pPr marL="2743200" lvl="5" indent="-228600" algn="l">
              <a:lnSpc>
                <a:spcPct val="120000"/>
              </a:lnSpc>
              <a:spcBef>
                <a:spcPts val="500"/>
              </a:spcBef>
              <a:spcAft>
                <a:spcPts val="0"/>
              </a:spcAft>
              <a:buClr>
                <a:schemeClr val="lt1"/>
              </a:buClr>
              <a:buSzPts val="2000"/>
              <a:buNone/>
              <a:defRPr sz="1600" b="1"/>
            </a:lvl6pPr>
            <a:lvl7pPr marL="3200400" lvl="6" indent="-228600" algn="l">
              <a:lnSpc>
                <a:spcPct val="120000"/>
              </a:lnSpc>
              <a:spcBef>
                <a:spcPts val="500"/>
              </a:spcBef>
              <a:spcAft>
                <a:spcPts val="0"/>
              </a:spcAft>
              <a:buClr>
                <a:schemeClr val="lt1"/>
              </a:buClr>
              <a:buSzPts val="2000"/>
              <a:buNone/>
              <a:defRPr sz="1600" b="1"/>
            </a:lvl7pPr>
            <a:lvl8pPr marL="3657600" lvl="7" indent="-228600" algn="l">
              <a:lnSpc>
                <a:spcPct val="120000"/>
              </a:lnSpc>
              <a:spcBef>
                <a:spcPts val="500"/>
              </a:spcBef>
              <a:spcAft>
                <a:spcPts val="0"/>
              </a:spcAft>
              <a:buClr>
                <a:schemeClr val="lt1"/>
              </a:buClr>
              <a:buSzPts val="2000"/>
              <a:buNone/>
              <a:defRPr sz="1600" b="1"/>
            </a:lvl8pPr>
            <a:lvl9pPr marL="4114800" lvl="8" indent="-228600" algn="l">
              <a:lnSpc>
                <a:spcPct val="120000"/>
              </a:lnSpc>
              <a:spcBef>
                <a:spcPts val="500"/>
              </a:spcBef>
              <a:spcAft>
                <a:spcPts val="0"/>
              </a:spcAft>
              <a:buClr>
                <a:schemeClr val="lt1"/>
              </a:buClr>
              <a:buSzPts val="2000"/>
              <a:buNone/>
              <a:defRPr sz="1600" b="1"/>
            </a:lvl9pPr>
          </a:lstStyle>
          <a:p>
            <a:endParaRPr/>
          </a:p>
        </p:txBody>
      </p:sp>
      <p:sp>
        <p:nvSpPr>
          <p:cNvPr id="140" name="Google Shape;140;p26"/>
          <p:cNvSpPr txBox="1">
            <a:spLocks noGrp="1"/>
          </p:cNvSpPr>
          <p:nvPr>
            <p:ph type="body" idx="2"/>
          </p:nvPr>
        </p:nvSpPr>
        <p:spPr>
          <a:xfrm>
            <a:off x="1141410" y="3073397"/>
            <a:ext cx="4878391" cy="2717801"/>
          </a:xfrm>
          <a:prstGeom prst="rect">
            <a:avLst/>
          </a:prstGeom>
          <a:noFill/>
          <a:ln>
            <a:noFill/>
          </a:ln>
        </p:spPr>
        <p:txBody>
          <a:bodyPr spcFirstLastPara="1" wrap="square" lIns="91425" tIns="45700" rIns="91425" bIns="45700" anchor="t" anchorCtr="0">
            <a:normAutofit/>
          </a:bodyPr>
          <a:lstStyle>
            <a:lvl1pPr marL="457200" lvl="0" indent="-371475" algn="l">
              <a:lnSpc>
                <a:spcPct val="120000"/>
              </a:lnSpc>
              <a:spcBef>
                <a:spcPts val="1000"/>
              </a:spcBef>
              <a:spcAft>
                <a:spcPts val="0"/>
              </a:spcAft>
              <a:buClr>
                <a:schemeClr val="lt1"/>
              </a:buClr>
              <a:buSzPts val="2250"/>
              <a:buChar char="•"/>
              <a:defRPr/>
            </a:lvl1pPr>
            <a:lvl2pPr marL="914400" lvl="1" indent="-371475" algn="l">
              <a:lnSpc>
                <a:spcPct val="120000"/>
              </a:lnSpc>
              <a:spcBef>
                <a:spcPts val="500"/>
              </a:spcBef>
              <a:spcAft>
                <a:spcPts val="0"/>
              </a:spcAft>
              <a:buClr>
                <a:schemeClr val="lt1"/>
              </a:buClr>
              <a:buSzPts val="2250"/>
              <a:buChar char="•"/>
              <a:defRPr/>
            </a:lvl2pPr>
            <a:lvl3pPr marL="1371600" lvl="2" indent="-371475" algn="l">
              <a:lnSpc>
                <a:spcPct val="120000"/>
              </a:lnSpc>
              <a:spcBef>
                <a:spcPts val="500"/>
              </a:spcBef>
              <a:spcAft>
                <a:spcPts val="0"/>
              </a:spcAft>
              <a:buClr>
                <a:schemeClr val="lt1"/>
              </a:buClr>
              <a:buSzPts val="2250"/>
              <a:buChar char="•"/>
              <a:defRPr/>
            </a:lvl3pPr>
            <a:lvl4pPr marL="1828800" lvl="3" indent="-371475" algn="l">
              <a:lnSpc>
                <a:spcPct val="120000"/>
              </a:lnSpc>
              <a:spcBef>
                <a:spcPts val="500"/>
              </a:spcBef>
              <a:spcAft>
                <a:spcPts val="0"/>
              </a:spcAft>
              <a:buClr>
                <a:schemeClr val="lt1"/>
              </a:buClr>
              <a:buSzPts val="2250"/>
              <a:buChar char="•"/>
              <a:defRPr/>
            </a:lvl4pPr>
            <a:lvl5pPr marL="2286000" lvl="4" indent="-371475" algn="l">
              <a:lnSpc>
                <a:spcPct val="120000"/>
              </a:lnSpc>
              <a:spcBef>
                <a:spcPts val="500"/>
              </a:spcBef>
              <a:spcAft>
                <a:spcPts val="0"/>
              </a:spcAft>
              <a:buClr>
                <a:schemeClr val="lt1"/>
              </a:buClr>
              <a:buSzPts val="2250"/>
              <a:buChar char="•"/>
              <a:defRPr/>
            </a:lvl5pPr>
            <a:lvl6pPr marL="2743200" lvl="5" indent="-371475" algn="l">
              <a:lnSpc>
                <a:spcPct val="120000"/>
              </a:lnSpc>
              <a:spcBef>
                <a:spcPts val="500"/>
              </a:spcBef>
              <a:spcAft>
                <a:spcPts val="0"/>
              </a:spcAft>
              <a:buClr>
                <a:schemeClr val="lt1"/>
              </a:buClr>
              <a:buSzPts val="2250"/>
              <a:buChar char="•"/>
              <a:defRPr/>
            </a:lvl6pPr>
            <a:lvl7pPr marL="3200400" lvl="6" indent="-371475" algn="l">
              <a:lnSpc>
                <a:spcPct val="120000"/>
              </a:lnSpc>
              <a:spcBef>
                <a:spcPts val="500"/>
              </a:spcBef>
              <a:spcAft>
                <a:spcPts val="0"/>
              </a:spcAft>
              <a:buClr>
                <a:schemeClr val="lt1"/>
              </a:buClr>
              <a:buSzPts val="2250"/>
              <a:buChar char="•"/>
              <a:defRPr/>
            </a:lvl7pPr>
            <a:lvl8pPr marL="3657600" lvl="7" indent="-371475" algn="l">
              <a:lnSpc>
                <a:spcPct val="120000"/>
              </a:lnSpc>
              <a:spcBef>
                <a:spcPts val="500"/>
              </a:spcBef>
              <a:spcAft>
                <a:spcPts val="0"/>
              </a:spcAft>
              <a:buClr>
                <a:schemeClr val="lt1"/>
              </a:buClr>
              <a:buSzPts val="2250"/>
              <a:buChar char="•"/>
              <a:defRPr/>
            </a:lvl8pPr>
            <a:lvl9pPr marL="4114800" lvl="8" indent="-371475" algn="l">
              <a:lnSpc>
                <a:spcPct val="120000"/>
              </a:lnSpc>
              <a:spcBef>
                <a:spcPts val="500"/>
              </a:spcBef>
              <a:spcAft>
                <a:spcPts val="0"/>
              </a:spcAft>
              <a:buClr>
                <a:schemeClr val="lt1"/>
              </a:buClr>
              <a:buSzPts val="2250"/>
              <a:buChar char="•"/>
              <a:defRPr/>
            </a:lvl9pPr>
          </a:lstStyle>
          <a:p>
            <a:endParaRPr/>
          </a:p>
        </p:txBody>
      </p:sp>
      <p:sp>
        <p:nvSpPr>
          <p:cNvPr id="141" name="Google Shape;141;p26"/>
          <p:cNvSpPr txBox="1">
            <a:spLocks noGrp="1"/>
          </p:cNvSpPr>
          <p:nvPr>
            <p:ph type="body" idx="3"/>
          </p:nvPr>
        </p:nvSpPr>
        <p:spPr>
          <a:xfrm>
            <a:off x="6400808" y="2249485"/>
            <a:ext cx="4646602"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3000"/>
              <a:buNone/>
              <a:defRPr sz="2400" b="0" cap="none">
                <a:solidFill>
                  <a:schemeClr val="lt1"/>
                </a:solidFill>
              </a:defRPr>
            </a:lvl1pPr>
            <a:lvl2pPr marL="914400" lvl="1" indent="-228600" algn="l">
              <a:lnSpc>
                <a:spcPct val="120000"/>
              </a:lnSpc>
              <a:spcBef>
                <a:spcPts val="500"/>
              </a:spcBef>
              <a:spcAft>
                <a:spcPts val="0"/>
              </a:spcAft>
              <a:buClr>
                <a:schemeClr val="lt1"/>
              </a:buClr>
              <a:buSzPts val="2500"/>
              <a:buNone/>
              <a:defRPr sz="2000" b="1"/>
            </a:lvl2pPr>
            <a:lvl3pPr marL="1371600" lvl="2" indent="-228600" algn="l">
              <a:lnSpc>
                <a:spcPct val="120000"/>
              </a:lnSpc>
              <a:spcBef>
                <a:spcPts val="500"/>
              </a:spcBef>
              <a:spcAft>
                <a:spcPts val="0"/>
              </a:spcAft>
              <a:buClr>
                <a:schemeClr val="lt1"/>
              </a:buClr>
              <a:buSzPts val="2250"/>
              <a:buNone/>
              <a:defRPr sz="1800" b="1"/>
            </a:lvl3pPr>
            <a:lvl4pPr marL="1828800" lvl="3" indent="-228600" algn="l">
              <a:lnSpc>
                <a:spcPct val="120000"/>
              </a:lnSpc>
              <a:spcBef>
                <a:spcPts val="500"/>
              </a:spcBef>
              <a:spcAft>
                <a:spcPts val="0"/>
              </a:spcAft>
              <a:buClr>
                <a:schemeClr val="lt1"/>
              </a:buClr>
              <a:buSzPts val="2000"/>
              <a:buNone/>
              <a:defRPr sz="1600" b="1"/>
            </a:lvl4pPr>
            <a:lvl5pPr marL="2286000" lvl="4" indent="-228600" algn="l">
              <a:lnSpc>
                <a:spcPct val="120000"/>
              </a:lnSpc>
              <a:spcBef>
                <a:spcPts val="500"/>
              </a:spcBef>
              <a:spcAft>
                <a:spcPts val="0"/>
              </a:spcAft>
              <a:buClr>
                <a:schemeClr val="lt1"/>
              </a:buClr>
              <a:buSzPts val="2000"/>
              <a:buNone/>
              <a:defRPr sz="1600" b="1"/>
            </a:lvl5pPr>
            <a:lvl6pPr marL="2743200" lvl="5" indent="-228600" algn="l">
              <a:lnSpc>
                <a:spcPct val="120000"/>
              </a:lnSpc>
              <a:spcBef>
                <a:spcPts val="500"/>
              </a:spcBef>
              <a:spcAft>
                <a:spcPts val="0"/>
              </a:spcAft>
              <a:buClr>
                <a:schemeClr val="lt1"/>
              </a:buClr>
              <a:buSzPts val="2000"/>
              <a:buNone/>
              <a:defRPr sz="1600" b="1"/>
            </a:lvl6pPr>
            <a:lvl7pPr marL="3200400" lvl="6" indent="-228600" algn="l">
              <a:lnSpc>
                <a:spcPct val="120000"/>
              </a:lnSpc>
              <a:spcBef>
                <a:spcPts val="500"/>
              </a:spcBef>
              <a:spcAft>
                <a:spcPts val="0"/>
              </a:spcAft>
              <a:buClr>
                <a:schemeClr val="lt1"/>
              </a:buClr>
              <a:buSzPts val="2000"/>
              <a:buNone/>
              <a:defRPr sz="1600" b="1"/>
            </a:lvl7pPr>
            <a:lvl8pPr marL="3657600" lvl="7" indent="-228600" algn="l">
              <a:lnSpc>
                <a:spcPct val="120000"/>
              </a:lnSpc>
              <a:spcBef>
                <a:spcPts val="500"/>
              </a:spcBef>
              <a:spcAft>
                <a:spcPts val="0"/>
              </a:spcAft>
              <a:buClr>
                <a:schemeClr val="lt1"/>
              </a:buClr>
              <a:buSzPts val="2000"/>
              <a:buNone/>
              <a:defRPr sz="1600" b="1"/>
            </a:lvl8pPr>
            <a:lvl9pPr marL="4114800" lvl="8" indent="-228600" algn="l">
              <a:lnSpc>
                <a:spcPct val="120000"/>
              </a:lnSpc>
              <a:spcBef>
                <a:spcPts val="500"/>
              </a:spcBef>
              <a:spcAft>
                <a:spcPts val="0"/>
              </a:spcAft>
              <a:buClr>
                <a:schemeClr val="lt1"/>
              </a:buClr>
              <a:buSzPts val="2000"/>
              <a:buNone/>
              <a:defRPr sz="1600" b="1"/>
            </a:lvl9pPr>
          </a:lstStyle>
          <a:p>
            <a:endParaRPr/>
          </a:p>
        </p:txBody>
      </p:sp>
      <p:sp>
        <p:nvSpPr>
          <p:cNvPr id="142" name="Google Shape;142;p26"/>
          <p:cNvSpPr txBox="1">
            <a:spLocks noGrp="1"/>
          </p:cNvSpPr>
          <p:nvPr>
            <p:ph type="body" idx="4"/>
          </p:nvPr>
        </p:nvSpPr>
        <p:spPr>
          <a:xfrm>
            <a:off x="6172200" y="3073397"/>
            <a:ext cx="4875210" cy="2717801"/>
          </a:xfrm>
          <a:prstGeom prst="rect">
            <a:avLst/>
          </a:prstGeom>
          <a:noFill/>
          <a:ln>
            <a:noFill/>
          </a:ln>
        </p:spPr>
        <p:txBody>
          <a:bodyPr spcFirstLastPara="1" wrap="square" lIns="91425" tIns="45700" rIns="91425" bIns="45700" anchor="t" anchorCtr="0">
            <a:normAutofit/>
          </a:bodyPr>
          <a:lstStyle>
            <a:lvl1pPr marL="457200" lvl="0" indent="-371475" algn="l">
              <a:lnSpc>
                <a:spcPct val="120000"/>
              </a:lnSpc>
              <a:spcBef>
                <a:spcPts val="1000"/>
              </a:spcBef>
              <a:spcAft>
                <a:spcPts val="0"/>
              </a:spcAft>
              <a:buClr>
                <a:schemeClr val="lt1"/>
              </a:buClr>
              <a:buSzPts val="2250"/>
              <a:buChar char="•"/>
              <a:defRPr/>
            </a:lvl1pPr>
            <a:lvl2pPr marL="914400" lvl="1" indent="-371475" algn="l">
              <a:lnSpc>
                <a:spcPct val="120000"/>
              </a:lnSpc>
              <a:spcBef>
                <a:spcPts val="500"/>
              </a:spcBef>
              <a:spcAft>
                <a:spcPts val="0"/>
              </a:spcAft>
              <a:buClr>
                <a:schemeClr val="lt1"/>
              </a:buClr>
              <a:buSzPts val="2250"/>
              <a:buChar char="•"/>
              <a:defRPr/>
            </a:lvl2pPr>
            <a:lvl3pPr marL="1371600" lvl="2" indent="-371475" algn="l">
              <a:lnSpc>
                <a:spcPct val="120000"/>
              </a:lnSpc>
              <a:spcBef>
                <a:spcPts val="500"/>
              </a:spcBef>
              <a:spcAft>
                <a:spcPts val="0"/>
              </a:spcAft>
              <a:buClr>
                <a:schemeClr val="lt1"/>
              </a:buClr>
              <a:buSzPts val="2250"/>
              <a:buChar char="•"/>
              <a:defRPr/>
            </a:lvl3pPr>
            <a:lvl4pPr marL="1828800" lvl="3" indent="-371475" algn="l">
              <a:lnSpc>
                <a:spcPct val="120000"/>
              </a:lnSpc>
              <a:spcBef>
                <a:spcPts val="500"/>
              </a:spcBef>
              <a:spcAft>
                <a:spcPts val="0"/>
              </a:spcAft>
              <a:buClr>
                <a:schemeClr val="lt1"/>
              </a:buClr>
              <a:buSzPts val="2250"/>
              <a:buChar char="•"/>
              <a:defRPr/>
            </a:lvl4pPr>
            <a:lvl5pPr marL="2286000" lvl="4" indent="-371475" algn="l">
              <a:lnSpc>
                <a:spcPct val="120000"/>
              </a:lnSpc>
              <a:spcBef>
                <a:spcPts val="500"/>
              </a:spcBef>
              <a:spcAft>
                <a:spcPts val="0"/>
              </a:spcAft>
              <a:buClr>
                <a:schemeClr val="lt1"/>
              </a:buClr>
              <a:buSzPts val="2250"/>
              <a:buChar char="•"/>
              <a:defRPr/>
            </a:lvl5pPr>
            <a:lvl6pPr marL="2743200" lvl="5" indent="-371475" algn="l">
              <a:lnSpc>
                <a:spcPct val="120000"/>
              </a:lnSpc>
              <a:spcBef>
                <a:spcPts val="500"/>
              </a:spcBef>
              <a:spcAft>
                <a:spcPts val="0"/>
              </a:spcAft>
              <a:buClr>
                <a:schemeClr val="lt1"/>
              </a:buClr>
              <a:buSzPts val="2250"/>
              <a:buChar char="•"/>
              <a:defRPr/>
            </a:lvl6pPr>
            <a:lvl7pPr marL="3200400" lvl="6" indent="-371475" algn="l">
              <a:lnSpc>
                <a:spcPct val="120000"/>
              </a:lnSpc>
              <a:spcBef>
                <a:spcPts val="500"/>
              </a:spcBef>
              <a:spcAft>
                <a:spcPts val="0"/>
              </a:spcAft>
              <a:buClr>
                <a:schemeClr val="lt1"/>
              </a:buClr>
              <a:buSzPts val="2250"/>
              <a:buChar char="•"/>
              <a:defRPr/>
            </a:lvl7pPr>
            <a:lvl8pPr marL="3657600" lvl="7" indent="-371475" algn="l">
              <a:lnSpc>
                <a:spcPct val="120000"/>
              </a:lnSpc>
              <a:spcBef>
                <a:spcPts val="500"/>
              </a:spcBef>
              <a:spcAft>
                <a:spcPts val="0"/>
              </a:spcAft>
              <a:buClr>
                <a:schemeClr val="lt1"/>
              </a:buClr>
              <a:buSzPts val="2250"/>
              <a:buChar char="•"/>
              <a:defRPr/>
            </a:lvl8pPr>
            <a:lvl9pPr marL="4114800" lvl="8" indent="-371475" algn="l">
              <a:lnSpc>
                <a:spcPct val="120000"/>
              </a:lnSpc>
              <a:spcBef>
                <a:spcPts val="500"/>
              </a:spcBef>
              <a:spcAft>
                <a:spcPts val="0"/>
              </a:spcAft>
              <a:buClr>
                <a:schemeClr val="lt1"/>
              </a:buClr>
              <a:buSzPts val="2250"/>
              <a:buChar char="•"/>
              <a:defRPr/>
            </a:lvl9pPr>
          </a:lstStyle>
          <a:p>
            <a:endParaRPr/>
          </a:p>
        </p:txBody>
      </p:sp>
      <p:sp>
        <p:nvSpPr>
          <p:cNvPr id="143" name="Google Shape;143;p26"/>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4" name="Google Shape;144;p26"/>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5" name="Google Shape;145;p26"/>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46"/>
        <p:cNvGrpSpPr/>
        <p:nvPr/>
      </p:nvGrpSpPr>
      <p:grpSpPr>
        <a:xfrm>
          <a:off x="0" y="0"/>
          <a:ext cx="0" cy="0"/>
          <a:chOff x="0" y="0"/>
          <a:chExt cx="0" cy="0"/>
        </a:xfrm>
      </p:grpSpPr>
      <p:sp>
        <p:nvSpPr>
          <p:cNvPr id="147" name="Google Shape;147;p27"/>
          <p:cNvSpPr txBox="1">
            <a:spLocks noGrp="1"/>
          </p:cNvSpPr>
          <p:nvPr>
            <p:ph type="title"/>
          </p:nvPr>
        </p:nvSpPr>
        <p:spPr>
          <a:xfrm>
            <a:off x="1141413" y="618518"/>
            <a:ext cx="9905998" cy="147857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8" name="Google Shape;148;p27"/>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9" name="Google Shape;149;p27"/>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0" name="Google Shape;150;p27"/>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51"/>
        <p:cNvGrpSpPr/>
        <p:nvPr/>
      </p:nvGrpSpPr>
      <p:grpSpPr>
        <a:xfrm>
          <a:off x="0" y="0"/>
          <a:ext cx="0" cy="0"/>
          <a:chOff x="0" y="0"/>
          <a:chExt cx="0" cy="0"/>
        </a:xfrm>
      </p:grpSpPr>
      <p:sp>
        <p:nvSpPr>
          <p:cNvPr id="152" name="Google Shape;152;p28"/>
          <p:cNvSpPr txBox="1">
            <a:spLocks noGrp="1"/>
          </p:cNvSpPr>
          <p:nvPr>
            <p:ph type="title"/>
          </p:nvPr>
        </p:nvSpPr>
        <p:spPr>
          <a:xfrm>
            <a:off x="1146705" y="609601"/>
            <a:ext cx="3856037" cy="1639884"/>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Twentieth Centur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3" name="Google Shape;153;p28"/>
          <p:cNvSpPr txBox="1">
            <a:spLocks noGrp="1"/>
          </p:cNvSpPr>
          <p:nvPr>
            <p:ph type="body" idx="1"/>
          </p:nvPr>
        </p:nvSpPr>
        <p:spPr>
          <a:xfrm>
            <a:off x="5156200" y="592666"/>
            <a:ext cx="5891209" cy="5198534"/>
          </a:xfrm>
          <a:prstGeom prst="rect">
            <a:avLst/>
          </a:prstGeom>
          <a:noFill/>
          <a:ln>
            <a:noFill/>
          </a:ln>
        </p:spPr>
        <p:txBody>
          <a:bodyPr spcFirstLastPara="1" wrap="square" lIns="91425" tIns="45700" rIns="91425" bIns="45700" anchor="ctr" anchorCtr="0">
            <a:normAutofit/>
          </a:bodyPr>
          <a:lstStyle>
            <a:lvl1pPr marL="457200" lvl="0" indent="-371475" algn="l">
              <a:lnSpc>
                <a:spcPct val="120000"/>
              </a:lnSpc>
              <a:spcBef>
                <a:spcPts val="1000"/>
              </a:spcBef>
              <a:spcAft>
                <a:spcPts val="0"/>
              </a:spcAft>
              <a:buClr>
                <a:schemeClr val="lt1"/>
              </a:buClr>
              <a:buSzPts val="2250"/>
              <a:buChar char="•"/>
              <a:defRPr/>
            </a:lvl1pPr>
            <a:lvl2pPr marL="914400" lvl="1" indent="-371475" algn="l">
              <a:lnSpc>
                <a:spcPct val="120000"/>
              </a:lnSpc>
              <a:spcBef>
                <a:spcPts val="500"/>
              </a:spcBef>
              <a:spcAft>
                <a:spcPts val="0"/>
              </a:spcAft>
              <a:buClr>
                <a:schemeClr val="lt1"/>
              </a:buClr>
              <a:buSzPts val="2250"/>
              <a:buChar char="•"/>
              <a:defRPr/>
            </a:lvl2pPr>
            <a:lvl3pPr marL="1371600" lvl="2" indent="-371475" algn="l">
              <a:lnSpc>
                <a:spcPct val="120000"/>
              </a:lnSpc>
              <a:spcBef>
                <a:spcPts val="500"/>
              </a:spcBef>
              <a:spcAft>
                <a:spcPts val="0"/>
              </a:spcAft>
              <a:buClr>
                <a:schemeClr val="lt1"/>
              </a:buClr>
              <a:buSzPts val="2250"/>
              <a:buChar char="•"/>
              <a:defRPr/>
            </a:lvl3pPr>
            <a:lvl4pPr marL="1828800" lvl="3" indent="-371475" algn="l">
              <a:lnSpc>
                <a:spcPct val="120000"/>
              </a:lnSpc>
              <a:spcBef>
                <a:spcPts val="500"/>
              </a:spcBef>
              <a:spcAft>
                <a:spcPts val="0"/>
              </a:spcAft>
              <a:buClr>
                <a:schemeClr val="lt1"/>
              </a:buClr>
              <a:buSzPts val="2250"/>
              <a:buChar char="•"/>
              <a:defRPr/>
            </a:lvl4pPr>
            <a:lvl5pPr marL="2286000" lvl="4" indent="-371475" algn="l">
              <a:lnSpc>
                <a:spcPct val="120000"/>
              </a:lnSpc>
              <a:spcBef>
                <a:spcPts val="500"/>
              </a:spcBef>
              <a:spcAft>
                <a:spcPts val="0"/>
              </a:spcAft>
              <a:buClr>
                <a:schemeClr val="lt1"/>
              </a:buClr>
              <a:buSzPts val="2250"/>
              <a:buChar char="•"/>
              <a:defRPr/>
            </a:lvl5pPr>
            <a:lvl6pPr marL="2743200" lvl="5" indent="-371475" algn="l">
              <a:lnSpc>
                <a:spcPct val="120000"/>
              </a:lnSpc>
              <a:spcBef>
                <a:spcPts val="500"/>
              </a:spcBef>
              <a:spcAft>
                <a:spcPts val="0"/>
              </a:spcAft>
              <a:buClr>
                <a:schemeClr val="lt1"/>
              </a:buClr>
              <a:buSzPts val="2250"/>
              <a:buChar char="•"/>
              <a:defRPr/>
            </a:lvl6pPr>
            <a:lvl7pPr marL="3200400" lvl="6" indent="-371475" algn="l">
              <a:lnSpc>
                <a:spcPct val="120000"/>
              </a:lnSpc>
              <a:spcBef>
                <a:spcPts val="500"/>
              </a:spcBef>
              <a:spcAft>
                <a:spcPts val="0"/>
              </a:spcAft>
              <a:buClr>
                <a:schemeClr val="lt1"/>
              </a:buClr>
              <a:buSzPts val="2250"/>
              <a:buChar char="•"/>
              <a:defRPr/>
            </a:lvl7pPr>
            <a:lvl8pPr marL="3657600" lvl="7" indent="-371475" algn="l">
              <a:lnSpc>
                <a:spcPct val="120000"/>
              </a:lnSpc>
              <a:spcBef>
                <a:spcPts val="500"/>
              </a:spcBef>
              <a:spcAft>
                <a:spcPts val="0"/>
              </a:spcAft>
              <a:buClr>
                <a:schemeClr val="lt1"/>
              </a:buClr>
              <a:buSzPts val="2250"/>
              <a:buChar char="•"/>
              <a:defRPr/>
            </a:lvl8pPr>
            <a:lvl9pPr marL="4114800" lvl="8" indent="-371475" algn="l">
              <a:lnSpc>
                <a:spcPct val="120000"/>
              </a:lnSpc>
              <a:spcBef>
                <a:spcPts val="500"/>
              </a:spcBef>
              <a:spcAft>
                <a:spcPts val="0"/>
              </a:spcAft>
              <a:buClr>
                <a:schemeClr val="lt1"/>
              </a:buClr>
              <a:buSzPts val="2250"/>
              <a:buChar char="•"/>
              <a:defRPr/>
            </a:lvl9pPr>
          </a:lstStyle>
          <a:p>
            <a:endParaRPr/>
          </a:p>
        </p:txBody>
      </p:sp>
      <p:sp>
        <p:nvSpPr>
          <p:cNvPr id="154" name="Google Shape;154;p28"/>
          <p:cNvSpPr txBox="1">
            <a:spLocks noGrp="1"/>
          </p:cNvSpPr>
          <p:nvPr>
            <p:ph type="body" idx="2"/>
          </p:nvPr>
        </p:nvSpPr>
        <p:spPr>
          <a:xfrm>
            <a:off x="1146705" y="2249486"/>
            <a:ext cx="3856037" cy="3541714"/>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Clr>
                <a:schemeClr val="lt1"/>
              </a:buClr>
              <a:buSzPts val="2000"/>
              <a:buNone/>
              <a:defRPr sz="1600"/>
            </a:lvl1pPr>
            <a:lvl2pPr marL="914400" lvl="1" indent="-228600" algn="l">
              <a:lnSpc>
                <a:spcPct val="120000"/>
              </a:lnSpc>
              <a:spcBef>
                <a:spcPts val="500"/>
              </a:spcBef>
              <a:spcAft>
                <a:spcPts val="0"/>
              </a:spcAft>
              <a:buClr>
                <a:schemeClr val="lt1"/>
              </a:buClr>
              <a:buSzPts val="1750"/>
              <a:buNone/>
              <a:defRPr sz="1400"/>
            </a:lvl2pPr>
            <a:lvl3pPr marL="1371600" lvl="2" indent="-228600" algn="l">
              <a:lnSpc>
                <a:spcPct val="120000"/>
              </a:lnSpc>
              <a:spcBef>
                <a:spcPts val="500"/>
              </a:spcBef>
              <a:spcAft>
                <a:spcPts val="0"/>
              </a:spcAft>
              <a:buClr>
                <a:schemeClr val="lt1"/>
              </a:buClr>
              <a:buSzPts val="1500"/>
              <a:buNone/>
              <a:defRPr sz="1200"/>
            </a:lvl3pPr>
            <a:lvl4pPr marL="1828800" lvl="3" indent="-228600" algn="l">
              <a:lnSpc>
                <a:spcPct val="120000"/>
              </a:lnSpc>
              <a:spcBef>
                <a:spcPts val="500"/>
              </a:spcBef>
              <a:spcAft>
                <a:spcPts val="0"/>
              </a:spcAft>
              <a:buClr>
                <a:schemeClr val="lt1"/>
              </a:buClr>
              <a:buSzPts val="1250"/>
              <a:buNone/>
              <a:defRPr sz="1000"/>
            </a:lvl4pPr>
            <a:lvl5pPr marL="2286000" lvl="4" indent="-228600" algn="l">
              <a:lnSpc>
                <a:spcPct val="120000"/>
              </a:lnSpc>
              <a:spcBef>
                <a:spcPts val="500"/>
              </a:spcBef>
              <a:spcAft>
                <a:spcPts val="0"/>
              </a:spcAft>
              <a:buClr>
                <a:schemeClr val="lt1"/>
              </a:buClr>
              <a:buSzPts val="1250"/>
              <a:buNone/>
              <a:defRPr sz="1000"/>
            </a:lvl5pPr>
            <a:lvl6pPr marL="2743200" lvl="5" indent="-228600" algn="l">
              <a:lnSpc>
                <a:spcPct val="120000"/>
              </a:lnSpc>
              <a:spcBef>
                <a:spcPts val="500"/>
              </a:spcBef>
              <a:spcAft>
                <a:spcPts val="0"/>
              </a:spcAft>
              <a:buClr>
                <a:schemeClr val="lt1"/>
              </a:buClr>
              <a:buSzPts val="1250"/>
              <a:buNone/>
              <a:defRPr sz="1000"/>
            </a:lvl6pPr>
            <a:lvl7pPr marL="3200400" lvl="6" indent="-228600" algn="l">
              <a:lnSpc>
                <a:spcPct val="120000"/>
              </a:lnSpc>
              <a:spcBef>
                <a:spcPts val="500"/>
              </a:spcBef>
              <a:spcAft>
                <a:spcPts val="0"/>
              </a:spcAft>
              <a:buClr>
                <a:schemeClr val="lt1"/>
              </a:buClr>
              <a:buSzPts val="1250"/>
              <a:buNone/>
              <a:defRPr sz="1000"/>
            </a:lvl7pPr>
            <a:lvl8pPr marL="3657600" lvl="7" indent="-228600" algn="l">
              <a:lnSpc>
                <a:spcPct val="120000"/>
              </a:lnSpc>
              <a:spcBef>
                <a:spcPts val="500"/>
              </a:spcBef>
              <a:spcAft>
                <a:spcPts val="0"/>
              </a:spcAft>
              <a:buClr>
                <a:schemeClr val="lt1"/>
              </a:buClr>
              <a:buSzPts val="1250"/>
              <a:buNone/>
              <a:defRPr sz="1000"/>
            </a:lvl8pPr>
            <a:lvl9pPr marL="4114800" lvl="8" indent="-228600" algn="l">
              <a:lnSpc>
                <a:spcPct val="120000"/>
              </a:lnSpc>
              <a:spcBef>
                <a:spcPts val="500"/>
              </a:spcBef>
              <a:spcAft>
                <a:spcPts val="0"/>
              </a:spcAft>
              <a:buClr>
                <a:schemeClr val="lt1"/>
              </a:buClr>
              <a:buSzPts val="1250"/>
              <a:buNone/>
              <a:defRPr sz="1000"/>
            </a:lvl9pPr>
          </a:lstStyle>
          <a:p>
            <a:endParaRPr/>
          </a:p>
        </p:txBody>
      </p:sp>
      <p:sp>
        <p:nvSpPr>
          <p:cNvPr id="155" name="Google Shape;155;p28"/>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6" name="Google Shape;156;p28"/>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7" name="Google Shape;157;p28"/>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58"/>
        <p:cNvGrpSpPr/>
        <p:nvPr/>
      </p:nvGrpSpPr>
      <p:grpSpPr>
        <a:xfrm>
          <a:off x="0" y="0"/>
          <a:ext cx="0" cy="0"/>
          <a:chOff x="0" y="0"/>
          <a:chExt cx="0" cy="0"/>
        </a:xfrm>
      </p:grpSpPr>
      <p:sp>
        <p:nvSpPr>
          <p:cNvPr id="159" name="Google Shape;159;p29"/>
          <p:cNvSpPr txBox="1">
            <a:spLocks noGrp="1"/>
          </p:cNvSpPr>
          <p:nvPr>
            <p:ph type="title"/>
          </p:nvPr>
        </p:nvSpPr>
        <p:spPr>
          <a:xfrm>
            <a:off x="1141413" y="609600"/>
            <a:ext cx="5934508" cy="1639886"/>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Twentieth Centur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60" name="Google Shape;160;p29"/>
          <p:cNvSpPr>
            <a:spLocks noGrp="1"/>
          </p:cNvSpPr>
          <p:nvPr>
            <p:ph type="pic" idx="2"/>
          </p:nvPr>
        </p:nvSpPr>
        <p:spPr>
          <a:xfrm>
            <a:off x="7380721" y="609601"/>
            <a:ext cx="3666690" cy="5181599"/>
          </a:xfrm>
          <a:prstGeom prst="round2DiagRect">
            <a:avLst>
              <a:gd name="adj1" fmla="val 5608"/>
              <a:gd name="adj2" fmla="val 0"/>
            </a:avLst>
          </a:prstGeom>
          <a:noFill/>
          <a:ln w="19050" cap="sq" cmpd="sng">
            <a:solidFill>
              <a:srgbClr val="B3FFFF">
                <a:alpha val="60000"/>
              </a:srgbClr>
            </a:solidFill>
            <a:prstDash val="solid"/>
            <a:miter lim="800000"/>
            <a:headEnd type="none" w="sm" len="sm"/>
            <a:tailEnd type="none" w="sm" len="sm"/>
          </a:ln>
          <a:effectLst>
            <a:outerShdw blurRad="88900" dist="38100" dir="5400000" algn="t" rotWithShape="0">
              <a:srgbClr val="000000">
                <a:alpha val="40000"/>
              </a:srgbClr>
            </a:outerShdw>
          </a:effectLst>
        </p:spPr>
      </p:sp>
      <p:sp>
        <p:nvSpPr>
          <p:cNvPr id="161" name="Google Shape;161;p29"/>
          <p:cNvSpPr txBox="1">
            <a:spLocks noGrp="1"/>
          </p:cNvSpPr>
          <p:nvPr>
            <p:ph type="body" idx="1"/>
          </p:nvPr>
        </p:nvSpPr>
        <p:spPr>
          <a:xfrm>
            <a:off x="1141410" y="2249486"/>
            <a:ext cx="5934511" cy="3541714"/>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Clr>
                <a:schemeClr val="lt1"/>
              </a:buClr>
              <a:buSzPts val="2000"/>
              <a:buNone/>
              <a:defRPr sz="1600"/>
            </a:lvl1pPr>
            <a:lvl2pPr marL="914400" lvl="1" indent="-228600" algn="l">
              <a:lnSpc>
                <a:spcPct val="120000"/>
              </a:lnSpc>
              <a:spcBef>
                <a:spcPts val="500"/>
              </a:spcBef>
              <a:spcAft>
                <a:spcPts val="0"/>
              </a:spcAft>
              <a:buClr>
                <a:schemeClr val="lt1"/>
              </a:buClr>
              <a:buSzPts val="1750"/>
              <a:buNone/>
              <a:defRPr sz="1400"/>
            </a:lvl2pPr>
            <a:lvl3pPr marL="1371600" lvl="2" indent="-228600" algn="l">
              <a:lnSpc>
                <a:spcPct val="120000"/>
              </a:lnSpc>
              <a:spcBef>
                <a:spcPts val="500"/>
              </a:spcBef>
              <a:spcAft>
                <a:spcPts val="0"/>
              </a:spcAft>
              <a:buClr>
                <a:schemeClr val="lt1"/>
              </a:buClr>
              <a:buSzPts val="1500"/>
              <a:buNone/>
              <a:defRPr sz="1200"/>
            </a:lvl3pPr>
            <a:lvl4pPr marL="1828800" lvl="3" indent="-228600" algn="l">
              <a:lnSpc>
                <a:spcPct val="120000"/>
              </a:lnSpc>
              <a:spcBef>
                <a:spcPts val="500"/>
              </a:spcBef>
              <a:spcAft>
                <a:spcPts val="0"/>
              </a:spcAft>
              <a:buClr>
                <a:schemeClr val="lt1"/>
              </a:buClr>
              <a:buSzPts val="1250"/>
              <a:buNone/>
              <a:defRPr sz="1000"/>
            </a:lvl4pPr>
            <a:lvl5pPr marL="2286000" lvl="4" indent="-228600" algn="l">
              <a:lnSpc>
                <a:spcPct val="120000"/>
              </a:lnSpc>
              <a:spcBef>
                <a:spcPts val="500"/>
              </a:spcBef>
              <a:spcAft>
                <a:spcPts val="0"/>
              </a:spcAft>
              <a:buClr>
                <a:schemeClr val="lt1"/>
              </a:buClr>
              <a:buSzPts val="1250"/>
              <a:buNone/>
              <a:defRPr sz="1000"/>
            </a:lvl5pPr>
            <a:lvl6pPr marL="2743200" lvl="5" indent="-228600" algn="l">
              <a:lnSpc>
                <a:spcPct val="120000"/>
              </a:lnSpc>
              <a:spcBef>
                <a:spcPts val="500"/>
              </a:spcBef>
              <a:spcAft>
                <a:spcPts val="0"/>
              </a:spcAft>
              <a:buClr>
                <a:schemeClr val="lt1"/>
              </a:buClr>
              <a:buSzPts val="1250"/>
              <a:buNone/>
              <a:defRPr sz="1000"/>
            </a:lvl6pPr>
            <a:lvl7pPr marL="3200400" lvl="6" indent="-228600" algn="l">
              <a:lnSpc>
                <a:spcPct val="120000"/>
              </a:lnSpc>
              <a:spcBef>
                <a:spcPts val="500"/>
              </a:spcBef>
              <a:spcAft>
                <a:spcPts val="0"/>
              </a:spcAft>
              <a:buClr>
                <a:schemeClr val="lt1"/>
              </a:buClr>
              <a:buSzPts val="1250"/>
              <a:buNone/>
              <a:defRPr sz="1000"/>
            </a:lvl7pPr>
            <a:lvl8pPr marL="3657600" lvl="7" indent="-228600" algn="l">
              <a:lnSpc>
                <a:spcPct val="120000"/>
              </a:lnSpc>
              <a:spcBef>
                <a:spcPts val="500"/>
              </a:spcBef>
              <a:spcAft>
                <a:spcPts val="0"/>
              </a:spcAft>
              <a:buClr>
                <a:schemeClr val="lt1"/>
              </a:buClr>
              <a:buSzPts val="1250"/>
              <a:buNone/>
              <a:defRPr sz="1000"/>
            </a:lvl8pPr>
            <a:lvl9pPr marL="4114800" lvl="8" indent="-228600" algn="l">
              <a:lnSpc>
                <a:spcPct val="120000"/>
              </a:lnSpc>
              <a:spcBef>
                <a:spcPts val="500"/>
              </a:spcBef>
              <a:spcAft>
                <a:spcPts val="0"/>
              </a:spcAft>
              <a:buClr>
                <a:schemeClr val="lt1"/>
              </a:buClr>
              <a:buSzPts val="1250"/>
              <a:buNone/>
              <a:defRPr sz="1000"/>
            </a:lvl9pPr>
          </a:lstStyle>
          <a:p>
            <a:endParaRPr/>
          </a:p>
        </p:txBody>
      </p:sp>
      <p:sp>
        <p:nvSpPr>
          <p:cNvPr id="162" name="Google Shape;162;p29"/>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3" name="Google Shape;163;p29"/>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4" name="Google Shape;164;p29"/>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9">
            <a:alphaModFix/>
          </a:blip>
          <a:stretch>
            <a:fillRect/>
          </a:stretch>
        </a:blipFill>
        <a:effectLst/>
      </p:bgPr>
    </p:bg>
    <p:spTree>
      <p:nvGrpSpPr>
        <p:cNvPr id="1" name="Shape 5"/>
        <p:cNvGrpSpPr/>
        <p:nvPr/>
      </p:nvGrpSpPr>
      <p:grpSpPr>
        <a:xfrm>
          <a:off x="0" y="0"/>
          <a:ext cx="0" cy="0"/>
          <a:chOff x="0" y="0"/>
          <a:chExt cx="0" cy="0"/>
        </a:xfrm>
      </p:grpSpPr>
      <p:pic>
        <p:nvPicPr>
          <p:cNvPr id="6" name="Google Shape;6;p20" descr="\\DROBO-FS\QuickDrops\JB\PPTX NG\Droplets\LightingOverlay.png"/>
          <p:cNvPicPr preferRelativeResize="0"/>
          <p:nvPr/>
        </p:nvPicPr>
        <p:blipFill rotWithShape="1">
          <a:blip r:embed="rId20">
            <a:alphaModFix amt="30000"/>
          </a:blip>
          <a:srcRect/>
          <a:stretch/>
        </p:blipFill>
        <p:spPr>
          <a:xfrm>
            <a:off x="0" y="-1"/>
            <a:ext cx="12192003" cy="6858001"/>
          </a:xfrm>
          <a:prstGeom prst="rect">
            <a:avLst/>
          </a:prstGeom>
          <a:noFill/>
          <a:ln>
            <a:noFill/>
          </a:ln>
        </p:spPr>
      </p:pic>
      <p:grpSp>
        <p:nvGrpSpPr>
          <p:cNvPr id="7" name="Google Shape;7;p20"/>
          <p:cNvGrpSpPr/>
          <p:nvPr/>
        </p:nvGrpSpPr>
        <p:grpSpPr>
          <a:xfrm>
            <a:off x="-14288" y="0"/>
            <a:ext cx="12053888" cy="6858001"/>
            <a:chOff x="-14288" y="0"/>
            <a:chExt cx="12053888" cy="6858001"/>
          </a:xfrm>
        </p:grpSpPr>
        <p:grpSp>
          <p:nvGrpSpPr>
            <p:cNvPr id="8" name="Google Shape;8;p20"/>
            <p:cNvGrpSpPr/>
            <p:nvPr/>
          </p:nvGrpSpPr>
          <p:grpSpPr>
            <a:xfrm>
              <a:off x="-14288" y="0"/>
              <a:ext cx="1220788" cy="6858001"/>
              <a:chOff x="-14288" y="0"/>
              <a:chExt cx="1220788" cy="6858001"/>
            </a:xfrm>
          </p:grpSpPr>
          <p:sp>
            <p:nvSpPr>
              <p:cNvPr id="9" name="Google Shape;9;p20"/>
              <p:cNvSpPr/>
              <p:nvPr/>
            </p:nvSpPr>
            <p:spPr>
              <a:xfrm>
                <a:off x="114300" y="4763"/>
                <a:ext cx="23813" cy="2181225"/>
              </a:xfrm>
              <a:prstGeom prst="rect">
                <a:avLst/>
              </a:pr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0"/>
              <p:cNvSpPr/>
              <p:nvPr/>
            </p:nvSpPr>
            <p:spPr>
              <a:xfrm>
                <a:off x="33337" y="2176463"/>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0"/>
              <p:cNvSpPr/>
              <p:nvPr/>
            </p:nvSpPr>
            <p:spPr>
              <a:xfrm>
                <a:off x="28575" y="4021138"/>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0"/>
              <p:cNvSpPr/>
              <p:nvPr/>
            </p:nvSpPr>
            <p:spPr>
              <a:xfrm>
                <a:off x="200025" y="4763"/>
                <a:ext cx="369888" cy="1811338"/>
              </a:xfrm>
              <a:custGeom>
                <a:avLst/>
                <a:gdLst/>
                <a:ahLst/>
                <a:cxnLst/>
                <a:rect l="l" t="t" r="r" b="b"/>
                <a:pathLst>
                  <a:path w="233" h="1141" extrusionOk="0">
                    <a:moveTo>
                      <a:pt x="218" y="1141"/>
                    </a:moveTo>
                    <a:lnTo>
                      <a:pt x="0" y="626"/>
                    </a:lnTo>
                    <a:lnTo>
                      <a:pt x="0" y="0"/>
                    </a:lnTo>
                    <a:lnTo>
                      <a:pt x="15" y="0"/>
                    </a:lnTo>
                    <a:lnTo>
                      <a:pt x="15" y="623"/>
                    </a:lnTo>
                    <a:lnTo>
                      <a:pt x="233" y="1135"/>
                    </a:lnTo>
                    <a:lnTo>
                      <a:pt x="218" y="1141"/>
                    </a:lnTo>
                    <a:close/>
                  </a:path>
                </a:pathLst>
              </a:custGeom>
              <a:gradFill>
                <a:gsLst>
                  <a:gs pos="0">
                    <a:schemeClr val="lt2"/>
                  </a:gs>
                  <a:gs pos="100000">
                    <a:srgbClr val="3B95DE"/>
                  </a:gs>
                </a:gsLst>
                <a:lin ang="5400000" scaled="0"/>
              </a:gradFill>
              <a:ln>
                <a:noFill/>
              </a:ln>
            </p:spPr>
          </p:sp>
          <p:sp>
            <p:nvSpPr>
              <p:cNvPr id="13" name="Google Shape;13;p20"/>
              <p:cNvSpPr/>
              <p:nvPr/>
            </p:nvSpPr>
            <p:spPr>
              <a:xfrm>
                <a:off x="503237" y="1801813"/>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0"/>
              <p:cNvSpPr/>
              <p:nvPr/>
            </p:nvSpPr>
            <p:spPr>
              <a:xfrm>
                <a:off x="285750" y="4763"/>
                <a:ext cx="369888" cy="1430338"/>
              </a:xfrm>
              <a:custGeom>
                <a:avLst/>
                <a:gdLst/>
                <a:ahLst/>
                <a:cxnLst/>
                <a:rect l="l" t="t" r="r" b="b"/>
                <a:pathLst>
                  <a:path w="233" h="901" extrusionOk="0">
                    <a:moveTo>
                      <a:pt x="221" y="901"/>
                    </a:moveTo>
                    <a:lnTo>
                      <a:pt x="0" y="383"/>
                    </a:lnTo>
                    <a:lnTo>
                      <a:pt x="0" y="0"/>
                    </a:lnTo>
                    <a:lnTo>
                      <a:pt x="18" y="0"/>
                    </a:lnTo>
                    <a:lnTo>
                      <a:pt x="18" y="380"/>
                    </a:lnTo>
                    <a:lnTo>
                      <a:pt x="233" y="895"/>
                    </a:lnTo>
                    <a:lnTo>
                      <a:pt x="221" y="901"/>
                    </a:lnTo>
                    <a:close/>
                  </a:path>
                </a:pathLst>
              </a:custGeom>
              <a:gradFill>
                <a:gsLst>
                  <a:gs pos="0">
                    <a:schemeClr val="lt2"/>
                  </a:gs>
                  <a:gs pos="100000">
                    <a:srgbClr val="3B95DE"/>
                  </a:gs>
                </a:gsLst>
                <a:lin ang="5400000" scaled="0"/>
              </a:gradFill>
              <a:ln>
                <a:noFill/>
              </a:ln>
            </p:spPr>
          </p:sp>
          <p:sp>
            <p:nvSpPr>
              <p:cNvPr id="15" name="Google Shape;15;p20"/>
              <p:cNvSpPr/>
              <p:nvPr/>
            </p:nvSpPr>
            <p:spPr>
              <a:xfrm>
                <a:off x="546100" y="0"/>
                <a:ext cx="152400" cy="912813"/>
              </a:xfrm>
              <a:custGeom>
                <a:avLst/>
                <a:gdLst/>
                <a:ahLst/>
                <a:cxnLst/>
                <a:rect l="l" t="t" r="r" b="b"/>
                <a:pathLst>
                  <a:path w="96" h="575" extrusionOk="0">
                    <a:moveTo>
                      <a:pt x="96" y="575"/>
                    </a:moveTo>
                    <a:lnTo>
                      <a:pt x="78" y="575"/>
                    </a:lnTo>
                    <a:lnTo>
                      <a:pt x="78" y="192"/>
                    </a:lnTo>
                    <a:lnTo>
                      <a:pt x="0" y="6"/>
                    </a:lnTo>
                    <a:lnTo>
                      <a:pt x="15" y="0"/>
                    </a:lnTo>
                    <a:lnTo>
                      <a:pt x="96" y="189"/>
                    </a:lnTo>
                    <a:lnTo>
                      <a:pt x="96" y="575"/>
                    </a:lnTo>
                    <a:close/>
                  </a:path>
                </a:pathLst>
              </a:custGeom>
              <a:gradFill>
                <a:gsLst>
                  <a:gs pos="0">
                    <a:schemeClr val="lt2"/>
                  </a:gs>
                  <a:gs pos="100000">
                    <a:srgbClr val="3B95DE"/>
                  </a:gs>
                </a:gsLst>
                <a:lin ang="5400000" scaled="0"/>
              </a:gradFill>
              <a:ln>
                <a:noFill/>
              </a:ln>
            </p:spPr>
          </p:sp>
          <p:sp>
            <p:nvSpPr>
              <p:cNvPr id="16" name="Google Shape;16;p20"/>
              <p:cNvSpPr/>
              <p:nvPr/>
            </p:nvSpPr>
            <p:spPr>
              <a:xfrm>
                <a:off x="588962" y="1420813"/>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0"/>
              <p:cNvSpPr/>
              <p:nvPr/>
            </p:nvSpPr>
            <p:spPr>
              <a:xfrm>
                <a:off x="588962" y="903288"/>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0"/>
              <p:cNvSpPr/>
              <p:nvPr/>
            </p:nvSpPr>
            <p:spPr>
              <a:xfrm>
                <a:off x="641350" y="0"/>
                <a:ext cx="422275" cy="527050"/>
              </a:xfrm>
              <a:custGeom>
                <a:avLst/>
                <a:gdLst/>
                <a:ahLst/>
                <a:cxnLst/>
                <a:rect l="l" t="t" r="r" b="b"/>
                <a:pathLst>
                  <a:path w="266" h="332" extrusionOk="0">
                    <a:moveTo>
                      <a:pt x="257" y="332"/>
                    </a:moveTo>
                    <a:lnTo>
                      <a:pt x="48" y="123"/>
                    </a:lnTo>
                    <a:lnTo>
                      <a:pt x="0" y="6"/>
                    </a:lnTo>
                    <a:lnTo>
                      <a:pt x="15" y="0"/>
                    </a:lnTo>
                    <a:lnTo>
                      <a:pt x="63" y="114"/>
                    </a:lnTo>
                    <a:lnTo>
                      <a:pt x="266" y="320"/>
                    </a:lnTo>
                    <a:lnTo>
                      <a:pt x="257" y="332"/>
                    </a:lnTo>
                    <a:close/>
                  </a:path>
                </a:pathLst>
              </a:custGeom>
              <a:gradFill>
                <a:gsLst>
                  <a:gs pos="0">
                    <a:schemeClr val="lt2"/>
                  </a:gs>
                  <a:gs pos="100000">
                    <a:srgbClr val="3B95DE"/>
                  </a:gs>
                </a:gsLst>
                <a:lin ang="5400000" scaled="0"/>
              </a:gradFill>
              <a:ln>
                <a:noFill/>
              </a:ln>
            </p:spPr>
          </p:sp>
          <p:sp>
            <p:nvSpPr>
              <p:cNvPr id="19" name="Google Shape;19;p20"/>
              <p:cNvSpPr/>
              <p:nvPr/>
            </p:nvSpPr>
            <p:spPr>
              <a:xfrm>
                <a:off x="1020762" y="488950"/>
                <a:ext cx="161925" cy="147638"/>
              </a:xfrm>
              <a:custGeom>
                <a:avLst/>
                <a:gdLst/>
                <a:ahLst/>
                <a:cxnLst/>
                <a:rect l="l" t="t" r="r" b="b"/>
                <a:pathLst>
                  <a:path w="34" h="31" extrusionOk="0">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0" name="Google Shape;20;p20"/>
              <p:cNvCxnSpPr/>
              <p:nvPr/>
            </p:nvCxnSpPr>
            <p:spPr>
              <a:xfrm>
                <a:off x="-4763" y="9525"/>
                <a:ext cx="0" cy="0"/>
              </a:xfrm>
              <a:prstGeom prst="straightConnector1">
                <a:avLst/>
              </a:prstGeom>
              <a:gradFill>
                <a:gsLst>
                  <a:gs pos="0">
                    <a:schemeClr val="lt2"/>
                  </a:gs>
                  <a:gs pos="100000">
                    <a:srgbClr val="3B95DE"/>
                  </a:gs>
                </a:gsLst>
                <a:lin ang="5400000" scaled="0"/>
              </a:gradFill>
              <a:ln w="9525" cap="flat" cmpd="sng">
                <a:solidFill>
                  <a:srgbClr val="FFFFFF"/>
                </a:solidFill>
                <a:prstDash val="solid"/>
                <a:miter lim="800000"/>
                <a:headEnd type="none" w="med" len="med"/>
                <a:tailEnd type="none" w="med" len="med"/>
              </a:ln>
            </p:spPr>
          </p:cxnSp>
          <p:sp>
            <p:nvSpPr>
              <p:cNvPr id="21" name="Google Shape;21;p20"/>
              <p:cNvSpPr/>
              <p:nvPr/>
            </p:nvSpPr>
            <p:spPr>
              <a:xfrm>
                <a:off x="9525" y="1801813"/>
                <a:ext cx="123825" cy="127000"/>
              </a:xfrm>
              <a:custGeom>
                <a:avLst/>
                <a:gdLst/>
                <a:ahLst/>
                <a:cxnLst/>
                <a:rect l="l" t="t" r="r" b="b"/>
                <a:pathLst>
                  <a:path w="78" h="80" extrusionOk="0">
                    <a:moveTo>
                      <a:pt x="6" y="80"/>
                    </a:moveTo>
                    <a:lnTo>
                      <a:pt x="0" y="71"/>
                    </a:lnTo>
                    <a:lnTo>
                      <a:pt x="69" y="0"/>
                    </a:lnTo>
                    <a:lnTo>
                      <a:pt x="78" y="9"/>
                    </a:lnTo>
                    <a:lnTo>
                      <a:pt x="6" y="80"/>
                    </a:lnTo>
                    <a:close/>
                  </a:path>
                </a:pathLst>
              </a:custGeom>
              <a:gradFill>
                <a:gsLst>
                  <a:gs pos="0">
                    <a:schemeClr val="lt2"/>
                  </a:gs>
                  <a:gs pos="100000">
                    <a:srgbClr val="3B95DE"/>
                  </a:gs>
                </a:gsLst>
                <a:lin ang="5400000" scaled="0"/>
              </a:gradFill>
              <a:ln>
                <a:noFill/>
              </a:ln>
            </p:spPr>
          </p:sp>
          <p:sp>
            <p:nvSpPr>
              <p:cNvPr id="22" name="Google Shape;22;p20"/>
              <p:cNvSpPr/>
              <p:nvPr/>
            </p:nvSpPr>
            <p:spPr>
              <a:xfrm>
                <a:off x="-9525" y="3549650"/>
                <a:ext cx="147638" cy="481013"/>
              </a:xfrm>
              <a:custGeom>
                <a:avLst/>
                <a:gdLst/>
                <a:ahLst/>
                <a:cxnLst/>
                <a:rect l="l" t="t" r="r" b="b"/>
                <a:pathLst>
                  <a:path w="93" h="303" extrusionOk="0">
                    <a:moveTo>
                      <a:pt x="93" y="303"/>
                    </a:moveTo>
                    <a:lnTo>
                      <a:pt x="78" y="303"/>
                    </a:lnTo>
                    <a:lnTo>
                      <a:pt x="78" y="78"/>
                    </a:lnTo>
                    <a:lnTo>
                      <a:pt x="0" y="12"/>
                    </a:lnTo>
                    <a:lnTo>
                      <a:pt x="12" y="0"/>
                    </a:lnTo>
                    <a:lnTo>
                      <a:pt x="93" y="69"/>
                    </a:lnTo>
                    <a:lnTo>
                      <a:pt x="93" y="303"/>
                    </a:lnTo>
                    <a:close/>
                  </a:path>
                </a:pathLst>
              </a:custGeom>
              <a:gradFill>
                <a:gsLst>
                  <a:gs pos="0">
                    <a:schemeClr val="lt2"/>
                  </a:gs>
                  <a:gs pos="100000">
                    <a:srgbClr val="3B95DE"/>
                  </a:gs>
                </a:gsLst>
                <a:lin ang="5400000" scaled="0"/>
              </a:gradFill>
              <a:ln>
                <a:noFill/>
              </a:ln>
            </p:spPr>
          </p:sp>
          <p:sp>
            <p:nvSpPr>
              <p:cNvPr id="23" name="Google Shape;23;p20"/>
              <p:cNvSpPr/>
              <p:nvPr/>
            </p:nvSpPr>
            <p:spPr>
              <a:xfrm>
                <a:off x="128587" y="1382713"/>
                <a:ext cx="142875" cy="476250"/>
              </a:xfrm>
              <a:custGeom>
                <a:avLst/>
                <a:gdLst/>
                <a:ahLst/>
                <a:cxnLst/>
                <a:rect l="l" t="t" r="r" b="b"/>
                <a:pathLst>
                  <a:path w="90" h="300" extrusionOk="0">
                    <a:moveTo>
                      <a:pt x="90" y="300"/>
                    </a:moveTo>
                    <a:lnTo>
                      <a:pt x="78" y="300"/>
                    </a:lnTo>
                    <a:lnTo>
                      <a:pt x="78" y="84"/>
                    </a:lnTo>
                    <a:lnTo>
                      <a:pt x="0" y="9"/>
                    </a:lnTo>
                    <a:lnTo>
                      <a:pt x="9" y="0"/>
                    </a:lnTo>
                    <a:lnTo>
                      <a:pt x="90" y="81"/>
                    </a:lnTo>
                    <a:lnTo>
                      <a:pt x="90" y="300"/>
                    </a:lnTo>
                    <a:close/>
                  </a:path>
                </a:pathLst>
              </a:custGeom>
              <a:gradFill>
                <a:gsLst>
                  <a:gs pos="0">
                    <a:schemeClr val="lt2"/>
                  </a:gs>
                  <a:gs pos="100000">
                    <a:srgbClr val="3B95DE"/>
                  </a:gs>
                </a:gsLst>
                <a:lin ang="5400000" scaled="0"/>
              </a:gradFill>
              <a:ln>
                <a:noFill/>
              </a:ln>
            </p:spPr>
          </p:sp>
          <p:sp>
            <p:nvSpPr>
              <p:cNvPr id="24" name="Google Shape;24;p20"/>
              <p:cNvSpPr/>
              <p:nvPr/>
            </p:nvSpPr>
            <p:spPr>
              <a:xfrm>
                <a:off x="204787" y="1849438"/>
                <a:ext cx="114300" cy="107950"/>
              </a:xfrm>
              <a:custGeom>
                <a:avLst/>
                <a:gdLst/>
                <a:ahLst/>
                <a:cxnLst/>
                <a:rect l="l" t="t" r="r" b="b"/>
                <a:pathLst>
                  <a:path w="24" h="23" extrusionOk="0">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0"/>
              <p:cNvSpPr/>
              <p:nvPr/>
            </p:nvSpPr>
            <p:spPr>
              <a:xfrm>
                <a:off x="133350" y="4662488"/>
                <a:ext cx="23813" cy="2181225"/>
              </a:xfrm>
              <a:prstGeom prst="rect">
                <a:avLst/>
              </a:pr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0"/>
              <p:cNvSpPr/>
              <p:nvPr/>
            </p:nvSpPr>
            <p:spPr>
              <a:xfrm>
                <a:off x="223837" y="5041900"/>
                <a:ext cx="369888" cy="1801813"/>
              </a:xfrm>
              <a:custGeom>
                <a:avLst/>
                <a:gdLst/>
                <a:ahLst/>
                <a:cxnLst/>
                <a:rect l="l" t="t" r="r" b="b"/>
                <a:pathLst>
                  <a:path w="233" h="1135" extrusionOk="0">
                    <a:moveTo>
                      <a:pt x="15" y="1135"/>
                    </a:moveTo>
                    <a:lnTo>
                      <a:pt x="0" y="1135"/>
                    </a:lnTo>
                    <a:lnTo>
                      <a:pt x="0" y="515"/>
                    </a:lnTo>
                    <a:lnTo>
                      <a:pt x="0" y="512"/>
                    </a:lnTo>
                    <a:lnTo>
                      <a:pt x="218" y="0"/>
                    </a:lnTo>
                    <a:lnTo>
                      <a:pt x="233" y="6"/>
                    </a:lnTo>
                    <a:lnTo>
                      <a:pt x="15" y="518"/>
                    </a:lnTo>
                    <a:lnTo>
                      <a:pt x="15" y="1135"/>
                    </a:lnTo>
                    <a:close/>
                  </a:path>
                </a:pathLst>
              </a:custGeom>
              <a:gradFill>
                <a:gsLst>
                  <a:gs pos="0">
                    <a:schemeClr val="lt2"/>
                  </a:gs>
                  <a:gs pos="100000">
                    <a:srgbClr val="3B95DE"/>
                  </a:gs>
                </a:gsLst>
                <a:lin ang="5400000" scaled="0"/>
              </a:gradFill>
              <a:ln>
                <a:noFill/>
              </a:ln>
            </p:spPr>
          </p:sp>
          <p:sp>
            <p:nvSpPr>
              <p:cNvPr id="27" name="Google Shape;27;p20"/>
              <p:cNvSpPr/>
              <p:nvPr/>
            </p:nvSpPr>
            <p:spPr>
              <a:xfrm>
                <a:off x="52387" y="4481513"/>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0"/>
              <p:cNvSpPr/>
              <p:nvPr/>
            </p:nvSpPr>
            <p:spPr>
              <a:xfrm>
                <a:off x="-14288" y="5627688"/>
                <a:ext cx="85725" cy="1216025"/>
              </a:xfrm>
              <a:custGeom>
                <a:avLst/>
                <a:gdLst/>
                <a:ahLst/>
                <a:cxnLst/>
                <a:rect l="l" t="t" r="r" b="b"/>
                <a:pathLst>
                  <a:path w="54" h="766" extrusionOk="0">
                    <a:moveTo>
                      <a:pt x="54" y="766"/>
                    </a:moveTo>
                    <a:lnTo>
                      <a:pt x="36" y="766"/>
                    </a:lnTo>
                    <a:lnTo>
                      <a:pt x="36" y="149"/>
                    </a:lnTo>
                    <a:lnTo>
                      <a:pt x="0" y="3"/>
                    </a:lnTo>
                    <a:lnTo>
                      <a:pt x="18" y="0"/>
                    </a:lnTo>
                    <a:lnTo>
                      <a:pt x="54" y="146"/>
                    </a:lnTo>
                    <a:lnTo>
                      <a:pt x="54" y="766"/>
                    </a:lnTo>
                    <a:close/>
                  </a:path>
                </a:pathLst>
              </a:custGeom>
              <a:gradFill>
                <a:gsLst>
                  <a:gs pos="0">
                    <a:schemeClr val="lt2"/>
                  </a:gs>
                  <a:gs pos="100000">
                    <a:srgbClr val="3B95DE"/>
                  </a:gs>
                </a:gsLst>
                <a:lin ang="5400000" scaled="0"/>
              </a:gradFill>
              <a:ln>
                <a:noFill/>
              </a:ln>
            </p:spPr>
          </p:sp>
          <p:sp>
            <p:nvSpPr>
              <p:cNvPr id="29" name="Google Shape;29;p20"/>
              <p:cNvSpPr/>
              <p:nvPr/>
            </p:nvSpPr>
            <p:spPr>
              <a:xfrm>
                <a:off x="527050" y="4867275"/>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0"/>
              <p:cNvSpPr/>
              <p:nvPr/>
            </p:nvSpPr>
            <p:spPr>
              <a:xfrm>
                <a:off x="309562" y="5422900"/>
                <a:ext cx="374650" cy="1425575"/>
              </a:xfrm>
              <a:custGeom>
                <a:avLst/>
                <a:gdLst/>
                <a:ahLst/>
                <a:cxnLst/>
                <a:rect l="l" t="t" r="r" b="b"/>
                <a:pathLst>
                  <a:path w="236" h="898" extrusionOk="0">
                    <a:moveTo>
                      <a:pt x="18" y="898"/>
                    </a:moveTo>
                    <a:lnTo>
                      <a:pt x="0" y="898"/>
                    </a:lnTo>
                    <a:lnTo>
                      <a:pt x="0" y="515"/>
                    </a:lnTo>
                    <a:lnTo>
                      <a:pt x="3" y="512"/>
                    </a:lnTo>
                    <a:lnTo>
                      <a:pt x="221" y="0"/>
                    </a:lnTo>
                    <a:lnTo>
                      <a:pt x="236" y="6"/>
                    </a:lnTo>
                    <a:lnTo>
                      <a:pt x="18" y="518"/>
                    </a:lnTo>
                    <a:lnTo>
                      <a:pt x="18" y="898"/>
                    </a:lnTo>
                    <a:close/>
                  </a:path>
                </a:pathLst>
              </a:custGeom>
              <a:gradFill>
                <a:gsLst>
                  <a:gs pos="0">
                    <a:schemeClr val="lt2"/>
                  </a:gs>
                  <a:gs pos="100000">
                    <a:srgbClr val="3B95DE"/>
                  </a:gs>
                </a:gsLst>
                <a:lin ang="5400000" scaled="0"/>
              </a:gradFill>
              <a:ln>
                <a:noFill/>
              </a:ln>
            </p:spPr>
          </p:sp>
          <p:sp>
            <p:nvSpPr>
              <p:cNvPr id="31" name="Google Shape;31;p20"/>
              <p:cNvSpPr/>
              <p:nvPr/>
            </p:nvSpPr>
            <p:spPr>
              <a:xfrm>
                <a:off x="569912" y="5945188"/>
                <a:ext cx="152400" cy="912813"/>
              </a:xfrm>
              <a:custGeom>
                <a:avLst/>
                <a:gdLst/>
                <a:ahLst/>
                <a:cxnLst/>
                <a:rect l="l" t="t" r="r" b="b"/>
                <a:pathLst>
                  <a:path w="96" h="575" extrusionOk="0">
                    <a:moveTo>
                      <a:pt x="15" y="575"/>
                    </a:moveTo>
                    <a:lnTo>
                      <a:pt x="0" y="569"/>
                    </a:lnTo>
                    <a:lnTo>
                      <a:pt x="81" y="383"/>
                    </a:lnTo>
                    <a:lnTo>
                      <a:pt x="81" y="0"/>
                    </a:lnTo>
                    <a:lnTo>
                      <a:pt x="96" y="0"/>
                    </a:lnTo>
                    <a:lnTo>
                      <a:pt x="96" y="386"/>
                    </a:lnTo>
                    <a:lnTo>
                      <a:pt x="15" y="575"/>
                    </a:lnTo>
                    <a:close/>
                  </a:path>
                </a:pathLst>
              </a:custGeom>
              <a:gradFill>
                <a:gsLst>
                  <a:gs pos="0">
                    <a:schemeClr val="lt2"/>
                  </a:gs>
                  <a:gs pos="100000">
                    <a:srgbClr val="3B95DE"/>
                  </a:gs>
                </a:gsLst>
                <a:lin ang="5400000" scaled="0"/>
              </a:gradFill>
              <a:ln>
                <a:noFill/>
              </a:ln>
            </p:spPr>
          </p:sp>
          <p:sp>
            <p:nvSpPr>
              <p:cNvPr id="32" name="Google Shape;32;p20"/>
              <p:cNvSpPr/>
              <p:nvPr/>
            </p:nvSpPr>
            <p:spPr>
              <a:xfrm>
                <a:off x="612775" y="5246688"/>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0"/>
              <p:cNvSpPr/>
              <p:nvPr/>
            </p:nvSpPr>
            <p:spPr>
              <a:xfrm>
                <a:off x="612775" y="5764213"/>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0"/>
              <p:cNvSpPr/>
              <p:nvPr/>
            </p:nvSpPr>
            <p:spPr>
              <a:xfrm>
                <a:off x="669925" y="6330950"/>
                <a:ext cx="417513" cy="517525"/>
              </a:xfrm>
              <a:custGeom>
                <a:avLst/>
                <a:gdLst/>
                <a:ahLst/>
                <a:cxnLst/>
                <a:rect l="l" t="t" r="r" b="b"/>
                <a:pathLst>
                  <a:path w="263" h="326" extrusionOk="0">
                    <a:moveTo>
                      <a:pt x="15" y="326"/>
                    </a:moveTo>
                    <a:lnTo>
                      <a:pt x="0" y="320"/>
                    </a:lnTo>
                    <a:lnTo>
                      <a:pt x="45" y="206"/>
                    </a:lnTo>
                    <a:lnTo>
                      <a:pt x="48" y="206"/>
                    </a:lnTo>
                    <a:lnTo>
                      <a:pt x="254" y="0"/>
                    </a:lnTo>
                    <a:lnTo>
                      <a:pt x="263" y="12"/>
                    </a:lnTo>
                    <a:lnTo>
                      <a:pt x="60" y="215"/>
                    </a:lnTo>
                    <a:lnTo>
                      <a:pt x="15" y="326"/>
                    </a:lnTo>
                    <a:close/>
                  </a:path>
                </a:pathLst>
              </a:custGeom>
              <a:gradFill>
                <a:gsLst>
                  <a:gs pos="0">
                    <a:schemeClr val="lt2"/>
                  </a:gs>
                  <a:gs pos="100000">
                    <a:srgbClr val="3B95DE"/>
                  </a:gs>
                </a:gsLst>
                <a:lin ang="5400000" scaled="0"/>
              </a:gradFill>
              <a:ln>
                <a:noFill/>
              </a:ln>
            </p:spPr>
          </p:sp>
          <p:sp>
            <p:nvSpPr>
              <p:cNvPr id="35" name="Google Shape;35;p20"/>
              <p:cNvSpPr/>
              <p:nvPr/>
            </p:nvSpPr>
            <p:spPr>
              <a:xfrm>
                <a:off x="1049337" y="6221413"/>
                <a:ext cx="157163" cy="147638"/>
              </a:xfrm>
              <a:custGeom>
                <a:avLst/>
                <a:gdLst/>
                <a:ahLst/>
                <a:cxnLst/>
                <a:rect l="l" t="t" r="r" b="b"/>
                <a:pathLst>
                  <a:path w="33" h="31" extrusionOk="0">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 name="Google Shape;36;p20"/>
            <p:cNvGrpSpPr/>
            <p:nvPr/>
          </p:nvGrpSpPr>
          <p:grpSpPr>
            <a:xfrm>
              <a:off x="11364912" y="0"/>
              <a:ext cx="674688" cy="6848476"/>
              <a:chOff x="11364912" y="0"/>
              <a:chExt cx="674688" cy="6848476"/>
            </a:xfrm>
          </p:grpSpPr>
          <p:sp>
            <p:nvSpPr>
              <p:cNvPr id="37" name="Google Shape;37;p20"/>
              <p:cNvSpPr/>
              <p:nvPr/>
            </p:nvSpPr>
            <p:spPr>
              <a:xfrm>
                <a:off x="11483975" y="0"/>
                <a:ext cx="417513" cy="512763"/>
              </a:xfrm>
              <a:custGeom>
                <a:avLst/>
                <a:gdLst/>
                <a:ahLst/>
                <a:cxnLst/>
                <a:rect l="l" t="t" r="r" b="b"/>
                <a:pathLst>
                  <a:path w="263" h="323" extrusionOk="0">
                    <a:moveTo>
                      <a:pt x="12" y="323"/>
                    </a:moveTo>
                    <a:lnTo>
                      <a:pt x="0" y="314"/>
                    </a:lnTo>
                    <a:lnTo>
                      <a:pt x="203" y="108"/>
                    </a:lnTo>
                    <a:lnTo>
                      <a:pt x="248" y="0"/>
                    </a:lnTo>
                    <a:lnTo>
                      <a:pt x="263" y="6"/>
                    </a:lnTo>
                    <a:lnTo>
                      <a:pt x="218" y="117"/>
                    </a:lnTo>
                    <a:lnTo>
                      <a:pt x="218" y="117"/>
                    </a:lnTo>
                    <a:lnTo>
                      <a:pt x="12" y="323"/>
                    </a:lnTo>
                    <a:close/>
                  </a:path>
                </a:pathLst>
              </a:custGeom>
              <a:gradFill>
                <a:gsLst>
                  <a:gs pos="0">
                    <a:srgbClr val="82FFFF">
                      <a:alpha val="80000"/>
                    </a:srgbClr>
                  </a:gs>
                  <a:gs pos="100000">
                    <a:srgbClr val="3B95DE">
                      <a:alpha val="60000"/>
                    </a:srgbClr>
                  </a:gs>
                </a:gsLst>
                <a:lin ang="5400000" scaled="0"/>
              </a:gradFill>
              <a:ln>
                <a:noFill/>
              </a:ln>
            </p:spPr>
          </p:sp>
          <p:sp>
            <p:nvSpPr>
              <p:cNvPr id="38" name="Google Shape;38;p20"/>
              <p:cNvSpPr/>
              <p:nvPr/>
            </p:nvSpPr>
            <p:spPr>
              <a:xfrm>
                <a:off x="11364912" y="474663"/>
                <a:ext cx="157163" cy="152400"/>
              </a:xfrm>
              <a:custGeom>
                <a:avLst/>
                <a:gdLst/>
                <a:ahLst/>
                <a:cxnLst/>
                <a:rect l="l" t="t" r="r" b="b"/>
                <a:pathLst>
                  <a:path w="33" h="32" extrusionOk="0">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adFill>
                <a:gsLst>
                  <a:gs pos="0">
                    <a:srgbClr val="82FFFF">
                      <a:alpha val="80000"/>
                    </a:srgbClr>
                  </a:gs>
                  <a:gs pos="100000">
                    <a:srgbClr val="3B95DE">
                      <a:alpha val="60000"/>
                    </a:srgbClr>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0"/>
              <p:cNvSpPr/>
              <p:nvPr/>
            </p:nvSpPr>
            <p:spPr>
              <a:xfrm>
                <a:off x="11631612" y="1539875"/>
                <a:ext cx="188913"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rgbClr val="82FFFF">
                      <a:alpha val="80000"/>
                    </a:srgbClr>
                  </a:gs>
                  <a:gs pos="100000">
                    <a:srgbClr val="3B95DE">
                      <a:alpha val="60000"/>
                    </a:srgbClr>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0"/>
              <p:cNvSpPr/>
              <p:nvPr/>
            </p:nvSpPr>
            <p:spPr>
              <a:xfrm>
                <a:off x="11531600" y="5694363"/>
                <a:ext cx="298450" cy="1154113"/>
              </a:xfrm>
              <a:custGeom>
                <a:avLst/>
                <a:gdLst/>
                <a:ahLst/>
                <a:cxnLst/>
                <a:rect l="l" t="t" r="r" b="b"/>
                <a:pathLst>
                  <a:path w="188" h="727" extrusionOk="0">
                    <a:moveTo>
                      <a:pt x="15" y="727"/>
                    </a:moveTo>
                    <a:lnTo>
                      <a:pt x="0" y="727"/>
                    </a:lnTo>
                    <a:lnTo>
                      <a:pt x="0" y="407"/>
                    </a:lnTo>
                    <a:lnTo>
                      <a:pt x="0" y="407"/>
                    </a:lnTo>
                    <a:lnTo>
                      <a:pt x="176" y="0"/>
                    </a:lnTo>
                    <a:lnTo>
                      <a:pt x="188" y="6"/>
                    </a:lnTo>
                    <a:lnTo>
                      <a:pt x="15" y="410"/>
                    </a:lnTo>
                    <a:lnTo>
                      <a:pt x="15" y="727"/>
                    </a:lnTo>
                    <a:close/>
                  </a:path>
                </a:pathLst>
              </a:custGeom>
              <a:gradFill>
                <a:gsLst>
                  <a:gs pos="0">
                    <a:srgbClr val="82FFFF">
                      <a:alpha val="80000"/>
                    </a:srgbClr>
                  </a:gs>
                  <a:gs pos="100000">
                    <a:srgbClr val="3B95DE">
                      <a:alpha val="60000"/>
                    </a:srgbClr>
                  </a:gs>
                </a:gsLst>
                <a:lin ang="5400000" scaled="0"/>
              </a:gradFill>
              <a:ln>
                <a:noFill/>
              </a:ln>
            </p:spPr>
          </p:sp>
          <p:sp>
            <p:nvSpPr>
              <p:cNvPr id="41" name="Google Shape;41;p20"/>
              <p:cNvSpPr/>
              <p:nvPr/>
            </p:nvSpPr>
            <p:spPr>
              <a:xfrm>
                <a:off x="11772900" y="5551488"/>
                <a:ext cx="157163" cy="155575"/>
              </a:xfrm>
              <a:custGeom>
                <a:avLst/>
                <a:gdLst/>
                <a:ahLst/>
                <a:cxnLst/>
                <a:rect l="l" t="t" r="r" b="b"/>
                <a:pathLst>
                  <a:path w="33" h="33" extrusionOk="0">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adFill>
                <a:gsLst>
                  <a:gs pos="0">
                    <a:srgbClr val="82FFFF">
                      <a:alpha val="80000"/>
                    </a:srgbClr>
                  </a:gs>
                  <a:gs pos="100000">
                    <a:srgbClr val="3B95DE">
                      <a:alpha val="60000"/>
                    </a:srgbClr>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0"/>
              <p:cNvSpPr/>
              <p:nvPr/>
            </p:nvSpPr>
            <p:spPr>
              <a:xfrm>
                <a:off x="11710987" y="4763"/>
                <a:ext cx="304800" cy="1544638"/>
              </a:xfrm>
              <a:custGeom>
                <a:avLst/>
                <a:gdLst/>
                <a:ahLst/>
                <a:cxnLst/>
                <a:rect l="l" t="t" r="r" b="b"/>
                <a:pathLst>
                  <a:path w="192" h="973" extrusionOk="0">
                    <a:moveTo>
                      <a:pt x="15" y="973"/>
                    </a:moveTo>
                    <a:lnTo>
                      <a:pt x="0" y="973"/>
                    </a:lnTo>
                    <a:lnTo>
                      <a:pt x="0" y="790"/>
                    </a:lnTo>
                    <a:lnTo>
                      <a:pt x="174" y="614"/>
                    </a:lnTo>
                    <a:lnTo>
                      <a:pt x="174" y="0"/>
                    </a:lnTo>
                    <a:lnTo>
                      <a:pt x="192" y="0"/>
                    </a:lnTo>
                    <a:lnTo>
                      <a:pt x="192" y="620"/>
                    </a:lnTo>
                    <a:lnTo>
                      <a:pt x="15" y="796"/>
                    </a:lnTo>
                    <a:lnTo>
                      <a:pt x="15" y="973"/>
                    </a:lnTo>
                    <a:close/>
                  </a:path>
                </a:pathLst>
              </a:custGeom>
              <a:gradFill>
                <a:gsLst>
                  <a:gs pos="0">
                    <a:srgbClr val="82FFFF">
                      <a:alpha val="80000"/>
                    </a:srgbClr>
                  </a:gs>
                  <a:gs pos="100000">
                    <a:srgbClr val="3B95DE">
                      <a:alpha val="60000"/>
                    </a:srgbClr>
                  </a:gs>
                </a:gsLst>
                <a:lin ang="5400000" scaled="0"/>
              </a:gradFill>
              <a:ln>
                <a:noFill/>
              </a:ln>
            </p:spPr>
          </p:sp>
          <p:sp>
            <p:nvSpPr>
              <p:cNvPr id="43" name="Google Shape;43;p20"/>
              <p:cNvSpPr/>
              <p:nvPr/>
            </p:nvSpPr>
            <p:spPr>
              <a:xfrm>
                <a:off x="11636375" y="4867275"/>
                <a:ext cx="188913" cy="188913"/>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rgbClr val="82FFFF">
                      <a:alpha val="80000"/>
                    </a:srgbClr>
                  </a:gs>
                  <a:gs pos="100000">
                    <a:srgbClr val="3B95DE">
                      <a:alpha val="60000"/>
                    </a:srgbClr>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0"/>
              <p:cNvSpPr/>
              <p:nvPr/>
            </p:nvSpPr>
            <p:spPr>
              <a:xfrm>
                <a:off x="11441112" y="5046663"/>
                <a:ext cx="307975" cy="1801813"/>
              </a:xfrm>
              <a:custGeom>
                <a:avLst/>
                <a:gdLst/>
                <a:ahLst/>
                <a:cxnLst/>
                <a:rect l="l" t="t" r="r" b="b"/>
                <a:pathLst>
                  <a:path w="194" h="1135" extrusionOk="0">
                    <a:moveTo>
                      <a:pt x="18" y="1135"/>
                    </a:moveTo>
                    <a:lnTo>
                      <a:pt x="0" y="1135"/>
                    </a:lnTo>
                    <a:lnTo>
                      <a:pt x="0" y="354"/>
                    </a:lnTo>
                    <a:lnTo>
                      <a:pt x="176" y="177"/>
                    </a:lnTo>
                    <a:lnTo>
                      <a:pt x="176" y="0"/>
                    </a:lnTo>
                    <a:lnTo>
                      <a:pt x="194" y="0"/>
                    </a:lnTo>
                    <a:lnTo>
                      <a:pt x="194" y="183"/>
                    </a:lnTo>
                    <a:lnTo>
                      <a:pt x="18" y="360"/>
                    </a:lnTo>
                    <a:lnTo>
                      <a:pt x="18" y="1135"/>
                    </a:lnTo>
                    <a:close/>
                  </a:path>
                </a:pathLst>
              </a:custGeom>
              <a:gradFill>
                <a:gsLst>
                  <a:gs pos="0">
                    <a:srgbClr val="82FFFF">
                      <a:alpha val="80000"/>
                    </a:srgbClr>
                  </a:gs>
                  <a:gs pos="100000">
                    <a:srgbClr val="3B95DE">
                      <a:alpha val="60000"/>
                    </a:srgbClr>
                  </a:gs>
                </a:gsLst>
                <a:lin ang="5400000" scaled="0"/>
              </a:gradFill>
              <a:ln>
                <a:noFill/>
              </a:ln>
            </p:spPr>
          </p:sp>
          <p:sp>
            <p:nvSpPr>
              <p:cNvPr id="45" name="Google Shape;45;p20"/>
              <p:cNvSpPr/>
              <p:nvPr/>
            </p:nvSpPr>
            <p:spPr>
              <a:xfrm>
                <a:off x="11849100" y="6416675"/>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rgbClr val="82FFFF">
                      <a:alpha val="80000"/>
                    </a:srgbClr>
                  </a:gs>
                  <a:gs pos="100000">
                    <a:srgbClr val="3B95DE">
                      <a:alpha val="60000"/>
                    </a:srgbClr>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0"/>
              <p:cNvSpPr/>
              <p:nvPr/>
            </p:nvSpPr>
            <p:spPr>
              <a:xfrm>
                <a:off x="11939587" y="6596063"/>
                <a:ext cx="23813" cy="252413"/>
              </a:xfrm>
              <a:prstGeom prst="rect">
                <a:avLst/>
              </a:prstGeom>
              <a:gradFill>
                <a:gsLst>
                  <a:gs pos="0">
                    <a:srgbClr val="82FFFF">
                      <a:alpha val="80000"/>
                    </a:srgbClr>
                  </a:gs>
                  <a:gs pos="100000">
                    <a:srgbClr val="3B95DE">
                      <a:alpha val="60000"/>
                    </a:srgbClr>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7" name="Google Shape;47;p20"/>
          <p:cNvSpPr txBox="1">
            <a:spLocks noGrp="1"/>
          </p:cNvSpPr>
          <p:nvPr>
            <p:ph type="title"/>
          </p:nvPr>
        </p:nvSpPr>
        <p:spPr>
          <a:xfrm>
            <a:off x="1141413" y="618518"/>
            <a:ext cx="9905998" cy="1478570"/>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lt1"/>
              </a:buClr>
              <a:buSzPts val="3600"/>
              <a:buFont typeface="Twentieth Century"/>
              <a:buNone/>
              <a:defRPr sz="3600" b="0" i="0" u="none" strike="noStrike" cap="none">
                <a:solidFill>
                  <a:schemeClr val="lt1"/>
                </a:solidFill>
                <a:latin typeface="Twentieth Century"/>
                <a:ea typeface="Twentieth Century"/>
                <a:cs typeface="Twentieth Century"/>
                <a:sym typeface="Twentieth Century"/>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48" name="Google Shape;48;p20"/>
          <p:cNvSpPr txBox="1">
            <a:spLocks noGrp="1"/>
          </p:cNvSpPr>
          <p:nvPr>
            <p:ph type="body" idx="1"/>
          </p:nvPr>
        </p:nvSpPr>
        <p:spPr>
          <a:xfrm>
            <a:off x="1141412" y="2249487"/>
            <a:ext cx="9905999" cy="3541714"/>
          </a:xfrm>
          <a:prstGeom prst="rect">
            <a:avLst/>
          </a:prstGeom>
          <a:noFill/>
          <a:ln>
            <a:noFill/>
          </a:ln>
        </p:spPr>
        <p:txBody>
          <a:bodyPr spcFirstLastPara="1" wrap="square" lIns="91425" tIns="45700" rIns="91425" bIns="45700" anchor="t" anchorCtr="0">
            <a:normAutofit/>
          </a:bodyPr>
          <a:lstStyle>
            <a:lvl1pPr marL="457200" marR="0" lvl="0" indent="-419100" algn="l" rtl="0">
              <a:lnSpc>
                <a:spcPct val="120000"/>
              </a:lnSpc>
              <a:spcBef>
                <a:spcPts val="1000"/>
              </a:spcBef>
              <a:spcAft>
                <a:spcPts val="0"/>
              </a:spcAft>
              <a:buClr>
                <a:schemeClr val="lt1"/>
              </a:buClr>
              <a:buSzPts val="3000"/>
              <a:buFont typeface="Arial"/>
              <a:buChar char="•"/>
              <a:defRPr sz="2400" b="0" i="0" u="none" strike="noStrike" cap="none">
                <a:solidFill>
                  <a:schemeClr val="lt1"/>
                </a:solidFill>
                <a:latin typeface="Twentieth Century"/>
                <a:ea typeface="Twentieth Century"/>
                <a:cs typeface="Twentieth Century"/>
                <a:sym typeface="Twentieth Century"/>
              </a:defRPr>
            </a:lvl1pPr>
            <a:lvl2pPr marL="914400" marR="0" lvl="1" indent="-387350" algn="l" rtl="0">
              <a:lnSpc>
                <a:spcPct val="120000"/>
              </a:lnSpc>
              <a:spcBef>
                <a:spcPts val="500"/>
              </a:spcBef>
              <a:spcAft>
                <a:spcPts val="0"/>
              </a:spcAft>
              <a:buClr>
                <a:schemeClr val="lt1"/>
              </a:buClr>
              <a:buSzPts val="2500"/>
              <a:buFont typeface="Arial"/>
              <a:buChar char="•"/>
              <a:defRPr sz="2000" b="0" i="0" u="none" strike="noStrike" cap="none">
                <a:solidFill>
                  <a:schemeClr val="lt1"/>
                </a:solidFill>
                <a:latin typeface="Twentieth Century"/>
                <a:ea typeface="Twentieth Century"/>
                <a:cs typeface="Twentieth Century"/>
                <a:sym typeface="Twentieth Century"/>
              </a:defRPr>
            </a:lvl2pPr>
            <a:lvl3pPr marL="1371600" marR="0" lvl="2" indent="-371475" algn="l" rtl="0">
              <a:lnSpc>
                <a:spcPct val="120000"/>
              </a:lnSpc>
              <a:spcBef>
                <a:spcPts val="500"/>
              </a:spcBef>
              <a:spcAft>
                <a:spcPts val="0"/>
              </a:spcAft>
              <a:buClr>
                <a:schemeClr val="lt1"/>
              </a:buClr>
              <a:buSzPts val="2250"/>
              <a:buFont typeface="Arial"/>
              <a:buChar char="•"/>
              <a:defRPr sz="1800" b="0" i="0" u="none" strike="noStrike" cap="none">
                <a:solidFill>
                  <a:schemeClr val="lt1"/>
                </a:solidFill>
                <a:latin typeface="Twentieth Century"/>
                <a:ea typeface="Twentieth Century"/>
                <a:cs typeface="Twentieth Century"/>
                <a:sym typeface="Twentieth Century"/>
              </a:defRPr>
            </a:lvl3pPr>
            <a:lvl4pPr marL="1828800" marR="0" lvl="3" indent="-355600" algn="l" rtl="0">
              <a:lnSpc>
                <a:spcPct val="120000"/>
              </a:lnSpc>
              <a:spcBef>
                <a:spcPts val="500"/>
              </a:spcBef>
              <a:spcAft>
                <a:spcPts val="0"/>
              </a:spcAft>
              <a:buClr>
                <a:schemeClr val="lt1"/>
              </a:buClr>
              <a:buSzPts val="2000"/>
              <a:buFont typeface="Arial"/>
              <a:buChar char="•"/>
              <a:defRPr sz="1600" b="0" i="0" u="none" strike="noStrike" cap="none">
                <a:solidFill>
                  <a:schemeClr val="lt1"/>
                </a:solidFill>
                <a:latin typeface="Twentieth Century"/>
                <a:ea typeface="Twentieth Century"/>
                <a:cs typeface="Twentieth Century"/>
                <a:sym typeface="Twentieth Century"/>
              </a:defRPr>
            </a:lvl4pPr>
            <a:lvl5pPr marL="2286000" marR="0" lvl="4" indent="-355600" algn="l" rtl="0">
              <a:lnSpc>
                <a:spcPct val="120000"/>
              </a:lnSpc>
              <a:spcBef>
                <a:spcPts val="500"/>
              </a:spcBef>
              <a:spcAft>
                <a:spcPts val="0"/>
              </a:spcAft>
              <a:buClr>
                <a:schemeClr val="lt1"/>
              </a:buClr>
              <a:buSzPts val="2000"/>
              <a:buFont typeface="Arial"/>
              <a:buChar char="•"/>
              <a:defRPr sz="1600" b="0" i="0" u="none" strike="noStrike" cap="none">
                <a:solidFill>
                  <a:schemeClr val="lt1"/>
                </a:solidFill>
                <a:latin typeface="Twentieth Century"/>
                <a:ea typeface="Twentieth Century"/>
                <a:cs typeface="Twentieth Century"/>
                <a:sym typeface="Twentieth Century"/>
              </a:defRPr>
            </a:lvl5pPr>
            <a:lvl6pPr marL="2743200" marR="0" lvl="5" indent="-339725" algn="l" rtl="0">
              <a:lnSpc>
                <a:spcPct val="120000"/>
              </a:lnSpc>
              <a:spcBef>
                <a:spcPts val="500"/>
              </a:spcBef>
              <a:spcAft>
                <a:spcPts val="0"/>
              </a:spcAft>
              <a:buClr>
                <a:schemeClr val="lt1"/>
              </a:buClr>
              <a:buSzPts val="1750"/>
              <a:buFont typeface="Arial"/>
              <a:buChar char="•"/>
              <a:defRPr sz="1400" b="0" i="0" u="none" strike="noStrike" cap="none">
                <a:solidFill>
                  <a:schemeClr val="lt1"/>
                </a:solidFill>
                <a:latin typeface="Twentieth Century"/>
                <a:ea typeface="Twentieth Century"/>
                <a:cs typeface="Twentieth Century"/>
                <a:sym typeface="Twentieth Century"/>
              </a:defRPr>
            </a:lvl6pPr>
            <a:lvl7pPr marL="3200400" marR="0" lvl="6" indent="-339725" algn="l" rtl="0">
              <a:lnSpc>
                <a:spcPct val="120000"/>
              </a:lnSpc>
              <a:spcBef>
                <a:spcPts val="500"/>
              </a:spcBef>
              <a:spcAft>
                <a:spcPts val="0"/>
              </a:spcAft>
              <a:buClr>
                <a:schemeClr val="lt1"/>
              </a:buClr>
              <a:buSzPts val="1750"/>
              <a:buFont typeface="Arial"/>
              <a:buChar char="•"/>
              <a:defRPr sz="1400" b="0" i="0" u="none" strike="noStrike" cap="none">
                <a:solidFill>
                  <a:schemeClr val="lt1"/>
                </a:solidFill>
                <a:latin typeface="Twentieth Century"/>
                <a:ea typeface="Twentieth Century"/>
                <a:cs typeface="Twentieth Century"/>
                <a:sym typeface="Twentieth Century"/>
              </a:defRPr>
            </a:lvl7pPr>
            <a:lvl8pPr marL="3657600" marR="0" lvl="7" indent="-339725" algn="l" rtl="0">
              <a:lnSpc>
                <a:spcPct val="120000"/>
              </a:lnSpc>
              <a:spcBef>
                <a:spcPts val="500"/>
              </a:spcBef>
              <a:spcAft>
                <a:spcPts val="0"/>
              </a:spcAft>
              <a:buClr>
                <a:schemeClr val="lt1"/>
              </a:buClr>
              <a:buSzPts val="1750"/>
              <a:buFont typeface="Arial"/>
              <a:buChar char="•"/>
              <a:defRPr sz="1400" b="0" i="0" u="none" strike="noStrike" cap="none">
                <a:solidFill>
                  <a:schemeClr val="lt1"/>
                </a:solidFill>
                <a:latin typeface="Twentieth Century"/>
                <a:ea typeface="Twentieth Century"/>
                <a:cs typeface="Twentieth Century"/>
                <a:sym typeface="Twentieth Century"/>
              </a:defRPr>
            </a:lvl8pPr>
            <a:lvl9pPr marL="4114800" marR="0" lvl="8" indent="-339725" algn="l" rtl="0">
              <a:lnSpc>
                <a:spcPct val="120000"/>
              </a:lnSpc>
              <a:spcBef>
                <a:spcPts val="500"/>
              </a:spcBef>
              <a:spcAft>
                <a:spcPts val="0"/>
              </a:spcAft>
              <a:buClr>
                <a:schemeClr val="lt1"/>
              </a:buClr>
              <a:buSzPts val="1750"/>
              <a:buFont typeface="Arial"/>
              <a:buChar char="•"/>
              <a:defRPr sz="1400" b="0" i="0" u="none" strike="noStrike" cap="none">
                <a:solidFill>
                  <a:schemeClr val="lt1"/>
                </a:solidFill>
                <a:latin typeface="Twentieth Century"/>
                <a:ea typeface="Twentieth Century"/>
                <a:cs typeface="Twentieth Century"/>
                <a:sym typeface="Twentieth Century"/>
              </a:defRPr>
            </a:lvl9pPr>
          </a:lstStyle>
          <a:p>
            <a:endParaRPr/>
          </a:p>
        </p:txBody>
      </p:sp>
      <p:sp>
        <p:nvSpPr>
          <p:cNvPr id="49" name="Google Shape;49;p20"/>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1050" b="0" i="0" u="none" strike="noStrike" cap="none">
                <a:solidFill>
                  <a:schemeClr val="lt1"/>
                </a:solidFill>
                <a:latin typeface="Twentieth Century"/>
                <a:ea typeface="Twentieth Century"/>
                <a:cs typeface="Twentieth Century"/>
                <a:sym typeface="Twentieth Century"/>
              </a:defRPr>
            </a:lvl1pPr>
            <a:lvl2pPr marR="0" lvl="1" algn="l" rtl="0">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2pPr>
            <a:lvl3pPr marR="0" lvl="2" algn="l" rtl="0">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3pPr>
            <a:lvl4pPr marR="0" lvl="3" algn="l" rtl="0">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4pPr>
            <a:lvl5pPr marR="0" lvl="4" algn="l" rtl="0">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5pPr>
            <a:lvl6pPr marR="0" lvl="5" algn="l" rtl="0">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6pPr>
            <a:lvl7pPr marR="0" lvl="6" algn="l" rtl="0">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7pPr>
            <a:lvl8pPr marR="0" lvl="7" algn="l" rtl="0">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8pPr>
            <a:lvl9pPr marR="0" lvl="8" algn="l" rtl="0">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9pPr>
          </a:lstStyle>
          <a:p>
            <a:endParaRPr/>
          </a:p>
        </p:txBody>
      </p:sp>
      <p:sp>
        <p:nvSpPr>
          <p:cNvPr id="50" name="Google Shape;50;p20"/>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050" b="0" i="0" u="none" strike="noStrike" cap="none">
                <a:solidFill>
                  <a:schemeClr val="lt1"/>
                </a:solidFill>
                <a:latin typeface="Twentieth Century"/>
                <a:ea typeface="Twentieth Century"/>
                <a:cs typeface="Twentieth Century"/>
                <a:sym typeface="Twentieth Century"/>
              </a:defRPr>
            </a:lvl1pPr>
            <a:lvl2pPr marR="0" lvl="1" algn="l" rtl="0">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2pPr>
            <a:lvl3pPr marR="0" lvl="2" algn="l" rtl="0">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3pPr>
            <a:lvl4pPr marR="0" lvl="3" algn="l" rtl="0">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4pPr>
            <a:lvl5pPr marR="0" lvl="4" algn="l" rtl="0">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5pPr>
            <a:lvl6pPr marR="0" lvl="5" algn="l" rtl="0">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6pPr>
            <a:lvl7pPr marR="0" lvl="6" algn="l" rtl="0">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7pPr>
            <a:lvl8pPr marR="0" lvl="7" algn="l" rtl="0">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8pPr>
            <a:lvl9pPr marR="0" lvl="8" algn="l" rtl="0">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9pPr>
          </a:lstStyle>
          <a:p>
            <a:endParaRPr/>
          </a:p>
        </p:txBody>
      </p:sp>
      <p:sp>
        <p:nvSpPr>
          <p:cNvPr id="51" name="Google Shape;51;p20"/>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050" b="0" i="0" u="none" strike="noStrike" cap="none">
                <a:solidFill>
                  <a:schemeClr val="lt1"/>
                </a:solidFill>
                <a:latin typeface="Twentieth Century"/>
                <a:ea typeface="Twentieth Century"/>
                <a:cs typeface="Twentieth Century"/>
                <a:sym typeface="Twentieth Century"/>
              </a:defRPr>
            </a:lvl1pPr>
            <a:lvl2pPr marL="0" marR="0" lvl="1" indent="0" algn="r" rtl="0">
              <a:spcBef>
                <a:spcPts val="0"/>
              </a:spcBef>
              <a:buNone/>
              <a:defRPr sz="1050" b="0" i="0" u="none" strike="noStrike" cap="none">
                <a:solidFill>
                  <a:schemeClr val="lt1"/>
                </a:solidFill>
                <a:latin typeface="Twentieth Century"/>
                <a:ea typeface="Twentieth Century"/>
                <a:cs typeface="Twentieth Century"/>
                <a:sym typeface="Twentieth Century"/>
              </a:defRPr>
            </a:lvl2pPr>
            <a:lvl3pPr marL="0" marR="0" lvl="2" indent="0" algn="r" rtl="0">
              <a:spcBef>
                <a:spcPts val="0"/>
              </a:spcBef>
              <a:buNone/>
              <a:defRPr sz="1050" b="0" i="0" u="none" strike="noStrike" cap="none">
                <a:solidFill>
                  <a:schemeClr val="lt1"/>
                </a:solidFill>
                <a:latin typeface="Twentieth Century"/>
                <a:ea typeface="Twentieth Century"/>
                <a:cs typeface="Twentieth Century"/>
                <a:sym typeface="Twentieth Century"/>
              </a:defRPr>
            </a:lvl3pPr>
            <a:lvl4pPr marL="0" marR="0" lvl="3" indent="0" algn="r" rtl="0">
              <a:spcBef>
                <a:spcPts val="0"/>
              </a:spcBef>
              <a:buNone/>
              <a:defRPr sz="1050" b="0" i="0" u="none" strike="noStrike" cap="none">
                <a:solidFill>
                  <a:schemeClr val="lt1"/>
                </a:solidFill>
                <a:latin typeface="Twentieth Century"/>
                <a:ea typeface="Twentieth Century"/>
                <a:cs typeface="Twentieth Century"/>
                <a:sym typeface="Twentieth Century"/>
              </a:defRPr>
            </a:lvl4pPr>
            <a:lvl5pPr marL="0" marR="0" lvl="4" indent="0" algn="r" rtl="0">
              <a:spcBef>
                <a:spcPts val="0"/>
              </a:spcBef>
              <a:buNone/>
              <a:defRPr sz="1050" b="0" i="0" u="none" strike="noStrike" cap="none">
                <a:solidFill>
                  <a:schemeClr val="lt1"/>
                </a:solidFill>
                <a:latin typeface="Twentieth Century"/>
                <a:ea typeface="Twentieth Century"/>
                <a:cs typeface="Twentieth Century"/>
                <a:sym typeface="Twentieth Century"/>
              </a:defRPr>
            </a:lvl5pPr>
            <a:lvl6pPr marL="0" marR="0" lvl="5" indent="0" algn="r" rtl="0">
              <a:spcBef>
                <a:spcPts val="0"/>
              </a:spcBef>
              <a:buNone/>
              <a:defRPr sz="1050" b="0" i="0" u="none" strike="noStrike" cap="none">
                <a:solidFill>
                  <a:schemeClr val="lt1"/>
                </a:solidFill>
                <a:latin typeface="Twentieth Century"/>
                <a:ea typeface="Twentieth Century"/>
                <a:cs typeface="Twentieth Century"/>
                <a:sym typeface="Twentieth Century"/>
              </a:defRPr>
            </a:lvl6pPr>
            <a:lvl7pPr marL="0" marR="0" lvl="6" indent="0" algn="r" rtl="0">
              <a:spcBef>
                <a:spcPts val="0"/>
              </a:spcBef>
              <a:buNone/>
              <a:defRPr sz="1050" b="0" i="0" u="none" strike="noStrike" cap="none">
                <a:solidFill>
                  <a:schemeClr val="lt1"/>
                </a:solidFill>
                <a:latin typeface="Twentieth Century"/>
                <a:ea typeface="Twentieth Century"/>
                <a:cs typeface="Twentieth Century"/>
                <a:sym typeface="Twentieth Century"/>
              </a:defRPr>
            </a:lvl7pPr>
            <a:lvl8pPr marL="0" marR="0" lvl="7" indent="0" algn="r" rtl="0">
              <a:spcBef>
                <a:spcPts val="0"/>
              </a:spcBef>
              <a:buNone/>
              <a:defRPr sz="1050" b="0" i="0" u="none" strike="noStrike" cap="none">
                <a:solidFill>
                  <a:schemeClr val="lt1"/>
                </a:solidFill>
                <a:latin typeface="Twentieth Century"/>
                <a:ea typeface="Twentieth Century"/>
                <a:cs typeface="Twentieth Century"/>
                <a:sym typeface="Twentieth Century"/>
              </a:defRPr>
            </a:lvl8pPr>
            <a:lvl9pPr marL="0" marR="0" lvl="8" indent="0" algn="r" rtl="0">
              <a:spcBef>
                <a:spcPts val="0"/>
              </a:spcBef>
              <a:buNone/>
              <a:defRPr sz="1050" b="0" i="0" u="none" strike="noStrike" cap="none">
                <a:solidFill>
                  <a:schemeClr val="lt1"/>
                </a:solidFill>
                <a:latin typeface="Twentieth Century"/>
                <a:ea typeface="Twentieth Century"/>
                <a:cs typeface="Twentieth Century"/>
                <a:sym typeface="Twentieth Century"/>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naseemdanish1999@gmail.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19.png"/></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1"/>
          <p:cNvSpPr txBox="1"/>
          <p:nvPr/>
        </p:nvSpPr>
        <p:spPr>
          <a:xfrm>
            <a:off x="3550024" y="1084729"/>
            <a:ext cx="4482353" cy="5847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b="1" i="0" u="none" strike="noStrike" cap="none">
                <a:solidFill>
                  <a:schemeClr val="dk1"/>
                </a:solidFill>
                <a:latin typeface="Times New Roman"/>
                <a:ea typeface="Times New Roman"/>
                <a:cs typeface="Times New Roman"/>
                <a:sym typeface="Times New Roman"/>
              </a:rPr>
              <a:t>STUDENT DETAILS</a:t>
            </a:r>
            <a:endParaRPr/>
          </a:p>
        </p:txBody>
      </p:sp>
      <p:sp>
        <p:nvSpPr>
          <p:cNvPr id="235" name="Google Shape;235;p1"/>
          <p:cNvSpPr txBox="1"/>
          <p:nvPr/>
        </p:nvSpPr>
        <p:spPr>
          <a:xfrm>
            <a:off x="1066800" y="2474260"/>
            <a:ext cx="6382870" cy="221599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dirty="0">
                <a:solidFill>
                  <a:srgbClr val="231A96"/>
                </a:solidFill>
                <a:latin typeface="Twentieth Century"/>
                <a:ea typeface="Twentieth Century"/>
                <a:cs typeface="Twentieth Century"/>
                <a:sym typeface="Twentieth Century"/>
              </a:rPr>
              <a:t>NAME : - SHABNAM BANO</a:t>
            </a:r>
            <a:endParaRPr dirty="0"/>
          </a:p>
          <a:p>
            <a:pPr marL="0" marR="0" lvl="0" indent="0" algn="l" rtl="0">
              <a:spcBef>
                <a:spcPts val="0"/>
              </a:spcBef>
              <a:spcAft>
                <a:spcPts val="0"/>
              </a:spcAft>
              <a:buNone/>
            </a:pPr>
            <a:r>
              <a:rPr lang="en-US" sz="2000" dirty="0">
                <a:solidFill>
                  <a:srgbClr val="231A96"/>
                </a:solidFill>
                <a:latin typeface="Twentieth Century"/>
                <a:ea typeface="Twentieth Century"/>
                <a:cs typeface="Twentieth Century"/>
                <a:sym typeface="Twentieth Century"/>
              </a:rPr>
              <a:t>SKILL BUILD EMAIL ID : - </a:t>
            </a:r>
            <a:r>
              <a:rPr lang="en-US" sz="2000" u="sng" dirty="0">
                <a:solidFill>
                  <a:srgbClr val="231A96"/>
                </a:solidFill>
                <a:latin typeface="Twentieth Century"/>
                <a:ea typeface="Twentieth Century"/>
                <a:cs typeface="Twentieth Century"/>
                <a:sym typeface="Twentieth Century"/>
              </a:rPr>
              <a:t>Sbsherani1</a:t>
            </a:r>
            <a:r>
              <a:rPr lang="en-US" sz="2000" u="sng" dirty="0">
                <a:solidFill>
                  <a:srgbClr val="231A96"/>
                </a:solidFill>
                <a:latin typeface="Twentieth Century"/>
                <a:ea typeface="Twentieth Century"/>
                <a:cs typeface="Twentieth Century"/>
                <a:sym typeface="Twentieth Century"/>
                <a:hlinkClick r:id="rId3">
                  <a:extLst>
                    <a:ext uri="{A12FA001-AC4F-418D-AE19-62706E023703}">
                      <ahyp:hlinkClr xmlns:ahyp="http://schemas.microsoft.com/office/drawing/2018/hyperlinkcolor" val="tx"/>
                    </a:ext>
                  </a:extLst>
                </a:hlinkClick>
              </a:rPr>
              <a:t>@gmail.com</a:t>
            </a:r>
            <a:endParaRPr sz="2000" dirty="0">
              <a:solidFill>
                <a:srgbClr val="231A96"/>
              </a:solidFill>
              <a:latin typeface="Twentieth Century"/>
              <a:ea typeface="Twentieth Century"/>
              <a:cs typeface="Twentieth Century"/>
              <a:sym typeface="Twentieth Century"/>
            </a:endParaRPr>
          </a:p>
          <a:p>
            <a:pPr marL="0" marR="0" lvl="0" indent="0" algn="l" rtl="0">
              <a:spcBef>
                <a:spcPts val="0"/>
              </a:spcBef>
              <a:spcAft>
                <a:spcPts val="0"/>
              </a:spcAft>
              <a:buNone/>
            </a:pPr>
            <a:r>
              <a:rPr lang="en-US" sz="2000" dirty="0">
                <a:solidFill>
                  <a:srgbClr val="231A96"/>
                </a:solidFill>
                <a:latin typeface="Twentieth Century"/>
                <a:ea typeface="Twentieth Century"/>
                <a:cs typeface="Twentieth Century"/>
                <a:sym typeface="Twentieth Century"/>
              </a:rPr>
              <a:t>COLLEGE NAME :- JAMIA MILLIA ISLAMIA</a:t>
            </a:r>
            <a:endParaRPr dirty="0"/>
          </a:p>
          <a:p>
            <a:pPr marL="0" marR="0" lvl="0" indent="0" algn="l" rtl="0">
              <a:spcBef>
                <a:spcPts val="0"/>
              </a:spcBef>
              <a:spcAft>
                <a:spcPts val="0"/>
              </a:spcAft>
              <a:buNone/>
            </a:pPr>
            <a:r>
              <a:rPr lang="en-US" sz="2000" dirty="0">
                <a:solidFill>
                  <a:srgbClr val="231A96"/>
                </a:solidFill>
                <a:latin typeface="Twentieth Century"/>
                <a:ea typeface="Twentieth Century"/>
                <a:cs typeface="Twentieth Century"/>
                <a:sym typeface="Twentieth Century"/>
              </a:rPr>
              <a:t>COLLEGE STATE :- NEW DELHI</a:t>
            </a:r>
            <a:endParaRPr dirty="0"/>
          </a:p>
          <a:p>
            <a:pPr marL="0" marR="0" lvl="0" indent="0" algn="l" rtl="0">
              <a:spcBef>
                <a:spcPts val="0"/>
              </a:spcBef>
              <a:spcAft>
                <a:spcPts val="0"/>
              </a:spcAft>
              <a:buNone/>
            </a:pPr>
            <a:r>
              <a:rPr lang="en-US" sz="2000" dirty="0">
                <a:solidFill>
                  <a:srgbClr val="231A96"/>
                </a:solidFill>
                <a:latin typeface="Twentieth Century"/>
                <a:ea typeface="Twentieth Century"/>
                <a:cs typeface="Twentieth Century"/>
                <a:sym typeface="Twentieth Century"/>
              </a:rPr>
              <a:t>INTERNSHIP DOMAIN :- ARTIFICIAL INTELLIGENCE</a:t>
            </a:r>
            <a:endParaRPr dirty="0"/>
          </a:p>
          <a:p>
            <a:pPr marL="0" marR="0" lvl="0" indent="0" algn="l" rtl="0">
              <a:spcBef>
                <a:spcPts val="0"/>
              </a:spcBef>
              <a:spcAft>
                <a:spcPts val="0"/>
              </a:spcAft>
              <a:buNone/>
            </a:pPr>
            <a:r>
              <a:rPr lang="en-US" sz="2000" dirty="0">
                <a:solidFill>
                  <a:srgbClr val="231A96"/>
                </a:solidFill>
                <a:latin typeface="Twentieth Century"/>
                <a:ea typeface="Twentieth Century"/>
                <a:cs typeface="Twentieth Century"/>
                <a:sym typeface="Twentieth Century"/>
              </a:rPr>
              <a:t>START DATE – END DATE :- 12-06-2023 to 24-07-2023</a:t>
            </a:r>
            <a:endParaRPr dirty="0"/>
          </a:p>
          <a:p>
            <a:pPr marL="0" marR="0" lvl="0" indent="0" algn="l" rtl="0">
              <a:spcBef>
                <a:spcPts val="0"/>
              </a:spcBef>
              <a:spcAft>
                <a:spcPts val="0"/>
              </a:spcAft>
              <a:buNone/>
            </a:pPr>
            <a:endParaRPr sz="1800" dirty="0">
              <a:solidFill>
                <a:schemeClr val="lt1"/>
              </a:solidFill>
              <a:latin typeface="Twentieth Century"/>
              <a:ea typeface="Twentieth Century"/>
              <a:cs typeface="Twentieth Century"/>
              <a:sym typeface="Twentieth Century"/>
            </a:endParaRPr>
          </a:p>
        </p:txBody>
      </p:sp>
      <p:pic>
        <p:nvPicPr>
          <p:cNvPr id="5" name="Picture 4">
            <a:extLst>
              <a:ext uri="{FF2B5EF4-FFF2-40B4-BE49-F238E27FC236}">
                <a16:creationId xmlns:a16="http://schemas.microsoft.com/office/drawing/2014/main" id="{849B6C47-0A26-61A8-5F9C-6B5DCEA36698}"/>
              </a:ext>
            </a:extLst>
          </p:cNvPr>
          <p:cNvPicPr>
            <a:picLocks noChangeAspect="1"/>
          </p:cNvPicPr>
          <p:nvPr/>
        </p:nvPicPr>
        <p:blipFill>
          <a:blip r:embed="rId4"/>
          <a:stretch>
            <a:fillRect/>
          </a:stretch>
        </p:blipFill>
        <p:spPr>
          <a:xfrm>
            <a:off x="8534400" y="1910080"/>
            <a:ext cx="2428240" cy="296672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10"/>
          <p:cNvSpPr txBox="1"/>
          <p:nvPr/>
        </p:nvSpPr>
        <p:spPr>
          <a:xfrm>
            <a:off x="1564640" y="538480"/>
            <a:ext cx="8788400" cy="440120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a:solidFill>
                  <a:srgbClr val="231A96"/>
                </a:solidFill>
                <a:latin typeface="Times New Roman"/>
                <a:ea typeface="Times New Roman"/>
                <a:cs typeface="Times New Roman"/>
                <a:sym typeface="Times New Roman"/>
              </a:rPr>
              <a:t>Just as there are four components to physical fitness—cardiovascular endurance, strength, flexibility, and a healthy weight—there are also four components to mental fitness. These are:</a:t>
            </a:r>
            <a:endParaRPr/>
          </a:p>
          <a:p>
            <a:pPr marL="0" marR="0" lvl="0" indent="0" algn="l" rtl="0">
              <a:spcBef>
                <a:spcPts val="0"/>
              </a:spcBef>
              <a:spcAft>
                <a:spcPts val="0"/>
              </a:spcAft>
              <a:buNone/>
            </a:pPr>
            <a:endParaRPr sz="2000">
              <a:solidFill>
                <a:srgbClr val="231A96"/>
              </a:solidFill>
              <a:latin typeface="Times New Roman"/>
              <a:ea typeface="Times New Roman"/>
              <a:cs typeface="Times New Roman"/>
              <a:sym typeface="Times New Roman"/>
            </a:endParaRPr>
          </a:p>
          <a:p>
            <a:pPr marL="0" marR="0" lvl="0" indent="0" algn="l" rtl="0">
              <a:spcBef>
                <a:spcPts val="0"/>
              </a:spcBef>
              <a:spcAft>
                <a:spcPts val="0"/>
              </a:spcAft>
              <a:buNone/>
            </a:pPr>
            <a:r>
              <a:rPr lang="en-US" sz="2000" u="sng">
                <a:solidFill>
                  <a:srgbClr val="231A96"/>
                </a:solidFill>
                <a:latin typeface="Times New Roman"/>
                <a:ea typeface="Times New Roman"/>
                <a:cs typeface="Times New Roman"/>
                <a:sym typeface="Times New Roman"/>
              </a:rPr>
              <a:t>Emotional:</a:t>
            </a:r>
            <a:r>
              <a:rPr lang="en-US" sz="2000">
                <a:solidFill>
                  <a:srgbClr val="231A96"/>
                </a:solidFill>
                <a:latin typeface="Times New Roman"/>
                <a:ea typeface="Times New Roman"/>
                <a:cs typeface="Times New Roman"/>
                <a:sym typeface="Times New Roman"/>
              </a:rPr>
              <a:t> Self-acceptance, self-esteem, resilience, and the ability to manage overwhelming emotions.</a:t>
            </a:r>
            <a:endParaRPr/>
          </a:p>
          <a:p>
            <a:pPr marL="0" marR="0" lvl="0" indent="0" algn="l" rtl="0">
              <a:spcBef>
                <a:spcPts val="0"/>
              </a:spcBef>
              <a:spcAft>
                <a:spcPts val="0"/>
              </a:spcAft>
              <a:buNone/>
            </a:pPr>
            <a:r>
              <a:rPr lang="en-US" sz="2000" u="sng">
                <a:solidFill>
                  <a:srgbClr val="231A96"/>
                </a:solidFill>
                <a:latin typeface="Times New Roman"/>
                <a:ea typeface="Times New Roman"/>
                <a:cs typeface="Times New Roman"/>
                <a:sym typeface="Times New Roman"/>
              </a:rPr>
              <a:t>Social:</a:t>
            </a:r>
            <a:r>
              <a:rPr lang="en-US" sz="2000">
                <a:solidFill>
                  <a:srgbClr val="231A96"/>
                </a:solidFill>
                <a:latin typeface="Times New Roman"/>
                <a:ea typeface="Times New Roman"/>
                <a:cs typeface="Times New Roman"/>
                <a:sym typeface="Times New Roman"/>
              </a:rPr>
              <a:t> Friends and support network as they bring companionship, inclusion and enrichment to our lives. </a:t>
            </a:r>
            <a:endParaRPr/>
          </a:p>
          <a:p>
            <a:pPr marL="0" marR="0" lvl="0" indent="0" algn="l" rtl="0">
              <a:spcBef>
                <a:spcPts val="0"/>
              </a:spcBef>
              <a:spcAft>
                <a:spcPts val="0"/>
              </a:spcAft>
              <a:buNone/>
            </a:pPr>
            <a:r>
              <a:rPr lang="en-US" sz="2000" u="sng">
                <a:solidFill>
                  <a:srgbClr val="231A96"/>
                </a:solidFill>
                <a:latin typeface="Times New Roman"/>
                <a:ea typeface="Times New Roman"/>
                <a:cs typeface="Times New Roman"/>
                <a:sym typeface="Times New Roman"/>
              </a:rPr>
              <a:t>Financial:</a:t>
            </a:r>
            <a:r>
              <a:rPr lang="en-US" sz="2000">
                <a:solidFill>
                  <a:srgbClr val="231A96"/>
                </a:solidFill>
                <a:latin typeface="Times New Roman"/>
                <a:ea typeface="Times New Roman"/>
                <a:cs typeface="Times New Roman"/>
                <a:sym typeface="Times New Roman"/>
              </a:rPr>
              <a:t> Low levels of stress due to money issues, feeling in control of your finances, being able to handle financial setbacks, and being on track to achieve your financial and life goals.</a:t>
            </a:r>
            <a:endParaRPr/>
          </a:p>
          <a:p>
            <a:pPr marL="0" marR="0" lvl="0" indent="0" algn="l" rtl="0">
              <a:spcBef>
                <a:spcPts val="0"/>
              </a:spcBef>
              <a:spcAft>
                <a:spcPts val="0"/>
              </a:spcAft>
              <a:buNone/>
            </a:pPr>
            <a:r>
              <a:rPr lang="en-US" sz="2000" u="sng">
                <a:solidFill>
                  <a:srgbClr val="231A96"/>
                </a:solidFill>
                <a:latin typeface="Times New Roman"/>
                <a:ea typeface="Times New Roman"/>
                <a:cs typeface="Times New Roman"/>
                <a:sym typeface="Times New Roman"/>
              </a:rPr>
              <a:t>Physical:</a:t>
            </a:r>
            <a:r>
              <a:rPr lang="en-US" sz="2000">
                <a:solidFill>
                  <a:srgbClr val="231A96"/>
                </a:solidFill>
                <a:latin typeface="Times New Roman"/>
                <a:ea typeface="Times New Roman"/>
                <a:cs typeface="Times New Roman"/>
                <a:sym typeface="Times New Roman"/>
              </a:rPr>
              <a:t> Healthy diet, regular exercise, and enough sleep to reduce your risk of developing chronic illnesses such as diabetes, cardiovascular disease, and depression.</a:t>
            </a:r>
            <a:endParaRPr sz="2000">
              <a:solidFill>
                <a:srgbClr val="231A96"/>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11"/>
          <p:cNvSpPr txBox="1"/>
          <p:nvPr/>
        </p:nvSpPr>
        <p:spPr>
          <a:xfrm>
            <a:off x="1640541" y="367553"/>
            <a:ext cx="9535459"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a:solidFill>
                  <a:schemeClr val="dk2"/>
                </a:solidFill>
                <a:latin typeface="Aharoni"/>
                <a:ea typeface="Aharoni"/>
                <a:cs typeface="Aharoni"/>
                <a:sym typeface="Aharoni"/>
              </a:rPr>
              <a:t>Datasets of Health Disorder, Analysis and Prediction</a:t>
            </a:r>
            <a:endParaRPr sz="2800" b="1">
              <a:solidFill>
                <a:schemeClr val="lt1"/>
              </a:solidFill>
              <a:latin typeface="Aharoni"/>
              <a:ea typeface="Aharoni"/>
              <a:cs typeface="Aharoni"/>
              <a:sym typeface="Aharoni"/>
            </a:endParaRPr>
          </a:p>
        </p:txBody>
      </p:sp>
      <p:pic>
        <p:nvPicPr>
          <p:cNvPr id="296" name="Google Shape;296;p11"/>
          <p:cNvPicPr preferRelativeResize="0"/>
          <p:nvPr/>
        </p:nvPicPr>
        <p:blipFill rotWithShape="1">
          <a:blip r:embed="rId3">
            <a:alphaModFix/>
          </a:blip>
          <a:srcRect/>
          <a:stretch/>
        </p:blipFill>
        <p:spPr>
          <a:xfrm>
            <a:off x="409337" y="1099700"/>
            <a:ext cx="5937472" cy="4261194"/>
          </a:xfrm>
          <a:prstGeom prst="roundRect">
            <a:avLst>
              <a:gd name="adj" fmla="val 8594"/>
            </a:avLst>
          </a:prstGeom>
          <a:solidFill>
            <a:srgbClr val="ECECEC"/>
          </a:solidFill>
          <a:ln>
            <a:noFill/>
          </a:ln>
          <a:effectLst>
            <a:reflection stA="38000" endPos="28000" dist="5000" dir="5400000" sy="-100000" algn="bl" rotWithShape="0"/>
          </a:effectLst>
        </p:spPr>
      </p:pic>
      <p:pic>
        <p:nvPicPr>
          <p:cNvPr id="297" name="Google Shape;297;p11"/>
          <p:cNvPicPr preferRelativeResize="0"/>
          <p:nvPr/>
        </p:nvPicPr>
        <p:blipFill rotWithShape="1">
          <a:blip r:embed="rId4">
            <a:alphaModFix/>
          </a:blip>
          <a:srcRect/>
          <a:stretch/>
        </p:blipFill>
        <p:spPr>
          <a:xfrm>
            <a:off x="5269223" y="2582216"/>
            <a:ext cx="6540335" cy="4060631"/>
          </a:xfrm>
          <a:prstGeom prst="roundRect">
            <a:avLst>
              <a:gd name="adj" fmla="val 8594"/>
            </a:avLst>
          </a:prstGeom>
          <a:solidFill>
            <a:srgbClr val="ECECEC"/>
          </a:solidFill>
          <a:ln>
            <a:noFill/>
          </a:ln>
          <a:effectLst>
            <a:reflection stA="38000" endPos="28000" dist="5000" dir="5400000" sy="-100000" algn="bl" rotWithShape="0"/>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12"/>
          <p:cNvSpPr txBox="1"/>
          <p:nvPr/>
        </p:nvSpPr>
        <p:spPr>
          <a:xfrm>
            <a:off x="1093694" y="303166"/>
            <a:ext cx="10148047"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chemeClr val="dk1"/>
                </a:solidFill>
                <a:latin typeface="Aharoni"/>
                <a:ea typeface="Aharoni"/>
                <a:cs typeface="Aharoni"/>
                <a:sym typeface="Aharoni"/>
              </a:rPr>
              <a:t>How did you customize the project and make it your own</a:t>
            </a:r>
            <a:endParaRPr sz="2800">
              <a:solidFill>
                <a:schemeClr val="dk1"/>
              </a:solidFill>
              <a:latin typeface="Aharoni"/>
              <a:ea typeface="Aharoni"/>
              <a:cs typeface="Aharoni"/>
              <a:sym typeface="Aharoni"/>
            </a:endParaRPr>
          </a:p>
        </p:txBody>
      </p:sp>
      <p:sp>
        <p:nvSpPr>
          <p:cNvPr id="303" name="Google Shape;303;p12"/>
          <p:cNvSpPr txBox="1"/>
          <p:nvPr/>
        </p:nvSpPr>
        <p:spPr>
          <a:xfrm>
            <a:off x="1093694" y="1577788"/>
            <a:ext cx="9762565" cy="471543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lt1"/>
              </a:solidFill>
              <a:latin typeface="Twentieth Century"/>
              <a:ea typeface="Twentieth Century"/>
              <a:cs typeface="Twentieth Century"/>
              <a:sym typeface="Twentieth Century"/>
            </a:endParaRPr>
          </a:p>
        </p:txBody>
      </p:sp>
      <p:pic>
        <p:nvPicPr>
          <p:cNvPr id="304" name="Google Shape;304;p12"/>
          <p:cNvPicPr preferRelativeResize="0"/>
          <p:nvPr/>
        </p:nvPicPr>
        <p:blipFill rotWithShape="1">
          <a:blip r:embed="rId3">
            <a:alphaModFix/>
          </a:blip>
          <a:srcRect/>
          <a:stretch/>
        </p:blipFill>
        <p:spPr>
          <a:xfrm>
            <a:off x="288282" y="826386"/>
            <a:ext cx="6710759" cy="3788803"/>
          </a:xfrm>
          <a:prstGeom prst="roundRect">
            <a:avLst>
              <a:gd name="adj" fmla="val 8594"/>
            </a:avLst>
          </a:prstGeom>
          <a:solidFill>
            <a:srgbClr val="ECECEC"/>
          </a:solidFill>
          <a:ln>
            <a:noFill/>
          </a:ln>
          <a:effectLst>
            <a:reflection stA="38000" endPos="28000" dist="5000" dir="5400000" sy="-100000" algn="bl" rotWithShape="0"/>
          </a:effectLst>
        </p:spPr>
      </p:pic>
      <p:pic>
        <p:nvPicPr>
          <p:cNvPr id="305" name="Google Shape;305;p12"/>
          <p:cNvPicPr preferRelativeResize="0"/>
          <p:nvPr/>
        </p:nvPicPr>
        <p:blipFill rotWithShape="1">
          <a:blip r:embed="rId4">
            <a:alphaModFix/>
          </a:blip>
          <a:srcRect/>
          <a:stretch/>
        </p:blipFill>
        <p:spPr>
          <a:xfrm>
            <a:off x="5192959" y="2590434"/>
            <a:ext cx="6710759" cy="3801767"/>
          </a:xfrm>
          <a:prstGeom prst="roundRect">
            <a:avLst>
              <a:gd name="adj" fmla="val 8594"/>
            </a:avLst>
          </a:prstGeom>
          <a:solidFill>
            <a:srgbClr val="ECECEC"/>
          </a:solidFill>
          <a:ln>
            <a:noFill/>
          </a:ln>
          <a:effectLst>
            <a:reflection stA="38000" endPos="28000" dist="5000" dir="5400000" sy="-100000" algn="bl" rotWithShape="0"/>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pic>
        <p:nvPicPr>
          <p:cNvPr id="310" name="Google Shape;310;p13"/>
          <p:cNvPicPr preferRelativeResize="0"/>
          <p:nvPr/>
        </p:nvPicPr>
        <p:blipFill rotWithShape="1">
          <a:blip r:embed="rId3">
            <a:alphaModFix/>
          </a:blip>
          <a:srcRect/>
          <a:stretch/>
        </p:blipFill>
        <p:spPr>
          <a:xfrm>
            <a:off x="1084784" y="251012"/>
            <a:ext cx="4710941" cy="2985249"/>
          </a:xfrm>
          <a:prstGeom prst="roundRect">
            <a:avLst>
              <a:gd name="adj" fmla="val 8594"/>
            </a:avLst>
          </a:prstGeom>
          <a:solidFill>
            <a:srgbClr val="ECECEC"/>
          </a:solidFill>
          <a:ln>
            <a:noFill/>
          </a:ln>
          <a:effectLst>
            <a:reflection stA="38000" endPos="28000" dist="5000" dir="5400000" sy="-100000" algn="bl" rotWithShape="0"/>
          </a:effectLst>
        </p:spPr>
      </p:pic>
      <p:pic>
        <p:nvPicPr>
          <p:cNvPr id="311" name="Google Shape;311;p13"/>
          <p:cNvPicPr preferRelativeResize="0"/>
          <p:nvPr/>
        </p:nvPicPr>
        <p:blipFill rotWithShape="1">
          <a:blip r:embed="rId4">
            <a:alphaModFix/>
          </a:blip>
          <a:srcRect/>
          <a:stretch/>
        </p:blipFill>
        <p:spPr>
          <a:xfrm>
            <a:off x="6419491" y="251012"/>
            <a:ext cx="4284049" cy="2985249"/>
          </a:xfrm>
          <a:prstGeom prst="roundRect">
            <a:avLst>
              <a:gd name="adj" fmla="val 8594"/>
            </a:avLst>
          </a:prstGeom>
          <a:solidFill>
            <a:srgbClr val="ECECEC"/>
          </a:solidFill>
          <a:ln>
            <a:noFill/>
          </a:ln>
          <a:effectLst>
            <a:reflection stA="38000" endPos="28000" dist="5000" dir="5400000" sy="-100000" algn="bl" rotWithShape="0"/>
          </a:effectLst>
        </p:spPr>
      </p:pic>
      <p:pic>
        <p:nvPicPr>
          <p:cNvPr id="312" name="Google Shape;312;p13"/>
          <p:cNvPicPr preferRelativeResize="0"/>
          <p:nvPr/>
        </p:nvPicPr>
        <p:blipFill rotWithShape="1">
          <a:blip r:embed="rId5">
            <a:alphaModFix/>
          </a:blip>
          <a:srcRect/>
          <a:stretch/>
        </p:blipFill>
        <p:spPr>
          <a:xfrm>
            <a:off x="557559" y="3383957"/>
            <a:ext cx="5352861" cy="3033055"/>
          </a:xfrm>
          <a:prstGeom prst="roundRect">
            <a:avLst>
              <a:gd name="adj" fmla="val 8594"/>
            </a:avLst>
          </a:prstGeom>
          <a:solidFill>
            <a:srgbClr val="ECECEC"/>
          </a:solidFill>
          <a:ln>
            <a:noFill/>
          </a:ln>
          <a:effectLst>
            <a:reflection stA="38000" endPos="28000" dist="5000" dir="5400000" sy="-100000" algn="bl" rotWithShape="0"/>
          </a:effectLst>
        </p:spPr>
      </p:pic>
      <p:pic>
        <p:nvPicPr>
          <p:cNvPr id="313" name="Google Shape;313;p13"/>
          <p:cNvPicPr preferRelativeResize="0"/>
          <p:nvPr/>
        </p:nvPicPr>
        <p:blipFill rotWithShape="1">
          <a:blip r:embed="rId6">
            <a:alphaModFix/>
          </a:blip>
          <a:srcRect/>
          <a:stretch/>
        </p:blipFill>
        <p:spPr>
          <a:xfrm>
            <a:off x="6096000" y="3383957"/>
            <a:ext cx="5352861" cy="2985249"/>
          </a:xfrm>
          <a:prstGeom prst="roundRect">
            <a:avLst>
              <a:gd name="adj" fmla="val 8594"/>
            </a:avLst>
          </a:prstGeom>
          <a:solidFill>
            <a:srgbClr val="ECECEC"/>
          </a:solidFill>
          <a:ln>
            <a:noFill/>
          </a:ln>
          <a:effectLst>
            <a:reflection stA="38000" endPos="28000" dist="5000" dir="5400000" sy="-100000" algn="bl" rotWithShape="0"/>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pic>
        <p:nvPicPr>
          <p:cNvPr id="318" name="Google Shape;318;p14"/>
          <p:cNvPicPr preferRelativeResize="0"/>
          <p:nvPr/>
        </p:nvPicPr>
        <p:blipFill rotWithShape="1">
          <a:blip r:embed="rId3">
            <a:alphaModFix/>
          </a:blip>
          <a:srcRect/>
          <a:stretch/>
        </p:blipFill>
        <p:spPr>
          <a:xfrm>
            <a:off x="334595" y="1380563"/>
            <a:ext cx="5258309" cy="4572001"/>
          </a:xfrm>
          <a:prstGeom prst="roundRect">
            <a:avLst>
              <a:gd name="adj" fmla="val 8594"/>
            </a:avLst>
          </a:prstGeom>
          <a:solidFill>
            <a:srgbClr val="ECECEC"/>
          </a:solidFill>
          <a:ln>
            <a:noFill/>
          </a:ln>
          <a:effectLst>
            <a:reflection stA="38000" endPos="28000" dist="5000" dir="5400000" sy="-100000" algn="bl" rotWithShape="0"/>
          </a:effectLst>
        </p:spPr>
      </p:pic>
      <p:pic>
        <p:nvPicPr>
          <p:cNvPr id="319" name="Google Shape;319;p14"/>
          <p:cNvPicPr preferRelativeResize="0"/>
          <p:nvPr/>
        </p:nvPicPr>
        <p:blipFill rotWithShape="1">
          <a:blip r:embed="rId4">
            <a:alphaModFix/>
          </a:blip>
          <a:srcRect/>
          <a:stretch/>
        </p:blipFill>
        <p:spPr>
          <a:xfrm>
            <a:off x="5961528" y="1380564"/>
            <a:ext cx="5895877" cy="4460832"/>
          </a:xfrm>
          <a:prstGeom prst="roundRect">
            <a:avLst>
              <a:gd name="adj" fmla="val 8594"/>
            </a:avLst>
          </a:prstGeom>
          <a:solidFill>
            <a:srgbClr val="ECECEC"/>
          </a:solidFill>
          <a:ln>
            <a:noFill/>
          </a:ln>
          <a:effectLst>
            <a:reflection stA="38000" endPos="28000" dist="5000" dir="5400000" sy="-100000" algn="bl" rotWithShape="0"/>
          </a:effectLst>
        </p:spPr>
      </p:pic>
      <p:sp>
        <p:nvSpPr>
          <p:cNvPr id="320" name="Google Shape;320;p14"/>
          <p:cNvSpPr txBox="1"/>
          <p:nvPr/>
        </p:nvSpPr>
        <p:spPr>
          <a:xfrm>
            <a:off x="1255059" y="455422"/>
            <a:ext cx="3290047" cy="5847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a:solidFill>
                  <a:schemeClr val="dk1"/>
                </a:solidFill>
                <a:latin typeface="Aharoni"/>
                <a:ea typeface="Aharoni"/>
                <a:cs typeface="Aharoni"/>
                <a:sym typeface="Aharoni"/>
              </a:rPr>
              <a:t>MODELLING</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pic>
        <p:nvPicPr>
          <p:cNvPr id="325" name="Google Shape;325;p15"/>
          <p:cNvPicPr preferRelativeResize="0"/>
          <p:nvPr/>
        </p:nvPicPr>
        <p:blipFill rotWithShape="1">
          <a:blip r:embed="rId3">
            <a:alphaModFix/>
          </a:blip>
          <a:srcRect/>
          <a:stretch/>
        </p:blipFill>
        <p:spPr>
          <a:xfrm>
            <a:off x="466164" y="542930"/>
            <a:ext cx="5342965" cy="4696375"/>
          </a:xfrm>
          <a:prstGeom prst="roundRect">
            <a:avLst>
              <a:gd name="adj" fmla="val 8594"/>
            </a:avLst>
          </a:prstGeom>
          <a:solidFill>
            <a:srgbClr val="ECECEC"/>
          </a:solidFill>
          <a:ln>
            <a:noFill/>
          </a:ln>
          <a:effectLst>
            <a:reflection stA="38000" endPos="28000" dist="5000" dir="5400000" sy="-100000" algn="bl" rotWithShape="0"/>
          </a:effectLst>
        </p:spPr>
      </p:pic>
      <p:pic>
        <p:nvPicPr>
          <p:cNvPr id="326" name="Google Shape;326;p15"/>
          <p:cNvPicPr preferRelativeResize="0"/>
          <p:nvPr/>
        </p:nvPicPr>
        <p:blipFill rotWithShape="1">
          <a:blip r:embed="rId4">
            <a:alphaModFix/>
          </a:blip>
          <a:srcRect/>
          <a:stretch/>
        </p:blipFill>
        <p:spPr>
          <a:xfrm>
            <a:off x="5952565" y="542929"/>
            <a:ext cx="6096001" cy="4696375"/>
          </a:xfrm>
          <a:prstGeom prst="roundRect">
            <a:avLst>
              <a:gd name="adj" fmla="val 8594"/>
            </a:avLst>
          </a:prstGeom>
          <a:solidFill>
            <a:srgbClr val="ECECEC"/>
          </a:solidFill>
          <a:ln>
            <a:noFill/>
          </a:ln>
          <a:effectLst>
            <a:reflection stA="38000" endPos="28000" dist="5000" dir="5400000" sy="-100000" algn="bl" rotWithShape="0"/>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pic>
        <p:nvPicPr>
          <p:cNvPr id="331" name="Google Shape;331;p16"/>
          <p:cNvPicPr preferRelativeResize="0"/>
          <p:nvPr/>
        </p:nvPicPr>
        <p:blipFill rotWithShape="1">
          <a:blip r:embed="rId3">
            <a:alphaModFix/>
          </a:blip>
          <a:srcRect/>
          <a:stretch/>
        </p:blipFill>
        <p:spPr>
          <a:xfrm>
            <a:off x="412377" y="970761"/>
            <a:ext cx="5329594" cy="5385215"/>
          </a:xfrm>
          <a:prstGeom prst="roundRect">
            <a:avLst>
              <a:gd name="adj" fmla="val 8594"/>
            </a:avLst>
          </a:prstGeom>
          <a:solidFill>
            <a:srgbClr val="ECECEC"/>
          </a:solidFill>
          <a:ln>
            <a:noFill/>
          </a:ln>
          <a:effectLst>
            <a:reflection stA="38000" endPos="28000" dist="5000" dir="5400000" sy="-100000" algn="bl" rotWithShape="0"/>
          </a:effectLst>
        </p:spPr>
      </p:pic>
      <p:pic>
        <p:nvPicPr>
          <p:cNvPr id="332" name="Google Shape;332;p16"/>
          <p:cNvPicPr preferRelativeResize="0"/>
          <p:nvPr/>
        </p:nvPicPr>
        <p:blipFill rotWithShape="1">
          <a:blip r:embed="rId4">
            <a:alphaModFix/>
          </a:blip>
          <a:srcRect/>
          <a:stretch/>
        </p:blipFill>
        <p:spPr>
          <a:xfrm>
            <a:off x="5961532" y="970761"/>
            <a:ext cx="5665693" cy="5385215"/>
          </a:xfrm>
          <a:prstGeom prst="roundRect">
            <a:avLst>
              <a:gd name="adj" fmla="val 8594"/>
            </a:avLst>
          </a:prstGeom>
          <a:solidFill>
            <a:srgbClr val="ECECEC"/>
          </a:solidFill>
          <a:ln>
            <a:noFill/>
          </a:ln>
          <a:effectLst>
            <a:reflection stA="38000" endPos="28000" dist="5000" dir="5400000" sy="-100000" algn="bl" rotWithShape="0"/>
          </a:effectLst>
        </p:spPr>
      </p:pic>
      <p:sp>
        <p:nvSpPr>
          <p:cNvPr id="333" name="Google Shape;333;p16"/>
          <p:cNvSpPr txBox="1"/>
          <p:nvPr/>
        </p:nvSpPr>
        <p:spPr>
          <a:xfrm>
            <a:off x="1220771" y="86525"/>
            <a:ext cx="4653280" cy="83099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Aharoni"/>
                <a:ea typeface="Aharoni"/>
                <a:cs typeface="Aharoni"/>
                <a:sym typeface="Aharoni"/>
              </a:rPr>
              <a:t>RESULT</a:t>
            </a:r>
            <a:endParaRPr/>
          </a:p>
          <a:p>
            <a:pPr marL="0" marR="0" lvl="0" indent="0" algn="l" rtl="0">
              <a:spcBef>
                <a:spcPts val="0"/>
              </a:spcBef>
              <a:spcAft>
                <a:spcPts val="0"/>
              </a:spcAft>
              <a:buNone/>
            </a:pPr>
            <a:r>
              <a:rPr lang="en-US" sz="2400">
                <a:solidFill>
                  <a:srgbClr val="8E2EB1"/>
                </a:solidFill>
                <a:latin typeface="Arial"/>
                <a:ea typeface="Arial"/>
                <a:cs typeface="Arial"/>
                <a:sym typeface="Arial"/>
              </a:rPr>
              <a:t>Linear Regression</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pic>
        <p:nvPicPr>
          <p:cNvPr id="338" name="Google Shape;338;p17"/>
          <p:cNvPicPr preferRelativeResize="0"/>
          <p:nvPr/>
        </p:nvPicPr>
        <p:blipFill rotWithShape="1">
          <a:blip r:embed="rId3">
            <a:alphaModFix/>
          </a:blip>
          <a:srcRect/>
          <a:stretch/>
        </p:blipFill>
        <p:spPr>
          <a:xfrm>
            <a:off x="6184456" y="1160509"/>
            <a:ext cx="5202565" cy="5329459"/>
          </a:xfrm>
          <a:prstGeom prst="roundRect">
            <a:avLst>
              <a:gd name="adj" fmla="val 8594"/>
            </a:avLst>
          </a:prstGeom>
          <a:solidFill>
            <a:srgbClr val="ECECEC"/>
          </a:solidFill>
          <a:ln>
            <a:noFill/>
          </a:ln>
          <a:effectLst>
            <a:reflection stA="38000" endPos="28000" dist="5000" dir="5400000" sy="-100000" algn="bl" rotWithShape="0"/>
          </a:effectLst>
        </p:spPr>
      </p:pic>
      <p:pic>
        <p:nvPicPr>
          <p:cNvPr id="339" name="Google Shape;339;p17"/>
          <p:cNvPicPr preferRelativeResize="0"/>
          <p:nvPr/>
        </p:nvPicPr>
        <p:blipFill rotWithShape="1">
          <a:blip r:embed="rId4">
            <a:alphaModFix/>
          </a:blip>
          <a:srcRect/>
          <a:stretch/>
        </p:blipFill>
        <p:spPr>
          <a:xfrm>
            <a:off x="539895" y="1160510"/>
            <a:ext cx="5177195" cy="5329459"/>
          </a:xfrm>
          <a:prstGeom prst="roundRect">
            <a:avLst>
              <a:gd name="adj" fmla="val 8594"/>
            </a:avLst>
          </a:prstGeom>
          <a:solidFill>
            <a:srgbClr val="ECECEC"/>
          </a:solidFill>
          <a:ln>
            <a:noFill/>
          </a:ln>
          <a:effectLst>
            <a:reflection stA="38000" endPos="28000" dist="5000" dir="5400000" sy="-100000" algn="bl" rotWithShape="0"/>
          </a:effectLst>
        </p:spPr>
      </p:pic>
      <p:sp>
        <p:nvSpPr>
          <p:cNvPr id="340" name="Google Shape;340;p17"/>
          <p:cNvSpPr txBox="1"/>
          <p:nvPr/>
        </p:nvSpPr>
        <p:spPr>
          <a:xfrm>
            <a:off x="1378770" y="152400"/>
            <a:ext cx="4338320" cy="76944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Aharoni"/>
                <a:ea typeface="Aharoni"/>
                <a:cs typeface="Aharoni"/>
                <a:sym typeface="Aharoni"/>
              </a:rPr>
              <a:t>RESULT</a:t>
            </a:r>
            <a:endParaRPr/>
          </a:p>
          <a:p>
            <a:pPr marL="0" marR="0" lvl="0" indent="0" algn="l" rtl="0">
              <a:spcBef>
                <a:spcPts val="0"/>
              </a:spcBef>
              <a:spcAft>
                <a:spcPts val="0"/>
              </a:spcAft>
              <a:buNone/>
            </a:pPr>
            <a:r>
              <a:rPr lang="en-US" sz="2000">
                <a:solidFill>
                  <a:srgbClr val="231A96"/>
                </a:solidFill>
                <a:latin typeface="Arial"/>
                <a:ea typeface="Arial"/>
                <a:cs typeface="Arial"/>
                <a:sym typeface="Arial"/>
              </a:rPr>
              <a:t>Random Forest Regressor</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pic>
        <p:nvPicPr>
          <p:cNvPr id="345" name="Google Shape;345;p18"/>
          <p:cNvPicPr preferRelativeResize="0"/>
          <p:nvPr/>
        </p:nvPicPr>
        <p:blipFill rotWithShape="1">
          <a:blip r:embed="rId3">
            <a:alphaModFix/>
          </a:blip>
          <a:srcRect/>
          <a:stretch/>
        </p:blipFill>
        <p:spPr>
          <a:xfrm>
            <a:off x="2144986" y="820167"/>
            <a:ext cx="7700054" cy="5701792"/>
          </a:xfrm>
          <a:prstGeom prst="roundRect">
            <a:avLst>
              <a:gd name="adj" fmla="val 8594"/>
            </a:avLst>
          </a:prstGeom>
          <a:solidFill>
            <a:srgbClr val="ECECEC"/>
          </a:solidFill>
          <a:ln>
            <a:noFill/>
          </a:ln>
          <a:effectLst>
            <a:reflection stA="38000" endPos="28000" dist="5000" dir="5400000" sy="-100000" algn="bl" rotWithShape="0"/>
          </a:effectLst>
        </p:spPr>
      </p:pic>
      <p:sp>
        <p:nvSpPr>
          <p:cNvPr id="346" name="Google Shape;346;p18"/>
          <p:cNvSpPr txBox="1"/>
          <p:nvPr/>
        </p:nvSpPr>
        <p:spPr>
          <a:xfrm>
            <a:off x="1378174" y="175027"/>
            <a:ext cx="2510118"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a:solidFill>
                  <a:srgbClr val="231A96"/>
                </a:solidFill>
                <a:latin typeface="Aharoni"/>
                <a:ea typeface="Aharoni"/>
                <a:cs typeface="Aharoni"/>
                <a:sym typeface="Aharoni"/>
              </a:rPr>
              <a:t>RESULT</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sp>
        <p:nvSpPr>
          <p:cNvPr id="351" name="Google Shape;351;p19"/>
          <p:cNvSpPr txBox="1"/>
          <p:nvPr/>
        </p:nvSpPr>
        <p:spPr>
          <a:xfrm>
            <a:off x="1513840" y="314960"/>
            <a:ext cx="5648960" cy="5847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b="1">
                <a:solidFill>
                  <a:srgbClr val="231A96"/>
                </a:solidFill>
                <a:latin typeface="Aharoni"/>
                <a:ea typeface="Aharoni"/>
                <a:cs typeface="Aharoni"/>
                <a:sym typeface="Aharoni"/>
              </a:rPr>
              <a:t>LINKS</a:t>
            </a:r>
            <a:endParaRPr/>
          </a:p>
        </p:txBody>
      </p:sp>
      <p:sp>
        <p:nvSpPr>
          <p:cNvPr id="352" name="Google Shape;352;p19"/>
          <p:cNvSpPr txBox="1"/>
          <p:nvPr/>
        </p:nvSpPr>
        <p:spPr>
          <a:xfrm>
            <a:off x="843280" y="1178856"/>
            <a:ext cx="10424160" cy="70788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a:solidFill>
                  <a:srgbClr val="231A96"/>
                </a:solidFill>
                <a:latin typeface="Twentieth Century"/>
                <a:ea typeface="Twentieth Century"/>
                <a:cs typeface="Twentieth Century"/>
                <a:sym typeface="Twentieth Century"/>
              </a:rPr>
              <a:t>Google Colab Link :- </a:t>
            </a:r>
            <a:endParaRPr/>
          </a:p>
          <a:p>
            <a:pPr marL="0" marR="0" lvl="0" indent="0" algn="l" rtl="0">
              <a:spcBef>
                <a:spcPts val="0"/>
              </a:spcBef>
              <a:spcAft>
                <a:spcPts val="0"/>
              </a:spcAft>
              <a:buNone/>
            </a:pPr>
            <a:r>
              <a:rPr lang="en-US" sz="2000" u="sng">
                <a:solidFill>
                  <a:srgbClr val="231A96"/>
                </a:solidFill>
                <a:latin typeface="Twentieth Century"/>
                <a:ea typeface="Twentieth Century"/>
                <a:cs typeface="Twentieth Century"/>
                <a:sym typeface="Twentieth Century"/>
              </a:rPr>
              <a:t>https://colab.research.google.com/drive/1yVkUnLKjCoUh4ego8aDaU5qUvGJkL-Qk?usp=sharing</a:t>
            </a:r>
            <a:endParaRPr/>
          </a:p>
        </p:txBody>
      </p:sp>
      <p:sp>
        <p:nvSpPr>
          <p:cNvPr id="353" name="Google Shape;353;p19"/>
          <p:cNvSpPr txBox="1"/>
          <p:nvPr/>
        </p:nvSpPr>
        <p:spPr>
          <a:xfrm>
            <a:off x="843280" y="1949996"/>
            <a:ext cx="9103360" cy="70788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0" i="0">
                <a:solidFill>
                  <a:srgbClr val="231A96"/>
                </a:solidFill>
                <a:latin typeface="Twentieth Century"/>
                <a:ea typeface="Twentieth Century"/>
                <a:cs typeface="Twentieth Century"/>
                <a:sym typeface="Twentieth Century"/>
              </a:rPr>
              <a:t>Kaggle: -</a:t>
            </a:r>
            <a:endParaRPr/>
          </a:p>
          <a:p>
            <a:pPr marL="0" marR="0" lvl="0" indent="0" algn="l" rtl="0">
              <a:spcBef>
                <a:spcPts val="0"/>
              </a:spcBef>
              <a:spcAft>
                <a:spcPts val="0"/>
              </a:spcAft>
              <a:buNone/>
            </a:pPr>
            <a:r>
              <a:rPr lang="en-US" sz="2000" b="0" i="0" u="sng">
                <a:solidFill>
                  <a:srgbClr val="231A96"/>
                </a:solidFill>
                <a:latin typeface="Twentieth Century"/>
                <a:ea typeface="Twentieth Century"/>
                <a:cs typeface="Twentieth Century"/>
                <a:sym typeface="Twentieth Century"/>
              </a:rPr>
              <a:t>https://www.kaggle.com/code/kanuriviveknag/ai-mental-fitness-tracker</a:t>
            </a:r>
            <a:endParaRPr sz="2000" u="sng">
              <a:solidFill>
                <a:srgbClr val="231A96"/>
              </a:solidFill>
              <a:latin typeface="Twentieth Century"/>
              <a:ea typeface="Twentieth Century"/>
              <a:cs typeface="Twentieth Century"/>
              <a:sym typeface="Twentieth Century"/>
            </a:endParaRPr>
          </a:p>
        </p:txBody>
      </p:sp>
      <p:sp>
        <p:nvSpPr>
          <p:cNvPr id="354" name="Google Shape;354;p19"/>
          <p:cNvSpPr txBox="1"/>
          <p:nvPr/>
        </p:nvSpPr>
        <p:spPr>
          <a:xfrm>
            <a:off x="843280" y="2868691"/>
            <a:ext cx="8676640" cy="70788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a:solidFill>
                  <a:srgbClr val="231A96"/>
                </a:solidFill>
                <a:latin typeface="Twentieth Century"/>
                <a:ea typeface="Twentieth Century"/>
                <a:cs typeface="Twentieth Century"/>
                <a:sym typeface="Twentieth Century"/>
              </a:rPr>
              <a:t>Skill Build Edunet :-</a:t>
            </a:r>
            <a:endParaRPr/>
          </a:p>
          <a:p>
            <a:pPr marL="0" marR="0" lvl="0" indent="0" algn="l" rtl="0">
              <a:spcBef>
                <a:spcPts val="0"/>
              </a:spcBef>
              <a:spcAft>
                <a:spcPts val="0"/>
              </a:spcAft>
              <a:buNone/>
            </a:pPr>
            <a:r>
              <a:rPr lang="en-US" sz="2000" u="sng">
                <a:solidFill>
                  <a:srgbClr val="231A96"/>
                </a:solidFill>
                <a:latin typeface="Twentieth Century"/>
                <a:ea typeface="Twentieth Century"/>
                <a:cs typeface="Twentieth Century"/>
                <a:sym typeface="Twentieth Century"/>
              </a:rPr>
              <a:t>https://skillsbuild.edunetworld.com/courses/ai/mental-fitness-tracker/</a:t>
            </a:r>
            <a:endParaRPr/>
          </a:p>
        </p:txBody>
      </p:sp>
      <p:sp>
        <p:nvSpPr>
          <p:cNvPr id="355" name="Google Shape;355;p19"/>
          <p:cNvSpPr txBox="1"/>
          <p:nvPr/>
        </p:nvSpPr>
        <p:spPr>
          <a:xfrm>
            <a:off x="843280" y="3614923"/>
            <a:ext cx="9540240" cy="132343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a:solidFill>
                  <a:srgbClr val="231A96"/>
                </a:solidFill>
                <a:latin typeface="Twentieth Century"/>
                <a:ea typeface="Twentieth Century"/>
                <a:cs typeface="Twentieth Century"/>
                <a:sym typeface="Twentieth Century"/>
              </a:rPr>
              <a:t>Starling  :-</a:t>
            </a:r>
            <a:endParaRPr/>
          </a:p>
          <a:p>
            <a:pPr marL="0" marR="0" lvl="0" indent="0" algn="l" rtl="0">
              <a:spcBef>
                <a:spcPts val="0"/>
              </a:spcBef>
              <a:spcAft>
                <a:spcPts val="0"/>
              </a:spcAft>
              <a:buNone/>
            </a:pPr>
            <a:r>
              <a:rPr lang="en-US" sz="2000" u="sng">
                <a:solidFill>
                  <a:srgbClr val="231A96"/>
                </a:solidFill>
                <a:latin typeface="Twentieth Century"/>
                <a:ea typeface="Twentieth Century"/>
                <a:cs typeface="Twentieth Century"/>
                <a:sym typeface="Twentieth Century"/>
              </a:rPr>
              <a:t>https://www.starlingminds.com/mental-fitness-explained-by-a-cbt-psychologist/#:~:text=Mental%20fitness%20is%20defined%20as,emotional%20health%20in%20good%20shape.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2"/>
          <p:cNvSpPr txBox="1"/>
          <p:nvPr/>
        </p:nvSpPr>
        <p:spPr>
          <a:xfrm>
            <a:off x="2030505" y="1165411"/>
            <a:ext cx="8130989" cy="2862322"/>
          </a:xfrm>
          <a:prstGeom prst="rect">
            <a:avLst/>
          </a:prstGeom>
          <a:noFill/>
          <a:ln>
            <a:noFill/>
          </a:ln>
          <a:effectLst>
            <a:outerShdw blurRad="50800" dist="38100" dir="5400000" algn="t" rotWithShape="0">
              <a:srgbClr val="000000">
                <a:alpha val="40000"/>
              </a:srgbClr>
            </a:outerShdw>
          </a:effectLst>
        </p:spPr>
        <p:txBody>
          <a:bodyPr spcFirstLastPara="1" wrap="square" lIns="91425" tIns="45700" rIns="91425" bIns="45700" anchor="t" anchorCtr="0">
            <a:spAutoFit/>
          </a:bodyPr>
          <a:lstStyle/>
          <a:p>
            <a:pPr marL="0" marR="0" lvl="0" indent="0" algn="l" rtl="0">
              <a:spcBef>
                <a:spcPts val="0"/>
              </a:spcBef>
              <a:spcAft>
                <a:spcPts val="0"/>
              </a:spcAft>
              <a:buNone/>
            </a:pPr>
            <a:r>
              <a:rPr lang="en-US" sz="6000">
                <a:solidFill>
                  <a:srgbClr val="0E3554"/>
                </a:solidFill>
                <a:latin typeface="Libre Baskerville"/>
                <a:ea typeface="Libre Baskerville"/>
                <a:cs typeface="Libre Baskerville"/>
                <a:sym typeface="Libre Baskerville"/>
              </a:rPr>
              <a:t>MENTAL</a:t>
            </a:r>
            <a:endParaRPr/>
          </a:p>
          <a:p>
            <a:pPr marL="0" marR="0" lvl="0" indent="0" algn="l" rtl="0">
              <a:spcBef>
                <a:spcPts val="0"/>
              </a:spcBef>
              <a:spcAft>
                <a:spcPts val="0"/>
              </a:spcAft>
              <a:buNone/>
            </a:pPr>
            <a:r>
              <a:rPr lang="en-US" sz="6000">
                <a:solidFill>
                  <a:srgbClr val="0E3554"/>
                </a:solidFill>
                <a:latin typeface="Libre Baskerville"/>
                <a:ea typeface="Libre Baskerville"/>
                <a:cs typeface="Libre Baskerville"/>
                <a:sym typeface="Libre Baskerville"/>
              </a:rPr>
              <a:t>             FITNESS</a:t>
            </a:r>
            <a:endParaRPr/>
          </a:p>
          <a:p>
            <a:pPr marL="0" marR="0" lvl="0" indent="0" algn="l" rtl="0">
              <a:spcBef>
                <a:spcPts val="0"/>
              </a:spcBef>
              <a:spcAft>
                <a:spcPts val="0"/>
              </a:spcAft>
              <a:buNone/>
            </a:pPr>
            <a:r>
              <a:rPr lang="en-US" sz="6000">
                <a:solidFill>
                  <a:srgbClr val="0E3554"/>
                </a:solidFill>
                <a:latin typeface="Libre Baskerville"/>
                <a:ea typeface="Libre Baskerville"/>
                <a:cs typeface="Libre Baskerville"/>
                <a:sym typeface="Libre Baskerville"/>
              </a:rPr>
              <a:t>                 TRACKER</a:t>
            </a:r>
            <a:endParaRPr sz="5400">
              <a:solidFill>
                <a:srgbClr val="0E3554"/>
              </a:solidFill>
              <a:latin typeface="Libre Baskerville"/>
              <a:ea typeface="Libre Baskerville"/>
              <a:cs typeface="Libre Baskerville"/>
              <a:sym typeface="Libre Baskerville"/>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3"/>
          <p:cNvSpPr txBox="1"/>
          <p:nvPr/>
        </p:nvSpPr>
        <p:spPr>
          <a:xfrm>
            <a:off x="2008094" y="369967"/>
            <a:ext cx="3603811" cy="5847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b="1">
                <a:solidFill>
                  <a:schemeClr val="dk1"/>
                </a:solidFill>
                <a:latin typeface="Arial Rounded"/>
                <a:ea typeface="Arial Rounded"/>
                <a:cs typeface="Arial Rounded"/>
                <a:sym typeface="Arial Rounded"/>
              </a:rPr>
              <a:t>AGENDA</a:t>
            </a:r>
            <a:endParaRPr/>
          </a:p>
        </p:txBody>
      </p:sp>
      <p:sp>
        <p:nvSpPr>
          <p:cNvPr id="247" name="Google Shape;247;p3"/>
          <p:cNvSpPr txBox="1"/>
          <p:nvPr/>
        </p:nvSpPr>
        <p:spPr>
          <a:xfrm>
            <a:off x="868978" y="954742"/>
            <a:ext cx="9744635" cy="664797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a:solidFill>
                  <a:srgbClr val="231A96"/>
                </a:solidFill>
                <a:latin typeface="Twentieth Century"/>
                <a:ea typeface="Twentieth Century"/>
                <a:cs typeface="Twentieth Century"/>
                <a:sym typeface="Twentieth Century"/>
              </a:rPr>
              <a:t>The agenda for the Mental Fitness Tracker project includes several key milestones and activities. The project will begin with an introduction, outlining the purpose and goals of the project, followed by a team introduction to familiarize stakeholders with the project team members and their roles. The scope and requirements of the project will be defined, and extensive research and data gathering will be conducted to inform the development process. System design and architecture will be established, and feature development will commence based on stakeholder priorities. User interface and experience design will ensure an intuitive and user-friendly interface. Backend development will involve implementing data storage and retrieval mechanisms, as well as data analysis algorithms. Testing and quality assurance will be performed to ensure a high-quality and bug-free system. Deployment and rollout plans will be developed, and user training and support will be provided. Monitoring and maintenance procedures will be put in place to ensure ongoing system performance, and the project will be evaluated for success against defined objectives. Future enhancements and a project conclusion will round out the agenda, emphasizing the iterative nature of the project and its commitment to continuous improvement.</a:t>
            </a:r>
            <a:endParaRPr/>
          </a:p>
          <a:p>
            <a:pPr marL="0" marR="0" lvl="0" indent="0" algn="l" rtl="0">
              <a:spcBef>
                <a:spcPts val="0"/>
              </a:spcBef>
              <a:spcAft>
                <a:spcPts val="0"/>
              </a:spcAft>
              <a:buNone/>
            </a:pPr>
            <a:endParaRPr sz="1800">
              <a:solidFill>
                <a:schemeClr val="lt1"/>
              </a:solidFill>
              <a:latin typeface="Twentieth Century"/>
              <a:ea typeface="Twentieth Century"/>
              <a:cs typeface="Twentieth Century"/>
              <a:sym typeface="Twentieth Century"/>
            </a:endParaRPr>
          </a:p>
          <a:p>
            <a:pPr marL="0" marR="0" lvl="0" indent="0" algn="l" rtl="0">
              <a:spcBef>
                <a:spcPts val="0"/>
              </a:spcBef>
              <a:spcAft>
                <a:spcPts val="0"/>
              </a:spcAft>
              <a:buNone/>
            </a:pPr>
            <a:endParaRPr sz="1800">
              <a:solidFill>
                <a:schemeClr val="lt1"/>
              </a:solidFill>
              <a:latin typeface="Twentieth Century"/>
              <a:ea typeface="Twentieth Century"/>
              <a:cs typeface="Twentieth Century"/>
              <a:sym typeface="Twentieth Century"/>
            </a:endParaRPr>
          </a:p>
          <a:p>
            <a:pPr marL="0" marR="0" lvl="0" indent="0" algn="l" rtl="0">
              <a:spcBef>
                <a:spcPts val="0"/>
              </a:spcBef>
              <a:spcAft>
                <a:spcPts val="0"/>
              </a:spcAft>
              <a:buNone/>
            </a:pPr>
            <a:endParaRPr sz="1800">
              <a:solidFill>
                <a:schemeClr val="lt1"/>
              </a:solidFill>
              <a:latin typeface="Twentieth Century"/>
              <a:ea typeface="Twentieth Century"/>
              <a:cs typeface="Twentieth Century"/>
              <a:sym typeface="Twentieth Century"/>
            </a:endParaRPr>
          </a:p>
          <a:p>
            <a:pPr marL="0" marR="0" lvl="0" indent="0" algn="l" rtl="0">
              <a:spcBef>
                <a:spcPts val="0"/>
              </a:spcBef>
              <a:spcAft>
                <a:spcPts val="0"/>
              </a:spcAft>
              <a:buNone/>
            </a:pPr>
            <a:endParaRPr sz="1800">
              <a:solidFill>
                <a:schemeClr val="lt1"/>
              </a:solidFill>
              <a:latin typeface="Twentieth Century"/>
              <a:ea typeface="Twentieth Century"/>
              <a:cs typeface="Twentieth Century"/>
              <a:sym typeface="Twentieth Century"/>
            </a:endParaRPr>
          </a:p>
          <a:p>
            <a:pPr marL="0" marR="0" lvl="0" indent="0" algn="l" rtl="0">
              <a:spcBef>
                <a:spcPts val="0"/>
              </a:spcBef>
              <a:spcAft>
                <a:spcPts val="0"/>
              </a:spcAft>
              <a:buNone/>
            </a:pPr>
            <a:endParaRPr sz="1800">
              <a:solidFill>
                <a:schemeClr val="lt1"/>
              </a:solidFill>
              <a:latin typeface="Twentieth Century"/>
              <a:ea typeface="Twentieth Century"/>
              <a:cs typeface="Twentieth Century"/>
              <a:sym typeface="Twentieth Century"/>
            </a:endParaRPr>
          </a:p>
          <a:p>
            <a:pPr marL="0" marR="0" lvl="0" indent="0" algn="l" rtl="0">
              <a:spcBef>
                <a:spcPts val="0"/>
              </a:spcBef>
              <a:spcAft>
                <a:spcPts val="0"/>
              </a:spcAft>
              <a:buNone/>
            </a:pPr>
            <a:endParaRPr sz="1800">
              <a:solidFill>
                <a:schemeClr val="lt1"/>
              </a:solidFill>
              <a:latin typeface="Twentieth Century"/>
              <a:ea typeface="Twentieth Century"/>
              <a:cs typeface="Twentieth Century"/>
              <a:sym typeface="Twentieth Century"/>
            </a:endParaRPr>
          </a:p>
          <a:p>
            <a:pPr marL="0" marR="0" lvl="0" indent="0" algn="l" rtl="0">
              <a:spcBef>
                <a:spcPts val="0"/>
              </a:spcBef>
              <a:spcAft>
                <a:spcPts val="0"/>
              </a:spcAft>
              <a:buNone/>
            </a:pPr>
            <a:endParaRPr sz="1800">
              <a:solidFill>
                <a:schemeClr val="lt1"/>
              </a:solidFill>
              <a:latin typeface="Twentieth Century"/>
              <a:ea typeface="Twentieth Century"/>
              <a:cs typeface="Twentieth Century"/>
              <a:sym typeface="Twentieth Century"/>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4"/>
          <p:cNvSpPr txBox="1"/>
          <p:nvPr/>
        </p:nvSpPr>
        <p:spPr>
          <a:xfrm>
            <a:off x="1577788" y="358588"/>
            <a:ext cx="3684494"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chemeClr val="dk1"/>
                </a:solidFill>
                <a:latin typeface="Arial Rounded"/>
                <a:ea typeface="Arial Rounded"/>
                <a:cs typeface="Arial Rounded"/>
                <a:sym typeface="Arial Rounded"/>
              </a:rPr>
              <a:t>PROJECT OVERVIEW</a:t>
            </a:r>
            <a:endParaRPr/>
          </a:p>
        </p:txBody>
      </p:sp>
      <p:sp>
        <p:nvSpPr>
          <p:cNvPr id="257" name="Google Shape;257;p4"/>
          <p:cNvSpPr txBox="1"/>
          <p:nvPr/>
        </p:nvSpPr>
        <p:spPr>
          <a:xfrm>
            <a:off x="1416424" y="905435"/>
            <a:ext cx="9457764" cy="255454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a:solidFill>
                  <a:srgbClr val="231A96"/>
                </a:solidFill>
                <a:latin typeface="Twentieth Century"/>
                <a:ea typeface="Twentieth Century"/>
                <a:cs typeface="Twentieth Century"/>
                <a:sym typeface="Twentieth Century"/>
              </a:rPr>
              <a:t>The Mental Fitness Tracker is an innovative project designed to track and improve mental well-being. It involves merging data from two datasets - dataset1 and dataset2, to gain insights into various mental health conditions like Schizophrenia, Bipolar Disorder, Eating Disorder, Anxiety, Drug Usage, Depression, and Alcohol Consumption in different countries over the years. The project aims to create visualizations and predictive models to identify patterns and correlations that may impact mental fitness. The end goal is to empower individuals to proactively manage their mental well-being and improve their overall quality of life.</a:t>
            </a:r>
            <a:endParaRPr sz="2000">
              <a:solidFill>
                <a:srgbClr val="231A96"/>
              </a:solidFill>
              <a:latin typeface="Twentieth Century"/>
              <a:ea typeface="Twentieth Century"/>
              <a:cs typeface="Twentieth Century"/>
              <a:sym typeface="Twentieth Century"/>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5"/>
          <p:cNvSpPr txBox="1"/>
          <p:nvPr/>
        </p:nvSpPr>
        <p:spPr>
          <a:xfrm>
            <a:off x="1380565" y="439271"/>
            <a:ext cx="5082988"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chemeClr val="dk1"/>
                </a:solidFill>
                <a:latin typeface="Aharoni"/>
                <a:ea typeface="Aharoni"/>
                <a:cs typeface="Aharoni"/>
                <a:sym typeface="Aharoni"/>
              </a:rPr>
              <a:t>Who are the End Users</a:t>
            </a:r>
            <a:endParaRPr/>
          </a:p>
        </p:txBody>
      </p:sp>
      <p:sp>
        <p:nvSpPr>
          <p:cNvPr id="263" name="Google Shape;263;p5"/>
          <p:cNvSpPr txBox="1"/>
          <p:nvPr/>
        </p:nvSpPr>
        <p:spPr>
          <a:xfrm>
            <a:off x="1035125" y="962491"/>
            <a:ext cx="9144000" cy="532453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a:solidFill>
                  <a:srgbClr val="231A96"/>
                </a:solidFill>
                <a:latin typeface="Times New Roman"/>
                <a:ea typeface="Times New Roman"/>
                <a:cs typeface="Times New Roman"/>
                <a:sym typeface="Times New Roman"/>
              </a:rPr>
              <a:t>The end-users of the Mental Fitness Tracker project are individuals seeking insights into their mental health status and ways to enhance their mental fitness. This includes anyone interested in monitoring and improving their mental well-being, such as individuals with mental health concerns, researchers, mental health professionals, and policymakers.</a:t>
            </a:r>
            <a:endParaRPr/>
          </a:p>
          <a:p>
            <a:pPr marL="0" marR="0" lvl="0" indent="-114300" algn="l" rtl="0">
              <a:spcBef>
                <a:spcPts val="0"/>
              </a:spcBef>
              <a:spcAft>
                <a:spcPts val="0"/>
              </a:spcAft>
              <a:buClr>
                <a:srgbClr val="231A96"/>
              </a:buClr>
              <a:buSzPts val="1800"/>
              <a:buFont typeface="Twentieth Century"/>
              <a:buAutoNum type="arabicPeriod"/>
            </a:pPr>
            <a:r>
              <a:rPr lang="en-US" sz="1800" b="0" i="0">
                <a:solidFill>
                  <a:srgbClr val="231A96"/>
                </a:solidFill>
                <a:latin typeface="Times New Roman"/>
                <a:ea typeface="Times New Roman"/>
                <a:cs typeface="Times New Roman"/>
                <a:sym typeface="Times New Roman"/>
              </a:rPr>
              <a:t>Individuals Seeking Mental Well-being:</a:t>
            </a:r>
            <a:endParaRPr/>
          </a:p>
          <a:p>
            <a:pPr marL="457200" marR="0" lvl="1" indent="0" algn="l" rtl="0">
              <a:spcBef>
                <a:spcPts val="0"/>
              </a:spcBef>
              <a:spcAft>
                <a:spcPts val="0"/>
              </a:spcAft>
              <a:buNone/>
            </a:pPr>
            <a:r>
              <a:rPr lang="en-US" sz="1800" b="0" i="0" u="none" strike="noStrike" cap="none">
                <a:solidFill>
                  <a:srgbClr val="231A96"/>
                </a:solidFill>
                <a:latin typeface="Times New Roman"/>
                <a:ea typeface="Times New Roman"/>
                <a:cs typeface="Times New Roman"/>
                <a:sym typeface="Times New Roman"/>
              </a:rPr>
              <a:t>The primary end users of the Mental Fitness Tracker are individuals who are keen on monitoring and improving their mental well-being. By using the application, they can gain insights into their mental health status based on various indicators such as anxiety, depression, drug usage, and more. The tool empowers them to be proactive in managing their mental fitness and make informed decisions to enhance their overall quality of life.</a:t>
            </a:r>
            <a:endParaRPr/>
          </a:p>
          <a:p>
            <a:pPr marL="0" marR="0" lvl="0" indent="-114300" algn="l" rtl="0">
              <a:spcBef>
                <a:spcPts val="0"/>
              </a:spcBef>
              <a:spcAft>
                <a:spcPts val="0"/>
              </a:spcAft>
              <a:buClr>
                <a:srgbClr val="231A96"/>
              </a:buClr>
              <a:buSzPts val="1800"/>
              <a:buFont typeface="Twentieth Century"/>
              <a:buAutoNum type="arabicPeriod"/>
            </a:pPr>
            <a:r>
              <a:rPr lang="en-US" sz="1800" b="0" i="0">
                <a:solidFill>
                  <a:srgbClr val="231A96"/>
                </a:solidFill>
                <a:latin typeface="Times New Roman"/>
                <a:ea typeface="Times New Roman"/>
                <a:cs typeface="Times New Roman"/>
                <a:sym typeface="Times New Roman"/>
              </a:rPr>
              <a:t>Mental Health Professionals:</a:t>
            </a:r>
            <a:endParaRPr/>
          </a:p>
          <a:p>
            <a:pPr marL="457200" marR="0" lvl="1" indent="0" algn="l" rtl="0">
              <a:spcBef>
                <a:spcPts val="0"/>
              </a:spcBef>
              <a:spcAft>
                <a:spcPts val="0"/>
              </a:spcAft>
              <a:buNone/>
            </a:pPr>
            <a:r>
              <a:rPr lang="en-US" sz="1800" b="0" i="0" u="none" strike="noStrike" cap="none">
                <a:solidFill>
                  <a:srgbClr val="231A96"/>
                </a:solidFill>
                <a:latin typeface="Times New Roman"/>
                <a:ea typeface="Times New Roman"/>
                <a:cs typeface="Times New Roman"/>
                <a:sym typeface="Times New Roman"/>
              </a:rPr>
              <a:t>Mental health professionals, including therapists, psychologists, and counselors, can find value in the Mental Fitness Tracker. The application's data-driven approach and visualizations can assist them in understanding trends in mental health conditions among different populations. This information can aid in formulating targeted intervention strategies and customized treatment plans for their clients.</a:t>
            </a:r>
            <a:endParaRPr/>
          </a:p>
          <a:p>
            <a:pPr marL="0" marR="0" lvl="0" indent="0" algn="l" rtl="0">
              <a:spcBef>
                <a:spcPts val="0"/>
              </a:spcBef>
              <a:spcAft>
                <a:spcPts val="0"/>
              </a:spcAft>
              <a:buNone/>
            </a:pPr>
            <a:endParaRPr sz="2400">
              <a:solidFill>
                <a:schemeClr val="lt1"/>
              </a:solidFill>
              <a:latin typeface="Twentieth Century"/>
              <a:ea typeface="Twentieth Century"/>
              <a:cs typeface="Twentieth Century"/>
              <a:sym typeface="Twentieth Century"/>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6"/>
          <p:cNvSpPr txBox="1"/>
          <p:nvPr/>
        </p:nvSpPr>
        <p:spPr>
          <a:xfrm>
            <a:off x="1039906" y="751344"/>
            <a:ext cx="9735670" cy="535531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0" i="0">
                <a:solidFill>
                  <a:srgbClr val="231A96"/>
                </a:solidFill>
                <a:latin typeface="Times New Roman"/>
                <a:ea typeface="Times New Roman"/>
                <a:cs typeface="Times New Roman"/>
                <a:sym typeface="Times New Roman"/>
              </a:rPr>
              <a:t>3.Policymakers and Public Health Officials:</a:t>
            </a:r>
            <a:endParaRPr/>
          </a:p>
          <a:p>
            <a:pPr marL="457200" marR="0" lvl="1" indent="0" algn="l" rtl="0">
              <a:spcBef>
                <a:spcPts val="0"/>
              </a:spcBef>
              <a:spcAft>
                <a:spcPts val="0"/>
              </a:spcAft>
              <a:buNone/>
            </a:pPr>
            <a:r>
              <a:rPr lang="en-US" sz="1800" b="0" i="0" u="none" strike="noStrike" cap="none">
                <a:solidFill>
                  <a:srgbClr val="231A96"/>
                </a:solidFill>
                <a:latin typeface="Times New Roman"/>
                <a:ea typeface="Times New Roman"/>
                <a:cs typeface="Times New Roman"/>
                <a:sym typeface="Times New Roman"/>
              </a:rPr>
              <a:t>Policymakers and public health officials can benefit from the Mental Fitness Tracker's data-driven approach to mental health tracking. The application's visualizations can help in identifying countries or regions with higher prevalence rates of mental health issues. This information can be used to inform and design mental health initiatives, policies, and resource allocation to address mental health challenges effectively.</a:t>
            </a:r>
            <a:endParaRPr/>
          </a:p>
          <a:p>
            <a:pPr marL="0" marR="0" lvl="0" indent="0" algn="l" rtl="0">
              <a:spcBef>
                <a:spcPts val="0"/>
              </a:spcBef>
              <a:spcAft>
                <a:spcPts val="0"/>
              </a:spcAft>
              <a:buNone/>
            </a:pPr>
            <a:r>
              <a:rPr lang="en-US" sz="1800" b="0" i="0">
                <a:solidFill>
                  <a:srgbClr val="231A96"/>
                </a:solidFill>
                <a:latin typeface="Times New Roman"/>
                <a:ea typeface="Times New Roman"/>
                <a:cs typeface="Times New Roman"/>
                <a:sym typeface="Times New Roman"/>
              </a:rPr>
              <a:t>4.Advocacy Groups and Non-Profit Organizations:</a:t>
            </a:r>
            <a:endParaRPr/>
          </a:p>
          <a:p>
            <a:pPr marL="457200" marR="0" lvl="1" indent="0" algn="l" rtl="0">
              <a:spcBef>
                <a:spcPts val="0"/>
              </a:spcBef>
              <a:spcAft>
                <a:spcPts val="0"/>
              </a:spcAft>
              <a:buNone/>
            </a:pPr>
            <a:r>
              <a:rPr lang="en-US" sz="1800" b="0" i="0" u="none" strike="noStrike" cap="none">
                <a:solidFill>
                  <a:srgbClr val="231A96"/>
                </a:solidFill>
                <a:latin typeface="Times New Roman"/>
                <a:ea typeface="Times New Roman"/>
                <a:cs typeface="Times New Roman"/>
                <a:sym typeface="Times New Roman"/>
              </a:rPr>
              <a:t>Non-profit organizations and advocacy groups focused on mental health awareness and support can utilize the Mental Fitness Tracker to understand the specific mental health needs of various populations. The insights gained can aid in tailoring awareness campaigns, outreach efforts, and targeted support programs for communities with higher mental health concerns.</a:t>
            </a:r>
            <a:endParaRPr/>
          </a:p>
          <a:p>
            <a:pPr marL="0" marR="0" lvl="0" indent="0" algn="l" rtl="0">
              <a:spcBef>
                <a:spcPts val="0"/>
              </a:spcBef>
              <a:spcAft>
                <a:spcPts val="0"/>
              </a:spcAft>
              <a:buNone/>
            </a:pPr>
            <a:r>
              <a:rPr lang="en-US" sz="1800" b="0" i="0">
                <a:solidFill>
                  <a:srgbClr val="231A96"/>
                </a:solidFill>
                <a:latin typeface="Times New Roman"/>
                <a:ea typeface="Times New Roman"/>
                <a:cs typeface="Times New Roman"/>
                <a:sym typeface="Times New Roman"/>
              </a:rPr>
              <a:t>5.Researchers and Academics:</a:t>
            </a:r>
            <a:endParaRPr/>
          </a:p>
          <a:p>
            <a:pPr marL="457200" marR="0" lvl="1" indent="0" algn="l" rtl="0">
              <a:spcBef>
                <a:spcPts val="0"/>
              </a:spcBef>
              <a:spcAft>
                <a:spcPts val="0"/>
              </a:spcAft>
              <a:buNone/>
            </a:pPr>
            <a:r>
              <a:rPr lang="en-US" sz="1800" b="0" i="0" u="none" strike="noStrike" cap="none">
                <a:solidFill>
                  <a:srgbClr val="231A96"/>
                </a:solidFill>
                <a:latin typeface="Times New Roman"/>
                <a:ea typeface="Times New Roman"/>
                <a:cs typeface="Times New Roman"/>
                <a:sym typeface="Times New Roman"/>
              </a:rPr>
              <a:t>Researchers and academics in the field of mental health can use the Mental Fitness Tracker as a valuable resource for studying global mental health trends and patterns. The merged dataset provides a comprehensive view of mental health conditions across various countries and years. Researchers can leverage this data for epidemiological studies, generating new insights, and identifying potential areas for further research.</a:t>
            </a:r>
            <a:endParaRPr/>
          </a:p>
          <a:p>
            <a:pPr marL="0" marR="0" lvl="0" indent="0" algn="l" rtl="0">
              <a:spcBef>
                <a:spcPts val="0"/>
              </a:spcBef>
              <a:spcAft>
                <a:spcPts val="0"/>
              </a:spcAft>
              <a:buNone/>
            </a:pPr>
            <a:br>
              <a:rPr lang="en-US" sz="1800">
                <a:solidFill>
                  <a:srgbClr val="FFFF00"/>
                </a:solidFill>
                <a:latin typeface="Twentieth Century"/>
                <a:ea typeface="Twentieth Century"/>
                <a:cs typeface="Twentieth Century"/>
                <a:sym typeface="Twentieth Century"/>
              </a:rPr>
            </a:br>
            <a:endParaRPr sz="1800">
              <a:solidFill>
                <a:srgbClr val="FFFF00"/>
              </a:solidFill>
              <a:latin typeface="Twentieth Century"/>
              <a:ea typeface="Twentieth Century"/>
              <a:cs typeface="Twentieth Century"/>
              <a:sym typeface="Twentieth Century"/>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Google Shape;273;p7"/>
          <p:cNvSpPr txBox="1"/>
          <p:nvPr/>
        </p:nvSpPr>
        <p:spPr>
          <a:xfrm>
            <a:off x="1048871" y="554019"/>
            <a:ext cx="9009529"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a:solidFill>
                  <a:schemeClr val="dk1"/>
                </a:solidFill>
                <a:latin typeface="Aharoni"/>
                <a:ea typeface="Aharoni"/>
                <a:cs typeface="Aharoni"/>
                <a:sym typeface="Aharoni"/>
              </a:rPr>
              <a:t>SOLUTION AND ITS VALUE PROPOSITION</a:t>
            </a:r>
            <a:endParaRPr sz="2800" b="1">
              <a:solidFill>
                <a:schemeClr val="dk1"/>
              </a:solidFill>
              <a:latin typeface="Aharoni"/>
              <a:ea typeface="Aharoni"/>
              <a:cs typeface="Aharoni"/>
              <a:sym typeface="Aharoni"/>
            </a:endParaRPr>
          </a:p>
        </p:txBody>
      </p:sp>
      <p:sp>
        <p:nvSpPr>
          <p:cNvPr id="274" name="Google Shape;274;p7"/>
          <p:cNvSpPr txBox="1"/>
          <p:nvPr/>
        </p:nvSpPr>
        <p:spPr>
          <a:xfrm>
            <a:off x="1048871" y="1228165"/>
            <a:ext cx="9493623" cy="378565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0" i="0">
                <a:solidFill>
                  <a:srgbClr val="231A96"/>
                </a:solidFill>
                <a:latin typeface="Times New Roman"/>
                <a:ea typeface="Times New Roman"/>
                <a:cs typeface="Times New Roman"/>
                <a:sym typeface="Times New Roman"/>
              </a:rPr>
              <a:t>The solution provided by the Mental Fitness Tracker is a user-friendly application that enables users to input their country, year, and various mental health indicators to assess their mental fitness level. The project employs data visualization techniques using libraries like Seaborn and Plotly to present correlations and patterns. Additionally, it utilizes machine learning algorithms like Linear Regression and Random Forest Regression to predict mental fitness levels based on the provided data. The value proposition lies in empowering individuals to gain valuable insights into their mental health, helping them make informed decisions about lifestyle changes, and seeking professional support when needed. The application's predictive capabilities allow users to receive personalized mental fitness assessments, promoting self-awareness and proactive mental health management. Overall, the project seeks to contribute positively to society by encouraging mental well-being and supporting mental health initiatives.</a:t>
            </a:r>
            <a:endParaRPr sz="2000">
              <a:solidFill>
                <a:srgbClr val="231A96"/>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79" name="Google Shape;279;p8"/>
          <p:cNvSpPr txBox="1"/>
          <p:nvPr/>
        </p:nvSpPr>
        <p:spPr>
          <a:xfrm>
            <a:off x="1330960" y="365760"/>
            <a:ext cx="3413760"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rgbClr val="231A96"/>
                </a:solidFill>
                <a:latin typeface="Aharoni"/>
                <a:ea typeface="Aharoni"/>
                <a:cs typeface="Aharoni"/>
                <a:sym typeface="Aharoni"/>
              </a:rPr>
              <a:t>INTRODUCTION</a:t>
            </a:r>
            <a:endParaRPr/>
          </a:p>
        </p:txBody>
      </p:sp>
      <p:sp>
        <p:nvSpPr>
          <p:cNvPr id="280" name="Google Shape;280;p8"/>
          <p:cNvSpPr txBox="1"/>
          <p:nvPr/>
        </p:nvSpPr>
        <p:spPr>
          <a:xfrm>
            <a:off x="955040" y="1046480"/>
            <a:ext cx="9519920" cy="34778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a:solidFill>
                  <a:srgbClr val="231A96"/>
                </a:solidFill>
                <a:latin typeface="Times New Roman"/>
                <a:ea typeface="Times New Roman"/>
                <a:cs typeface="Times New Roman"/>
                <a:sym typeface="Times New Roman"/>
              </a:rPr>
              <a:t>Mental fitness is defined as a state of well-being and having a positive sense of how we feel, think, and act.</a:t>
            </a:r>
            <a:endParaRPr/>
          </a:p>
          <a:p>
            <a:pPr marL="0" marR="0" lvl="0" indent="0" algn="l" rtl="0">
              <a:spcBef>
                <a:spcPts val="0"/>
              </a:spcBef>
              <a:spcAft>
                <a:spcPts val="0"/>
              </a:spcAft>
              <a:buNone/>
            </a:pPr>
            <a:r>
              <a:rPr lang="en-US" sz="2000">
                <a:solidFill>
                  <a:srgbClr val="231A96"/>
                </a:solidFill>
                <a:latin typeface="Times New Roman"/>
                <a:ea typeface="Times New Roman"/>
                <a:cs typeface="Times New Roman"/>
                <a:sym typeface="Times New Roman"/>
              </a:rPr>
              <a:t>It means keeping your brain and emotional health in good shape. It doesn’t mean acing a test or practicing memory games or thinking puzzles, but rather exercises that keep you mentally well and build up your resilience to stress.</a:t>
            </a:r>
            <a:endParaRPr/>
          </a:p>
          <a:p>
            <a:pPr marL="0" marR="0" lvl="0" indent="0" algn="l" rtl="0">
              <a:spcBef>
                <a:spcPts val="0"/>
              </a:spcBef>
              <a:spcAft>
                <a:spcPts val="0"/>
              </a:spcAft>
              <a:buNone/>
            </a:pPr>
            <a:r>
              <a:rPr lang="en-US" sz="2000">
                <a:solidFill>
                  <a:srgbClr val="231A96"/>
                </a:solidFill>
                <a:latin typeface="Times New Roman"/>
                <a:ea typeface="Times New Roman"/>
                <a:cs typeface="Times New Roman"/>
                <a:sym typeface="Times New Roman"/>
              </a:rPr>
              <a:t>The concept of mental fitness has only emerged in the past few years, and is meant to help people understand that like physical fitness, mental fitness is just as important and should not be neglected within our society. It helps people understand that just as we can improve our physical health by moving our bodies, we improve our mental health by strengthening our minds.</a:t>
            </a:r>
            <a:endParaRPr/>
          </a:p>
          <a:p>
            <a:pPr marL="0" marR="0" lvl="0" indent="0" algn="l" rtl="0">
              <a:spcBef>
                <a:spcPts val="0"/>
              </a:spcBef>
              <a:spcAft>
                <a:spcPts val="0"/>
              </a:spcAft>
              <a:buNone/>
            </a:pPr>
            <a:endParaRPr sz="2000">
              <a:solidFill>
                <a:srgbClr val="231A96"/>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p9"/>
          <p:cNvSpPr txBox="1"/>
          <p:nvPr/>
        </p:nvSpPr>
        <p:spPr>
          <a:xfrm>
            <a:off x="1117600" y="375920"/>
            <a:ext cx="10027920" cy="440120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rgbClr val="231A96"/>
                </a:solidFill>
                <a:latin typeface="Aharoni"/>
                <a:ea typeface="Aharoni"/>
                <a:cs typeface="Aharoni"/>
                <a:sym typeface="Aharoni"/>
              </a:rPr>
              <a:t>What is mental fitness?</a:t>
            </a:r>
            <a:endParaRPr/>
          </a:p>
          <a:p>
            <a:pPr marL="0" marR="0" lvl="0" indent="0" algn="l" rtl="0">
              <a:spcBef>
                <a:spcPts val="0"/>
              </a:spcBef>
              <a:spcAft>
                <a:spcPts val="0"/>
              </a:spcAft>
              <a:buNone/>
            </a:pPr>
            <a:endParaRPr sz="1800">
              <a:solidFill>
                <a:schemeClr val="lt1"/>
              </a:solidFill>
              <a:latin typeface="Twentieth Century"/>
              <a:ea typeface="Twentieth Century"/>
              <a:cs typeface="Twentieth Century"/>
              <a:sym typeface="Twentieth Century"/>
            </a:endParaRPr>
          </a:p>
          <a:p>
            <a:pPr marL="0" marR="0" lvl="0" indent="0" algn="l" rtl="0">
              <a:spcBef>
                <a:spcPts val="0"/>
              </a:spcBef>
              <a:spcAft>
                <a:spcPts val="0"/>
              </a:spcAft>
              <a:buNone/>
            </a:pPr>
            <a:r>
              <a:rPr lang="en-US" sz="1800">
                <a:solidFill>
                  <a:srgbClr val="231A96"/>
                </a:solidFill>
                <a:latin typeface="Times New Roman"/>
                <a:ea typeface="Times New Roman"/>
                <a:cs typeface="Times New Roman"/>
                <a:sym typeface="Times New Roman"/>
              </a:rPr>
              <a:t>As mentioned before, mental fitness is defined as a state of well-being and having a positive sense of how we feel, think, and act, like how physical fitness refers to the ability of your body systems to work together efficiently to allow you to be healthy and perform activities of daily living.</a:t>
            </a:r>
            <a:endParaRPr/>
          </a:p>
          <a:p>
            <a:pPr marL="0" marR="0" lvl="0" indent="0" algn="l" rtl="0">
              <a:spcBef>
                <a:spcPts val="0"/>
              </a:spcBef>
              <a:spcAft>
                <a:spcPts val="0"/>
              </a:spcAft>
              <a:buNone/>
            </a:pPr>
            <a:endParaRPr sz="1800">
              <a:solidFill>
                <a:srgbClr val="231A96"/>
              </a:solidFill>
              <a:latin typeface="Times New Roman"/>
              <a:ea typeface="Times New Roman"/>
              <a:cs typeface="Times New Roman"/>
              <a:sym typeface="Times New Roman"/>
            </a:endParaRPr>
          </a:p>
          <a:p>
            <a:pPr marL="0" marR="0" lvl="0" indent="0" algn="l" rtl="0">
              <a:spcBef>
                <a:spcPts val="0"/>
              </a:spcBef>
              <a:spcAft>
                <a:spcPts val="0"/>
              </a:spcAft>
              <a:buNone/>
            </a:pPr>
            <a:r>
              <a:rPr lang="en-US" sz="1800">
                <a:solidFill>
                  <a:srgbClr val="231A96"/>
                </a:solidFill>
                <a:latin typeface="Times New Roman"/>
                <a:ea typeface="Times New Roman"/>
                <a:cs typeface="Times New Roman"/>
                <a:sym typeface="Times New Roman"/>
              </a:rPr>
              <a:t>With physical health, every one of us is prone to certain conditions given our family history and environment or has certain goals we wish to achieve when it comes to being physically fit. For example, if your family has a history of heart disease, goals of yours may include having a healthy diet, regular exercise, keeping cholesterol and sugar levels low, etc. </a:t>
            </a:r>
            <a:endParaRPr/>
          </a:p>
          <a:p>
            <a:pPr marL="0" marR="0" lvl="0" indent="0" algn="l" rtl="0">
              <a:spcBef>
                <a:spcPts val="0"/>
              </a:spcBef>
              <a:spcAft>
                <a:spcPts val="0"/>
              </a:spcAft>
              <a:buNone/>
            </a:pPr>
            <a:endParaRPr sz="1800">
              <a:solidFill>
                <a:srgbClr val="231A96"/>
              </a:solidFill>
              <a:latin typeface="Times New Roman"/>
              <a:ea typeface="Times New Roman"/>
              <a:cs typeface="Times New Roman"/>
              <a:sym typeface="Times New Roman"/>
            </a:endParaRPr>
          </a:p>
          <a:p>
            <a:pPr marL="0" marR="0" lvl="0" indent="0" algn="l" rtl="0">
              <a:spcBef>
                <a:spcPts val="0"/>
              </a:spcBef>
              <a:spcAft>
                <a:spcPts val="0"/>
              </a:spcAft>
              <a:buNone/>
            </a:pPr>
            <a:r>
              <a:rPr lang="en-US" sz="1800">
                <a:solidFill>
                  <a:srgbClr val="231A96"/>
                </a:solidFill>
                <a:latin typeface="Times New Roman"/>
                <a:ea typeface="Times New Roman"/>
                <a:cs typeface="Times New Roman"/>
                <a:sym typeface="Times New Roman"/>
              </a:rPr>
              <a:t>The same mentality can be applied to mental health. We are all prone to certain conditions depending on our family history and environment, however many of us may not think to set goals to ensure they stay mentally fit. For example, if your family has a history of anxiety, goals of yours may include journaling, meditation, regular sleep, and keeping stress and anxiety levels low. </a:t>
            </a:r>
            <a:endParaRPr sz="1800">
              <a:solidFill>
                <a:srgbClr val="231A96"/>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name="Circuit">
  <a:themeElements>
    <a:clrScheme name="Circuit">
      <a:dk1>
        <a:srgbClr val="000000"/>
      </a:dk1>
      <a:lt1>
        <a:srgbClr val="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1520</Words>
  <Application>Microsoft Office PowerPoint</Application>
  <PresentationFormat>Widescreen</PresentationFormat>
  <Paragraphs>68</Paragraphs>
  <Slides>19</Slides>
  <Notes>19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Aharoni</vt:lpstr>
      <vt:lpstr>Times New Roman</vt:lpstr>
      <vt:lpstr>Arial</vt:lpstr>
      <vt:lpstr>Libre Baskerville</vt:lpstr>
      <vt:lpstr>Twentieth Century</vt:lpstr>
      <vt:lpstr>Arial Rounded</vt:lpstr>
      <vt:lpstr>Circuit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Shabnam Bano</dc:creator>
  <cp:lastModifiedBy>Shabnam Bano</cp:lastModifiedBy>
  <cp:revision>1</cp:revision>
  <dcterms:created xsi:type="dcterms:W3CDTF">2023-07-16T13:16:27Z</dcterms:created>
  <dcterms:modified xsi:type="dcterms:W3CDTF">2024-01-18T06:23:34Z</dcterms:modified>
</cp:coreProperties>
</file>