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C7FD96-DCD6-9517-7A60-5DA95858C6A2}" v="5" dt="2024-11-29T09:43:59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3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7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56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2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81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2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1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9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5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04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67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11/29/2024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119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mysql.com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C5A67-118C-4E4F-B36D-98915F747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2C4079-2A19-D8E8-F6A6-865F7206EF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38040" r="-3" b="5728"/>
          <a:stretch/>
        </p:blipFill>
        <p:spPr>
          <a:xfrm>
            <a:off x="-4199" y="10"/>
            <a:ext cx="12196199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0F8B35-FE0B-427D-9196-5DB8CC697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06494" y="859953"/>
            <a:ext cx="4379010" cy="5197947"/>
          </a:xfrm>
          <a:custGeom>
            <a:avLst/>
            <a:gdLst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2480538 h 5246128"/>
              <a:gd name="connsiteX4" fmla="*/ 4419600 w 4419600"/>
              <a:gd name="connsiteY4" fmla="*/ 4975131 h 5246128"/>
              <a:gd name="connsiteX5" fmla="*/ 4419600 w 4419600"/>
              <a:gd name="connsiteY5" fmla="*/ 5246128 h 5246128"/>
              <a:gd name="connsiteX6" fmla="*/ 0 w 4419600"/>
              <a:gd name="connsiteY6" fmla="*/ 5246128 h 5246128"/>
              <a:gd name="connsiteX7" fmla="*/ 0 w 4419600"/>
              <a:gd name="connsiteY7" fmla="*/ 4975131 h 5246128"/>
              <a:gd name="connsiteX8" fmla="*/ 0 w 4419600"/>
              <a:gd name="connsiteY8" fmla="*/ 2480538 h 5246128"/>
              <a:gd name="connsiteX9" fmla="*/ 0 w 4419600"/>
              <a:gd name="connsiteY9" fmla="*/ 2209541 h 5246128"/>
              <a:gd name="connsiteX10" fmla="*/ 2209538 w 4419600"/>
              <a:gd name="connsiteY10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4975131 h 5246128"/>
              <a:gd name="connsiteX4" fmla="*/ 4419600 w 4419600"/>
              <a:gd name="connsiteY4" fmla="*/ 5246128 h 5246128"/>
              <a:gd name="connsiteX5" fmla="*/ 0 w 4419600"/>
              <a:gd name="connsiteY5" fmla="*/ 5246128 h 5246128"/>
              <a:gd name="connsiteX6" fmla="*/ 0 w 4419600"/>
              <a:gd name="connsiteY6" fmla="*/ 4975131 h 5246128"/>
              <a:gd name="connsiteX7" fmla="*/ 0 w 4419600"/>
              <a:gd name="connsiteY7" fmla="*/ 2480538 h 5246128"/>
              <a:gd name="connsiteX8" fmla="*/ 0 w 4419600"/>
              <a:gd name="connsiteY8" fmla="*/ 2209541 h 5246128"/>
              <a:gd name="connsiteX9" fmla="*/ 2209538 w 4419600"/>
              <a:gd name="connsiteY9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4975131 h 5246128"/>
              <a:gd name="connsiteX6" fmla="*/ 0 w 4419600"/>
              <a:gd name="connsiteY6" fmla="*/ 2480538 h 5246128"/>
              <a:gd name="connsiteX7" fmla="*/ 0 w 4419600"/>
              <a:gd name="connsiteY7" fmla="*/ 2209541 h 5246128"/>
              <a:gd name="connsiteX8" fmla="*/ 2209538 w 4419600"/>
              <a:gd name="connsiteY8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2480538 h 5246128"/>
              <a:gd name="connsiteX6" fmla="*/ 0 w 4419600"/>
              <a:gd name="connsiteY6" fmla="*/ 2209541 h 5246128"/>
              <a:gd name="connsiteX7" fmla="*/ 2209538 w 4419600"/>
              <a:gd name="connsiteY7" fmla="*/ 0 h 524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9600" h="5246128">
                <a:moveTo>
                  <a:pt x="2209538" y="0"/>
                </a:moveTo>
                <a:lnTo>
                  <a:pt x="2210062" y="0"/>
                </a:lnTo>
                <a:cubicBezTo>
                  <a:pt x="3430375" y="0"/>
                  <a:pt x="4419600" y="989251"/>
                  <a:pt x="4419600" y="2209541"/>
                </a:cubicBezTo>
                <a:lnTo>
                  <a:pt x="4419600" y="5246128"/>
                </a:lnTo>
                <a:lnTo>
                  <a:pt x="0" y="5246128"/>
                </a:lnTo>
                <a:lnTo>
                  <a:pt x="0" y="2480538"/>
                </a:lnTo>
                <a:lnTo>
                  <a:pt x="0" y="2209541"/>
                </a:lnTo>
                <a:cubicBezTo>
                  <a:pt x="0" y="989251"/>
                  <a:pt x="989222" y="0"/>
                  <a:pt x="2209538" y="0"/>
                </a:cubicBez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1849" y="1921623"/>
            <a:ext cx="6868301" cy="1750731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Datubāzes serveris (MySQL Laragon)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8496" y="4936376"/>
            <a:ext cx="3295006" cy="847166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1500">
                <a:solidFill>
                  <a:srgbClr val="FFFFFF"/>
                </a:solidFill>
              </a:rPr>
              <a:t>Veidoja: grupas DP4-2 audzēknis Raitis Jermacāns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59B18A-94FC-4D49-98EB-BEC65B321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376602" y="4316294"/>
            <a:ext cx="1458419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BA761B-DE6B-4078-B4C9-0FFE37D2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12857-B53A-B794-976B-9CDD48E31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37032"/>
            <a:ext cx="10427840" cy="1086056"/>
          </a:xfrm>
        </p:spPr>
        <p:txBody>
          <a:bodyPr>
            <a:normAutofit/>
          </a:bodyPr>
          <a:lstStyle/>
          <a:p>
            <a:r>
              <a:rPr lang="en-US" dirty="0"/>
              <a:t>MySQL un </a:t>
            </a:r>
            <a:r>
              <a:rPr lang="en-US" dirty="0" err="1"/>
              <a:t>Laragon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C630D5-1ADF-4994-883A-6501F0DF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500" y="2053613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790D428-B3C0-90AA-57E7-885F49796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676" y="2255798"/>
            <a:ext cx="5181600" cy="3598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lv" err="1">
                <a:latin typeface="Consolas"/>
              </a:rPr>
              <a:t>MySQL</a:t>
            </a:r>
            <a:r>
              <a:rPr lang="lv" dirty="0">
                <a:latin typeface="Consolas"/>
              </a:rPr>
              <a:t> ir pasaulē populārākā atvērtā koda </a:t>
            </a:r>
            <a:r>
              <a:rPr lang="lv" dirty="0">
                <a:solidFill>
                  <a:srgbClr val="E2E6E8"/>
                </a:solidFill>
                <a:latin typeface="Consolas"/>
                <a:ea typeface="+mn-lt"/>
                <a:cs typeface="+mn-lt"/>
              </a:rPr>
              <a:t>r</a:t>
            </a:r>
            <a:r>
              <a:rPr lang="lv" dirty="0">
                <a:solidFill>
                  <a:srgbClr val="E8E8E8"/>
                </a:solidFill>
                <a:latin typeface="Consolas"/>
                <a:ea typeface="+mn-lt"/>
                <a:cs typeface="+mn-lt"/>
              </a:rPr>
              <a:t>elāciju </a:t>
            </a:r>
            <a:r>
              <a:rPr lang="lv" err="1">
                <a:solidFill>
                  <a:srgbClr val="E8E8E8"/>
                </a:solidFill>
                <a:latin typeface="Consolas"/>
                <a:ea typeface="+mn-lt"/>
                <a:cs typeface="+mn-lt"/>
              </a:rPr>
              <a:t>datubāzu</a:t>
            </a:r>
            <a:r>
              <a:rPr lang="lv" dirty="0">
                <a:solidFill>
                  <a:srgbClr val="E8E8E8"/>
                </a:solidFill>
                <a:latin typeface="Consolas"/>
                <a:ea typeface="+mn-lt"/>
                <a:cs typeface="+mn-lt"/>
              </a:rPr>
              <a:t> pārvaldības sistēma</a:t>
            </a:r>
            <a:r>
              <a:rPr lang="lv" dirty="0">
                <a:latin typeface="Consolas"/>
              </a:rPr>
              <a:t>.  SQL – </a:t>
            </a:r>
            <a:r>
              <a:rPr lang="lv" err="1">
                <a:latin typeface="Consolas"/>
              </a:rPr>
              <a:t>Structured</a:t>
            </a:r>
            <a:r>
              <a:rPr lang="lv" dirty="0">
                <a:latin typeface="Consolas"/>
              </a:rPr>
              <a:t> </a:t>
            </a:r>
            <a:r>
              <a:rPr lang="lv" err="1">
                <a:latin typeface="Consolas"/>
              </a:rPr>
              <a:t>Query</a:t>
            </a:r>
            <a:r>
              <a:rPr lang="lv" dirty="0">
                <a:latin typeface="Consolas"/>
              </a:rPr>
              <a:t> </a:t>
            </a:r>
            <a:r>
              <a:rPr lang="lv" err="1">
                <a:latin typeface="Consolas"/>
              </a:rPr>
              <a:t>Language</a:t>
            </a:r>
            <a:endParaRPr lang="lv">
              <a:latin typeface="Georgia Pro Light"/>
            </a:endParaRPr>
          </a:p>
          <a:p>
            <a:pPr marL="0" indent="0">
              <a:buNone/>
            </a:pPr>
            <a:endParaRPr lang="lv" dirty="0">
              <a:latin typeface="Consolas"/>
            </a:endParaRPr>
          </a:p>
          <a:p>
            <a:endParaRPr lang="lv">
              <a:latin typeface="Georgia Pro Light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87A9D7D-BF72-E8C2-505F-715B9DBF772D}"/>
              </a:ext>
            </a:extLst>
          </p:cNvPr>
          <p:cNvSpPr txBox="1">
            <a:spLocks/>
          </p:cNvSpPr>
          <p:nvPr/>
        </p:nvSpPr>
        <p:spPr>
          <a:xfrm>
            <a:off x="6124833" y="2253739"/>
            <a:ext cx="5161006" cy="30528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lv" err="1">
                <a:latin typeface="Consolas"/>
              </a:rPr>
              <a:t>Laragon</a:t>
            </a:r>
            <a:r>
              <a:rPr lang="lv" dirty="0">
                <a:latin typeface="Consolas"/>
              </a:rPr>
              <a:t> ir datubāzes pārvaldīšanas sistēma priekš </a:t>
            </a:r>
            <a:r>
              <a:rPr lang="lv" err="1">
                <a:latin typeface="Consolas"/>
              </a:rPr>
              <a:t>MySQL</a:t>
            </a:r>
            <a:r>
              <a:rPr lang="lv" dirty="0">
                <a:latin typeface="Consolas"/>
              </a:rPr>
              <a:t> un </a:t>
            </a:r>
            <a:r>
              <a:rPr lang="lv" err="1">
                <a:latin typeface="Consolas"/>
              </a:rPr>
              <a:t>Apache</a:t>
            </a:r>
            <a:r>
              <a:rPr lang="lv" dirty="0">
                <a:latin typeface="Consolas"/>
              </a:rPr>
              <a:t>, kas ļauj palaist serveri un programmu izstrādes vidi uz datora.</a:t>
            </a:r>
            <a:endParaRPr lang="en-US"/>
          </a:p>
          <a:p>
            <a:endParaRPr lang="lv">
              <a:latin typeface="Georgia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0912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752A72-85AE-4898-800C-83AA48A96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3782EC-78D7-3751-66E3-017C27037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296" y="666750"/>
            <a:ext cx="5324703" cy="1579222"/>
          </a:xfrm>
        </p:spPr>
        <p:txBody>
          <a:bodyPr>
            <a:normAutofit/>
          </a:bodyPr>
          <a:lstStyle/>
          <a:p>
            <a:r>
              <a:rPr lang="en-US" dirty="0" err="1"/>
              <a:t>Uzstādīšana</a:t>
            </a:r>
            <a:r>
              <a:rPr lang="en-US" dirty="0"/>
              <a:t> </a:t>
            </a:r>
            <a:r>
              <a:rPr lang="en-US" dirty="0" err="1"/>
              <a:t>priekš</a:t>
            </a:r>
            <a:r>
              <a:rPr lang="en-US" dirty="0"/>
              <a:t> WEB </a:t>
            </a:r>
            <a:r>
              <a:rPr lang="en-US" dirty="0" err="1"/>
              <a:t>projekta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4652EC-C642-4099-9CB1-67BCF3CB5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199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300A4-AA9E-4A80-5781-305F1DBE4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336" y="3588054"/>
            <a:ext cx="4555663" cy="3303927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600" err="1">
                <a:latin typeface="Consolas"/>
              </a:rPr>
              <a:t>Ielādēt</a:t>
            </a:r>
            <a:r>
              <a:rPr lang="en-US" sz="1600" dirty="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Laragon</a:t>
            </a:r>
            <a:r>
              <a:rPr lang="en-US" sz="1600" dirty="0">
                <a:latin typeface="Consolas"/>
              </a:rPr>
              <a:t> no </a:t>
            </a:r>
            <a:r>
              <a:rPr lang="en-US" sz="1600" u="sng" dirty="0">
                <a:latin typeface="Consolas"/>
                <a:ea typeface="+mn-lt"/>
                <a:cs typeface="+mn-lt"/>
                <a:hlinkClick r:id="rId2"/>
              </a:rPr>
              <a:t>https://www.mysql.com/downloads/</a:t>
            </a:r>
            <a:r>
              <a:rPr lang="en-US" sz="1600" dirty="0">
                <a:latin typeface="Consolas"/>
                <a:ea typeface="+mn-lt"/>
                <a:cs typeface="+mn-lt"/>
              </a:rPr>
              <a:t> un </a:t>
            </a:r>
            <a:r>
              <a:rPr lang="en-US" sz="1600" err="1">
                <a:latin typeface="Consolas"/>
                <a:ea typeface="+mn-lt"/>
                <a:cs typeface="+mn-lt"/>
              </a:rPr>
              <a:t>sekot</a:t>
            </a:r>
            <a:r>
              <a:rPr lang="en-US" sz="1600" dirty="0"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latin typeface="Consolas"/>
                <a:ea typeface="+mn-lt"/>
                <a:cs typeface="+mn-lt"/>
              </a:rPr>
              <a:t>instrukcijas</a:t>
            </a:r>
            <a:r>
              <a:rPr lang="en-US" sz="1600" dirty="0"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latin typeface="Consolas"/>
                <a:ea typeface="+mn-lt"/>
                <a:cs typeface="+mn-lt"/>
              </a:rPr>
              <a:t>soļiem</a:t>
            </a:r>
            <a:endParaRPr lang="en-US" sz="1600">
              <a:latin typeface="Consolas"/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sz="1600" err="1">
                <a:latin typeface="Consolas"/>
              </a:rPr>
              <a:t>Atvērt</a:t>
            </a:r>
            <a:r>
              <a:rPr lang="en-US" sz="1600" dirty="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Laragon</a:t>
            </a:r>
            <a:r>
              <a:rPr lang="en-US" sz="1600" dirty="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šajā</a:t>
            </a:r>
            <a:r>
              <a:rPr lang="en-US" sz="1600" dirty="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logā</a:t>
            </a:r>
            <a:r>
              <a:rPr lang="en-US" sz="1600" dirty="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ir</a:t>
            </a:r>
            <a:r>
              <a:rPr lang="en-US" sz="1600" dirty="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redzams</a:t>
            </a:r>
            <a:r>
              <a:rPr lang="en-US" sz="1600" dirty="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servera</a:t>
            </a:r>
            <a:r>
              <a:rPr lang="en-US" sz="1600" dirty="0">
                <a:latin typeface="Consolas"/>
              </a:rPr>
              <a:t> ports </a:t>
            </a:r>
            <a:r>
              <a:rPr lang="en-US" sz="1600" err="1">
                <a:latin typeface="Consolas"/>
              </a:rPr>
              <a:t>uz</a:t>
            </a:r>
            <a:r>
              <a:rPr lang="en-US" sz="1600" dirty="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datora</a:t>
            </a:r>
            <a:r>
              <a:rPr lang="en-US" sz="1600" dirty="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šo</a:t>
            </a:r>
            <a:r>
              <a:rPr lang="en-US" sz="1600" dirty="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vajag</a:t>
            </a:r>
            <a:r>
              <a:rPr lang="en-US" sz="1600" dirty="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iegaumēt</a:t>
            </a:r>
            <a:r>
              <a:rPr lang="en-US" sz="1600" dirty="0">
                <a:latin typeface="Consolas"/>
              </a:rPr>
              <a:t>, </a:t>
            </a:r>
            <a:r>
              <a:rPr lang="en-US" sz="1600" err="1">
                <a:latin typeface="Consolas"/>
              </a:rPr>
              <a:t>uzspiest</a:t>
            </a:r>
            <a:r>
              <a:rPr lang="en-US" sz="1600" dirty="0">
                <a:latin typeface="Consolas"/>
              </a:rPr>
              <a:t> Start un </a:t>
            </a:r>
            <a:r>
              <a:rPr lang="en-US" sz="1600" err="1">
                <a:latin typeface="Consolas"/>
              </a:rPr>
              <a:t>pēc</a:t>
            </a:r>
            <a:r>
              <a:rPr lang="en-US" sz="1600" dirty="0">
                <a:latin typeface="Consolas"/>
              </a:rPr>
              <a:t> tam Database </a:t>
            </a:r>
            <a:r>
              <a:rPr lang="en-US" sz="1600" err="1">
                <a:latin typeface="Consolas"/>
              </a:rPr>
              <a:t>pogu</a:t>
            </a:r>
            <a:endParaRPr lang="en-US" sz="1600">
              <a:latin typeface="Consolas"/>
            </a:endParaRPr>
          </a:p>
          <a:p>
            <a:pPr>
              <a:lnSpc>
                <a:spcPct val="110000"/>
              </a:lnSpc>
            </a:pPr>
            <a:r>
              <a:rPr lang="en-US" sz="1600" err="1">
                <a:latin typeface="Consolas"/>
              </a:rPr>
              <a:t>Šajā</a:t>
            </a:r>
            <a:r>
              <a:rPr lang="en-US" sz="1600" dirty="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ekrāna</a:t>
            </a:r>
            <a:r>
              <a:rPr lang="en-US" sz="1600" dirty="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varat</a:t>
            </a:r>
            <a:r>
              <a:rPr lang="en-US" sz="1600" dirty="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redzēt</a:t>
            </a:r>
            <a:r>
              <a:rPr lang="en-US" sz="1600" dirty="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servera</a:t>
            </a:r>
            <a:r>
              <a:rPr lang="en-US" sz="1600" dirty="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konfigurāciju</a:t>
            </a:r>
            <a:r>
              <a:rPr lang="en-US" sz="1600" dirty="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kā</a:t>
            </a:r>
            <a:r>
              <a:rPr lang="en-US" sz="1600" dirty="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piemēram</a:t>
            </a:r>
            <a:r>
              <a:rPr lang="en-US" sz="1600" dirty="0">
                <a:latin typeface="Consolas"/>
              </a:rPr>
              <a:t> IP, </a:t>
            </a:r>
            <a:r>
              <a:rPr lang="en-US" sz="1600" err="1">
                <a:latin typeface="Consolas"/>
              </a:rPr>
              <a:t>lietotāja</a:t>
            </a:r>
            <a:r>
              <a:rPr lang="en-US" sz="1600" dirty="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nosaukumu</a:t>
            </a:r>
            <a:r>
              <a:rPr lang="en-US" sz="1600" dirty="0">
                <a:latin typeface="Consolas"/>
              </a:rPr>
              <a:t> un </a:t>
            </a:r>
            <a:r>
              <a:rPr lang="en-US" sz="1600" err="1">
                <a:latin typeface="Consolas"/>
              </a:rPr>
              <a:t>paroli</a:t>
            </a:r>
            <a:r>
              <a:rPr lang="en-US" sz="1600" dirty="0">
                <a:latin typeface="Consolas"/>
              </a:rPr>
              <a:t>, </a:t>
            </a:r>
            <a:r>
              <a:rPr lang="en-US" sz="1600" err="1">
                <a:latin typeface="Consolas"/>
              </a:rPr>
              <a:t>šo</a:t>
            </a:r>
            <a:r>
              <a:rPr lang="en-US" sz="1600" dirty="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aŗi</a:t>
            </a:r>
            <a:r>
              <a:rPr lang="en-US" sz="1600" dirty="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vajag</a:t>
            </a:r>
            <a:r>
              <a:rPr lang="en-US" sz="1600" dirty="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iegaumēt</a:t>
            </a:r>
            <a:r>
              <a:rPr lang="en-US" sz="1600" dirty="0">
                <a:latin typeface="Consolas"/>
              </a:rPr>
              <a:t>, jo </a:t>
            </a:r>
            <a:r>
              <a:rPr lang="en-US" sz="1600" err="1">
                <a:latin typeface="Consolas"/>
              </a:rPr>
              <a:t>šo</a:t>
            </a:r>
            <a:r>
              <a:rPr lang="en-US" sz="1600" dirty="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informāciju</a:t>
            </a:r>
            <a:r>
              <a:rPr lang="en-US" sz="1600" dirty="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vajadzēs</a:t>
            </a:r>
            <a:r>
              <a:rPr lang="en-US" sz="1600" dirty="0">
                <a:latin typeface="Consolas"/>
              </a:rPr>
              <a:t> WEB </a:t>
            </a:r>
            <a:r>
              <a:rPr lang="en-US" sz="1600" err="1">
                <a:latin typeface="Consolas"/>
              </a:rPr>
              <a:t>projekta</a:t>
            </a:r>
            <a:r>
              <a:rPr lang="en-US" sz="1600" dirty="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savienošanai</a:t>
            </a:r>
            <a:r>
              <a:rPr lang="en-US" sz="1600" dirty="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ar</a:t>
            </a:r>
            <a:r>
              <a:rPr lang="en-US" sz="1600" dirty="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datubāzi</a:t>
            </a:r>
            <a:r>
              <a:rPr lang="en-US" sz="1600" dirty="0">
                <a:latin typeface="Consolas"/>
              </a:rPr>
              <a:t>. </a:t>
            </a:r>
            <a:r>
              <a:rPr lang="en-US" sz="1600" err="1">
                <a:latin typeface="Consolas"/>
              </a:rPr>
              <a:t>Pēc</a:t>
            </a:r>
            <a:r>
              <a:rPr lang="en-US" sz="1600" dirty="0">
                <a:latin typeface="Consolas"/>
              </a:rPr>
              <a:t> tam </a:t>
            </a:r>
            <a:r>
              <a:rPr lang="en-US" sz="1600" err="1">
                <a:latin typeface="Consolas"/>
              </a:rPr>
              <a:t>spiest</a:t>
            </a:r>
            <a:r>
              <a:rPr lang="en-US" sz="1600" dirty="0">
                <a:latin typeface="Consolas"/>
              </a:rPr>
              <a:t> Open</a:t>
            </a:r>
            <a:endParaRPr lang="en-US" sz="1600" dirty="0">
              <a:latin typeface="Georgia Pro Light"/>
            </a:endParaRPr>
          </a:p>
          <a:p>
            <a:pPr>
              <a:lnSpc>
                <a:spcPct val="110000"/>
              </a:lnSpc>
            </a:pPr>
            <a:endParaRPr lang="en-US" sz="1600" dirty="0"/>
          </a:p>
          <a:p>
            <a:pPr>
              <a:lnSpc>
                <a:spcPct val="110000"/>
              </a:lnSpc>
            </a:pPr>
            <a:endParaRPr lang="en-US" sz="16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1CB239D-6BEC-768D-F79D-59B6F19BE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564" y="577679"/>
            <a:ext cx="3934753" cy="2628671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BD2ECED-2C61-F788-FE69-634867B64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2228" y="3589868"/>
            <a:ext cx="4001778" cy="284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59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61893-B51B-63E7-49FE-1B867B4B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8293" y="895440"/>
            <a:ext cx="6817307" cy="1560083"/>
          </a:xfrm>
        </p:spPr>
        <p:txBody>
          <a:bodyPr>
            <a:normAutofit/>
          </a:bodyPr>
          <a:lstStyle/>
          <a:p>
            <a:r>
              <a:rPr lang="en-US" dirty="0" err="1"/>
              <a:t>Uzstādīšana</a:t>
            </a:r>
            <a:r>
              <a:rPr lang="en-US" dirty="0"/>
              <a:t> </a:t>
            </a:r>
            <a:r>
              <a:rPr lang="en-US" dirty="0" err="1"/>
              <a:t>priekš</a:t>
            </a:r>
            <a:r>
              <a:rPr lang="en-US" dirty="0"/>
              <a:t> WEB </a:t>
            </a:r>
            <a:r>
              <a:rPr lang="en-US" dirty="0" err="1"/>
              <a:t>projekta</a:t>
            </a:r>
          </a:p>
        </p:txBody>
      </p:sp>
      <p:pic>
        <p:nvPicPr>
          <p:cNvPr id="4" name="Picture 3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A5C035B1-C10B-C127-E2FC-8A35EE7D6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9" y="953186"/>
            <a:ext cx="2171675" cy="153235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9129825-D523-5CBE-1FEF-4DA0171CB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314" y="2992625"/>
            <a:ext cx="2038099" cy="315383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862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0A951-24D9-E80F-A692-81E49C337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772" y="2753546"/>
            <a:ext cx="5994828" cy="338428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err="1">
                <a:latin typeface="Consolas"/>
              </a:rPr>
              <a:t>Savā</a:t>
            </a:r>
            <a:r>
              <a:rPr lang="en-US" sz="1600">
                <a:latin typeface="Consolas"/>
              </a:rPr>
              <a:t> WEB </a:t>
            </a:r>
            <a:r>
              <a:rPr lang="en-US" sz="1600" err="1">
                <a:latin typeface="Consolas"/>
              </a:rPr>
              <a:t>projektā</a:t>
            </a:r>
            <a:r>
              <a:rPr lang="en-US" sz="160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atrast</a:t>
            </a:r>
            <a:r>
              <a:rPr lang="en-US" sz="1600">
                <a:latin typeface="Consolas"/>
              </a:rPr>
              <a:t> .env </a:t>
            </a:r>
            <a:r>
              <a:rPr lang="en-US" sz="1600" err="1">
                <a:latin typeface="Consolas"/>
              </a:rPr>
              <a:t>failu</a:t>
            </a:r>
            <a:r>
              <a:rPr lang="en-US" sz="1600">
                <a:latin typeface="Consolas"/>
              </a:rPr>
              <a:t>, </a:t>
            </a:r>
            <a:r>
              <a:rPr lang="en-US" sz="1600" err="1">
                <a:latin typeface="Consolas"/>
              </a:rPr>
              <a:t>šeit</a:t>
            </a:r>
            <a:r>
              <a:rPr lang="en-US" sz="160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vajadzēs</a:t>
            </a:r>
            <a:r>
              <a:rPr lang="en-US" sz="160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ierakstīt</a:t>
            </a:r>
            <a:r>
              <a:rPr lang="en-US" sz="160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iepriekš</a:t>
            </a:r>
            <a:r>
              <a:rPr lang="en-US" sz="160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minēto</a:t>
            </a:r>
            <a:r>
              <a:rPr lang="en-US" sz="160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informāciju</a:t>
            </a:r>
            <a:r>
              <a:rPr lang="en-US" sz="1600">
                <a:latin typeface="Consolas"/>
              </a:rPr>
              <a:t> par </a:t>
            </a:r>
            <a:r>
              <a:rPr lang="en-US" sz="1600" err="1">
                <a:latin typeface="Consolas"/>
              </a:rPr>
              <a:t>datubāzi</a:t>
            </a:r>
            <a:r>
              <a:rPr lang="en-US" sz="1600">
                <a:latin typeface="Consolas"/>
              </a:rPr>
              <a:t>, </a:t>
            </a:r>
            <a:r>
              <a:rPr lang="en-US" sz="1600" err="1">
                <a:latin typeface="Consolas"/>
              </a:rPr>
              <a:t>lai</a:t>
            </a:r>
            <a:r>
              <a:rPr lang="en-US" sz="160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projeks</a:t>
            </a:r>
            <a:r>
              <a:rPr lang="en-US" sz="160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varētu</a:t>
            </a:r>
            <a:r>
              <a:rPr lang="en-US" sz="160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vākt</a:t>
            </a:r>
            <a:r>
              <a:rPr lang="en-US" sz="1600">
                <a:latin typeface="Consolas"/>
              </a:rPr>
              <a:t> datus no </a:t>
            </a:r>
            <a:r>
              <a:rPr lang="en-US" sz="1600" err="1">
                <a:latin typeface="Consolas"/>
              </a:rPr>
              <a:t>datubāzes</a:t>
            </a:r>
            <a:r>
              <a:rPr lang="en-US" sz="1600">
                <a:latin typeface="Consolas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sz="1600">
                <a:latin typeface="Consolas"/>
              </a:rPr>
              <a:t>Ja </a:t>
            </a:r>
            <a:r>
              <a:rPr lang="en-US" sz="1600" err="1">
                <a:latin typeface="Consolas"/>
              </a:rPr>
              <a:t>esat</a:t>
            </a:r>
            <a:r>
              <a:rPr lang="en-US" sz="1600">
                <a:latin typeface="Consolas"/>
              </a:rPr>
              <a:t> datus </a:t>
            </a:r>
            <a:r>
              <a:rPr lang="en-US" sz="1600" err="1">
                <a:latin typeface="Consolas"/>
              </a:rPr>
              <a:t>ievadījuši</a:t>
            </a:r>
            <a:r>
              <a:rPr lang="en-US" sz="160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pareizi</a:t>
            </a:r>
            <a:r>
              <a:rPr lang="en-US" sz="1600">
                <a:latin typeface="Consolas"/>
              </a:rPr>
              <a:t>, </a:t>
            </a:r>
            <a:r>
              <a:rPr lang="en-US" sz="1600" err="1">
                <a:latin typeface="Consolas"/>
              </a:rPr>
              <a:t>tagad</a:t>
            </a:r>
            <a:r>
              <a:rPr lang="en-US" sz="160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katru</a:t>
            </a:r>
            <a:r>
              <a:rPr lang="en-US" sz="160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reizi</a:t>
            </a:r>
            <a:r>
              <a:rPr lang="en-US" sz="1600">
                <a:latin typeface="Consolas"/>
              </a:rPr>
              <a:t>, </a:t>
            </a:r>
            <a:r>
              <a:rPr lang="en-US" sz="1600" err="1">
                <a:latin typeface="Consolas"/>
              </a:rPr>
              <a:t>kad</a:t>
            </a:r>
            <a:r>
              <a:rPr lang="en-US" sz="160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veiksiet</a:t>
            </a:r>
            <a:r>
              <a:rPr lang="en-US" sz="160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migrācjias</a:t>
            </a:r>
            <a:r>
              <a:rPr lang="en-US" sz="160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projektā</a:t>
            </a:r>
            <a:r>
              <a:rPr lang="en-US" sz="160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dati</a:t>
            </a:r>
            <a:r>
              <a:rPr lang="en-US" sz="160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tieks</a:t>
            </a:r>
            <a:r>
              <a:rPr lang="en-US" sz="160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migrēti</a:t>
            </a:r>
            <a:r>
              <a:rPr lang="en-US" sz="160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šajā</a:t>
            </a:r>
            <a:r>
              <a:rPr lang="en-US" sz="160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datubāzes</a:t>
            </a:r>
            <a:r>
              <a:rPr lang="en-US" sz="160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serverī</a:t>
            </a:r>
            <a:r>
              <a:rPr lang="en-US" sz="1600">
                <a:latin typeface="Consolas"/>
              </a:rPr>
              <a:t>, </a:t>
            </a:r>
            <a:r>
              <a:rPr lang="en-US" sz="1600" err="1">
                <a:latin typeface="Consolas"/>
              </a:rPr>
              <a:t>kur</a:t>
            </a:r>
            <a:r>
              <a:rPr lang="en-US" sz="160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jūs</a:t>
            </a:r>
            <a:r>
              <a:rPr lang="en-US" sz="160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viņus</a:t>
            </a:r>
            <a:r>
              <a:rPr lang="en-US" sz="160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varat</a:t>
            </a:r>
            <a:r>
              <a:rPr lang="en-US" sz="160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apskatīt</a:t>
            </a:r>
            <a:r>
              <a:rPr lang="en-US" sz="1600">
                <a:latin typeface="Consolas"/>
              </a:rPr>
              <a:t> un </a:t>
            </a:r>
            <a:r>
              <a:rPr lang="en-US" sz="1600" err="1">
                <a:latin typeface="Consolas"/>
              </a:rPr>
              <a:t>rediģēt</a:t>
            </a:r>
            <a:r>
              <a:rPr lang="en-US" sz="1600">
                <a:latin typeface="Consolas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sz="1600" err="1">
                <a:latin typeface="Consolas"/>
              </a:rPr>
              <a:t>Ekrāna</a:t>
            </a:r>
            <a:r>
              <a:rPr lang="en-US" sz="160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kreisajā</a:t>
            </a:r>
            <a:r>
              <a:rPr lang="en-US" sz="160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pusē</a:t>
            </a:r>
            <a:r>
              <a:rPr lang="en-US" sz="160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varat</a:t>
            </a:r>
            <a:r>
              <a:rPr lang="en-US" sz="160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apsaktīt</a:t>
            </a:r>
            <a:r>
              <a:rPr lang="en-US" sz="1600">
                <a:latin typeface="Consolas"/>
              </a:rPr>
              <a:t> visas </a:t>
            </a:r>
            <a:r>
              <a:rPr lang="en-US" sz="1600" err="1">
                <a:latin typeface="Consolas"/>
              </a:rPr>
              <a:t>izveidotās</a:t>
            </a:r>
            <a:r>
              <a:rPr lang="en-US" sz="160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datubāzes</a:t>
            </a:r>
            <a:r>
              <a:rPr lang="en-US" sz="1600">
                <a:latin typeface="Consolas"/>
              </a:rPr>
              <a:t> un </a:t>
            </a:r>
            <a:r>
              <a:rPr lang="en-US" sz="1600" err="1">
                <a:latin typeface="Consolas"/>
              </a:rPr>
              <a:t>uzspiežot</a:t>
            </a:r>
            <a:r>
              <a:rPr lang="en-US" sz="160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uz</a:t>
            </a:r>
            <a:r>
              <a:rPr lang="en-US" sz="160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tām</a:t>
            </a:r>
            <a:r>
              <a:rPr lang="en-US" sz="160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redzēsiet</a:t>
            </a:r>
            <a:r>
              <a:rPr lang="en-US" sz="1600">
                <a:latin typeface="Consolas"/>
              </a:rPr>
              <a:t> visas </a:t>
            </a:r>
            <a:r>
              <a:rPr lang="en-US" sz="1600" err="1">
                <a:latin typeface="Consolas"/>
              </a:rPr>
              <a:t>datubāzes</a:t>
            </a:r>
            <a:r>
              <a:rPr lang="en-US" sz="1600">
                <a:latin typeface="Consolas"/>
              </a:rPr>
              <a:t> </a:t>
            </a:r>
            <a:r>
              <a:rPr lang="en-US" sz="1600" err="1">
                <a:latin typeface="Consolas"/>
              </a:rPr>
              <a:t>tabulas</a:t>
            </a:r>
          </a:p>
        </p:txBody>
      </p:sp>
    </p:spTree>
    <p:extLst>
      <p:ext uri="{BB962C8B-B14F-4D97-AF65-F5344CB8AC3E}">
        <p14:creationId xmlns:p14="http://schemas.microsoft.com/office/powerpoint/2010/main" val="64815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103961-3F43-462E-9588-B5C7B4E9A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656E40-8EC6-7D5F-8291-B79B6D8D8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9886" y="1527786"/>
            <a:ext cx="4535714" cy="31215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Paldies par uzmanību</a:t>
            </a:r>
          </a:p>
        </p:txBody>
      </p:sp>
      <p:pic>
        <p:nvPicPr>
          <p:cNvPr id="3" name="Picture 2" descr="A car parked in a parking lot&#10;&#10;Description automatically generated">
            <a:extLst>
              <a:ext uri="{FF2B5EF4-FFF2-40B4-BE49-F238E27FC236}">
                <a16:creationId xmlns:a16="http://schemas.microsoft.com/office/drawing/2014/main" id="{A85EC734-5405-63CC-F1EB-28AF16B734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2344" r="1" b="36484"/>
          <a:stretch/>
        </p:blipFill>
        <p:spPr>
          <a:xfrm>
            <a:off x="954990" y="875439"/>
            <a:ext cx="4392515" cy="4994953"/>
          </a:xfrm>
          <a:custGeom>
            <a:avLst/>
            <a:gdLst/>
            <a:ahLst/>
            <a:cxnLst/>
            <a:rect l="l" t="t" r="r" b="b"/>
            <a:pathLst>
              <a:path w="4392515" h="4994953">
                <a:moveTo>
                  <a:pt x="2195998" y="0"/>
                </a:moveTo>
                <a:cubicBezTo>
                  <a:pt x="2196152" y="0"/>
                  <a:pt x="2196359" y="0"/>
                  <a:pt x="2196519" y="0"/>
                </a:cubicBezTo>
                <a:cubicBezTo>
                  <a:pt x="3409352" y="0"/>
                  <a:pt x="4392515" y="983187"/>
                  <a:pt x="4392515" y="2195998"/>
                </a:cubicBezTo>
                <a:lnTo>
                  <a:pt x="4392515" y="4994953"/>
                </a:lnTo>
                <a:lnTo>
                  <a:pt x="0" y="4994953"/>
                </a:lnTo>
                <a:lnTo>
                  <a:pt x="0" y="2195998"/>
                </a:lnTo>
                <a:cubicBezTo>
                  <a:pt x="0" y="983187"/>
                  <a:pt x="983161" y="0"/>
                  <a:pt x="2195998" y="0"/>
                </a:cubicBezTo>
                <a:close/>
              </a:path>
            </a:pathLst>
          </a:cu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7D2E09-61AE-44FF-8043-0EC739283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766752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LightSeedRightStep">
      <a:dk1>
        <a:srgbClr val="000000"/>
      </a:dk1>
      <a:lt1>
        <a:srgbClr val="FFFFFF"/>
      </a:lt1>
      <a:dk2>
        <a:srgbClr val="3B3521"/>
      </a:dk2>
      <a:lt2>
        <a:srgbClr val="E2E6E8"/>
      </a:lt2>
      <a:accent1>
        <a:srgbClr val="BD9B84"/>
      </a:accent1>
      <a:accent2>
        <a:srgbClr val="ABA175"/>
      </a:accent2>
      <a:accent3>
        <a:srgbClr val="9CA57D"/>
      </a:accent3>
      <a:accent4>
        <a:srgbClr val="88AC75"/>
      </a:accent4>
      <a:accent5>
        <a:srgbClr val="81AC84"/>
      </a:accent5>
      <a:accent6>
        <a:srgbClr val="77AE91"/>
      </a:accent6>
      <a:hlink>
        <a:srgbClr val="5987A4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VaultVTI</vt:lpstr>
      <vt:lpstr>Datubāzes serveris (MySQL Laragon)</vt:lpstr>
      <vt:lpstr>MySQL un Laragon</vt:lpstr>
      <vt:lpstr>Uzstādīšana priekš WEB projekta</vt:lpstr>
      <vt:lpstr>Uzstādīšana priekš WEB projekta</vt:lpstr>
      <vt:lpstr>Paldies par uzmanību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116</cp:revision>
  <dcterms:created xsi:type="dcterms:W3CDTF">2024-11-22T12:19:17Z</dcterms:created>
  <dcterms:modified xsi:type="dcterms:W3CDTF">2024-11-29T09:44:35Z</dcterms:modified>
</cp:coreProperties>
</file>