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1887E-1E8D-07AE-CD96-669DBDBB64A4}" v="151" dt="2024-12-18T16:46:02.765"/>
    <p1510:client id="{7C8C8AA4-CD6D-F6CD-4D06-5B6F2228B1E0}" v="358" dt="2024-12-18T14:15:0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4672" y="5434228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Rihards</a:t>
            </a:r>
            <a:r>
              <a:rPr lang="ru-RU" sz="24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Plinta</a:t>
            </a:r>
            <a:r>
              <a:rPr lang="ru-RU" sz="24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 DP4-2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312" y="4980231"/>
            <a:ext cx="9123117" cy="4301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ru-RU" dirty="0">
              <a:solidFill>
                <a:schemeClr val="tx2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Рисунок 3" descr="ExpressVPN Review: Safeguard Your Online Privacy In 2024">
            <a:extLst>
              <a:ext uri="{FF2B5EF4-FFF2-40B4-BE49-F238E27FC236}">
                <a16:creationId xmlns:a16="http://schemas.microsoft.com/office/drawing/2014/main" id="{28993FE1-532D-959B-129A-20FDD557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8" y="1447783"/>
            <a:ext cx="10555905" cy="310416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7B914-FB09-A964-E02F-C2E57C6B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794757" cy="1618489"/>
          </a:xfrm>
        </p:spPr>
        <p:txBody>
          <a:bodyPr anchor="ctr">
            <a:normAutofit/>
          </a:bodyPr>
          <a:lstStyle/>
          <a:p>
            <a:r>
              <a:rPr lang="ru-RU" sz="5000">
                <a:ea typeface="+mj-lt"/>
                <a:cs typeface="+mj-lt"/>
              </a:rPr>
              <a:t>ExpressVPN praktiskais pielietojums</a:t>
            </a:r>
            <a:endParaRPr lang="ru-RU" sz="5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F2A98-16E0-1DB5-A6D0-F935E3C0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71296"/>
            <a:ext cx="8074815" cy="3098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ru-RU" sz="2400" dirty="0" err="1">
                <a:latin typeface="Calibri"/>
                <a:ea typeface="+mn-lt"/>
                <a:cs typeface="+mn-lt"/>
              </a:rPr>
              <a:t>Lietotājs</a:t>
            </a:r>
            <a:r>
              <a:rPr lang="ru-RU" sz="2400" dirty="0">
                <a:latin typeface="Calibri"/>
                <a:ea typeface="+mn-lt"/>
                <a:cs typeface="+mn-lt"/>
              </a:rPr>
              <a:t>, </a:t>
            </a:r>
            <a:r>
              <a:rPr lang="ru-RU" sz="2400" dirty="0" err="1">
                <a:latin typeface="Calibri"/>
                <a:ea typeface="+mn-lt"/>
                <a:cs typeface="+mn-lt"/>
              </a:rPr>
              <a:t>kurš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izmanto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publisko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Wi</a:t>
            </a:r>
            <a:r>
              <a:rPr lang="ru-RU" sz="2400" dirty="0">
                <a:latin typeface="Calibri"/>
                <a:ea typeface="+mn-lt"/>
                <a:cs typeface="+mn-lt"/>
              </a:rPr>
              <a:t>-Fi,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izmantojot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ExpressVPN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nodrošina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savu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savienojumu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ar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šifrēšanu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aizsargājot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sevi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no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hakeriem</a:t>
            </a:r>
            <a:r>
              <a:rPr lang="ru-RU" sz="2400" dirty="0">
                <a:latin typeface="Calibri"/>
                <a:ea typeface="+mn-lt"/>
                <a:cs typeface="+mn-lt"/>
              </a:rPr>
              <a:t>, </a:t>
            </a:r>
            <a:r>
              <a:rPr lang="ru-RU" sz="2400" dirty="0" err="1">
                <a:latin typeface="Calibri"/>
                <a:ea typeface="+mn-lt"/>
                <a:cs typeface="+mn-lt"/>
              </a:rPr>
              <a:t>kuri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varētu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mēģināt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>
                <a:latin typeface="Calibri"/>
                <a:ea typeface="+mn-lt"/>
                <a:cs typeface="+mn-lt"/>
              </a:rPr>
              <a:t>nozagt lieltotāja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datus</a:t>
            </a:r>
            <a:r>
              <a:rPr lang="ru-RU" sz="2400" dirty="0">
                <a:latin typeface="Calibri"/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r>
              <a:rPr lang="ru-RU" sz="2400" dirty="0" err="1">
                <a:latin typeface="Calibri"/>
                <a:ea typeface="+mn-lt"/>
                <a:cs typeface="+mn-lt"/>
              </a:rPr>
              <a:t>Lietotājs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atrodoties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ārzmēs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var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izmantot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ExpressVPN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lai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>
                <a:latin typeface="Calibri"/>
                <a:ea typeface="+mn-lt"/>
                <a:cs typeface="+mn-lt"/>
              </a:rPr>
              <a:t>piekļūtu straumēšanas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platformām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kas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piedāvā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saturu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tikai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noteiktos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reģionos</a:t>
            </a:r>
            <a:r>
              <a:rPr lang="ru-RU" sz="2400" dirty="0">
                <a:latin typeface="Calibri"/>
                <a:ea typeface="+mn-lt"/>
                <a:cs typeface="+mn-lt"/>
              </a:rPr>
              <a:t>.</a:t>
            </a:r>
            <a:endParaRPr lang="ru-RU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47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9447C-B704-A9F4-21EF-4A43622C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/>
              <a:t>Mērķis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8BA79-11C1-B3E7-F94E-BF91C5EF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err="1">
                <a:latin typeface="Calibri"/>
                <a:ea typeface="Calibri"/>
                <a:cs typeface="Calibri"/>
              </a:rPr>
              <a:t>ExpressVPN</a:t>
            </a:r>
            <a:r>
              <a:rPr lang="ru-RU" sz="2400" dirty="0">
                <a:latin typeface="Calibri"/>
                <a:ea typeface="Calibri"/>
                <a:cs typeface="Calibri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mērķis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ir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aizsargāt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lietotāju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tiešsaistes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aktivitātes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no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trešajām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pusēm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err="1">
                <a:latin typeface="Calibri"/>
                <a:ea typeface="+mn-lt"/>
                <a:cs typeface="+mn-lt"/>
              </a:rPr>
              <a:t>nodrošinot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šifrētu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savienojumu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starp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lietotāja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ierīci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un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internetu</a:t>
            </a:r>
            <a:r>
              <a:rPr lang="ru-RU" sz="2400" dirty="0">
                <a:latin typeface="Calibri"/>
                <a:ea typeface="+mn-lt"/>
                <a:cs typeface="+mn-lt"/>
              </a:rPr>
              <a:t>.</a:t>
            </a:r>
            <a:endParaRPr lang="ru-RU" sz="2400">
              <a:latin typeface="Calibri"/>
              <a:ea typeface="Calibri"/>
              <a:cs typeface="Calibri"/>
            </a:endParaRPr>
          </a:p>
        </p:txBody>
      </p:sp>
      <p:pic>
        <p:nvPicPr>
          <p:cNvPr id="4" name="Рисунок 3" descr="Разница между VPN и Proxy: чем они отличаются | Евробайт">
            <a:extLst>
              <a:ext uri="{FF2B5EF4-FFF2-40B4-BE49-F238E27FC236}">
                <a16:creationId xmlns:a16="http://schemas.microsoft.com/office/drawing/2014/main" id="{D1902234-3DD7-A62F-F5DB-A007EC165D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61" r="2668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656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8E3CA-6454-2EBE-BEC4-A943751F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ru-RU" sz="3600"/>
              <a:t>Funkcionalitāte</a:t>
            </a:r>
          </a:p>
        </p:txBody>
      </p:sp>
      <p:pic>
        <p:nvPicPr>
          <p:cNvPr id="5" name="Рисунок 4" descr="What is encryption? And why it matters in a VPN">
            <a:extLst>
              <a:ext uri="{FF2B5EF4-FFF2-40B4-BE49-F238E27FC236}">
                <a16:creationId xmlns:a16="http://schemas.microsoft.com/office/drawing/2014/main" id="{CC2781E0-5D0F-4746-AB4E-526438C4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96" b="3049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BE064C7-D9F8-BF02-B956-1E2BF721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>
                <a:latin typeface="Calibri"/>
                <a:ea typeface="+mn-lt"/>
                <a:cs typeface="+mn-lt"/>
              </a:rPr>
              <a:t>AES-256 </a:t>
            </a:r>
            <a:r>
              <a:rPr lang="ru-RU" sz="2400" err="1">
                <a:latin typeface="Calibri"/>
                <a:ea typeface="+mn-lt"/>
                <a:cs typeface="+mn-lt"/>
              </a:rPr>
              <a:t>bitu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šifrēšanu</a:t>
            </a:r>
            <a:r>
              <a:rPr lang="ru-RU" sz="2400" dirty="0">
                <a:latin typeface="Calibri"/>
                <a:ea typeface="+mn-lt"/>
                <a:cs typeface="+mn-lt"/>
              </a:rPr>
              <a:t>, </a:t>
            </a:r>
            <a:r>
              <a:rPr lang="ru-RU" sz="2400" err="1">
                <a:latin typeface="Calibri"/>
                <a:ea typeface="+mn-lt"/>
                <a:cs typeface="+mn-lt"/>
              </a:rPr>
              <a:t>lai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aizsargātu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datus</a:t>
            </a:r>
            <a:r>
              <a:rPr lang="ru-RU" sz="2400" dirty="0">
                <a:latin typeface="Calibri"/>
                <a:ea typeface="+mn-lt"/>
                <a:cs typeface="+mn-lt"/>
              </a:rPr>
              <a:t>.</a:t>
            </a:r>
          </a:p>
          <a:p>
            <a:r>
              <a:rPr lang="ru-RU" sz="2400" dirty="0" err="1">
                <a:latin typeface="Calibri"/>
                <a:ea typeface="+mn-lt"/>
                <a:cs typeface="+mn-lt"/>
              </a:rPr>
              <a:t>Slēpj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lietotāja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reālo</a:t>
            </a:r>
            <a:r>
              <a:rPr lang="ru-RU" sz="2400" dirty="0">
                <a:latin typeface="Calibri"/>
                <a:ea typeface="+mn-lt"/>
                <a:cs typeface="+mn-lt"/>
              </a:rPr>
              <a:t> IP </a:t>
            </a:r>
            <a:r>
              <a:rPr lang="ru-RU" sz="2400" dirty="0" err="1">
                <a:latin typeface="Calibri"/>
                <a:ea typeface="+mn-lt"/>
                <a:cs typeface="+mn-lt"/>
              </a:rPr>
              <a:t>adresi</a:t>
            </a:r>
            <a:r>
              <a:rPr lang="ru-RU" sz="2400" dirty="0">
                <a:latin typeface="Calibri"/>
                <a:ea typeface="+mn-lt"/>
                <a:cs typeface="+mn-lt"/>
              </a:rPr>
              <a:t>.</a:t>
            </a:r>
          </a:p>
          <a:p>
            <a:r>
              <a:rPr lang="ru-RU" sz="2400" err="1">
                <a:latin typeface="Calibri"/>
                <a:ea typeface="+mn-lt"/>
                <a:cs typeface="+mn-lt"/>
              </a:rPr>
              <a:t>Ātrs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savienojums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ar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serveriem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vairāk</a:t>
            </a:r>
            <a:r>
              <a:rPr lang="ru-RU" sz="2400" dirty="0">
                <a:latin typeface="Calibri"/>
                <a:ea typeface="+mn-lt"/>
                <a:cs typeface="+mn-lt"/>
              </a:rPr>
              <a:t> </a:t>
            </a:r>
            <a:r>
              <a:rPr lang="ru-RU" sz="2400" err="1">
                <a:latin typeface="Calibri"/>
                <a:ea typeface="+mn-lt"/>
                <a:cs typeface="+mn-lt"/>
              </a:rPr>
              <a:t>nekā</a:t>
            </a:r>
            <a:r>
              <a:rPr lang="ru-RU" sz="2400" dirty="0">
                <a:latin typeface="Calibri"/>
                <a:ea typeface="+mn-lt"/>
                <a:cs typeface="+mn-lt"/>
              </a:rPr>
              <a:t> 90 </a:t>
            </a:r>
            <a:r>
              <a:rPr lang="ru-RU" sz="2400" err="1">
                <a:latin typeface="Calibri"/>
                <a:ea typeface="+mn-lt"/>
                <a:cs typeface="+mn-lt"/>
              </a:rPr>
              <a:t>valstīs</a:t>
            </a:r>
            <a:r>
              <a:rPr lang="ru-RU" sz="2400" dirty="0">
                <a:latin typeface="Calibri"/>
                <a:ea typeface="+mn-lt"/>
                <a:cs typeface="+mn-lt"/>
              </a:rPr>
              <a:t>.</a:t>
            </a:r>
            <a:endParaRPr lang="ru-RU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93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8291E-D662-619E-6BE1-3206C5A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Instalācijas</a:t>
            </a:r>
            <a:r>
              <a:rPr lang="ru-RU" dirty="0"/>
              <a:t> </a:t>
            </a:r>
            <a:r>
              <a:rPr lang="ru-RU" dirty="0" err="1"/>
              <a:t>process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F8BB1-DCBD-18F3-A06A-C544EC2C81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1.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Atveriet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ExpressVPN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oficialo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mājaslapu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un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nospiediet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"GET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ExpressVPN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".</a:t>
            </a:r>
            <a:endParaRPr lang="ru-RU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67EA5D-4EFE-0A2A-3CC1-FFC96BB0F0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</a:rPr>
              <a:t>2.</a:t>
            </a: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izvēlēties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sev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piemērotaku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plānu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.</a:t>
            </a:r>
            <a:endParaRPr lang="ru-RU" sz="2400" dirty="0" err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 descr="image">
            <a:extLst>
              <a:ext uri="{FF2B5EF4-FFF2-40B4-BE49-F238E27FC236}">
                <a16:creationId xmlns:a16="http://schemas.microsoft.com/office/drawing/2014/main" id="{83AC0507-9C87-5406-02A4-0386797E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17874"/>
            <a:ext cx="4836159" cy="2975612"/>
          </a:xfrm>
          <a:prstGeom prst="rect">
            <a:avLst/>
          </a:prstGeom>
        </p:spPr>
      </p:pic>
      <p:pic>
        <p:nvPicPr>
          <p:cNvPr id="8" name="Рисунок 7" descr="image">
            <a:extLst>
              <a:ext uri="{FF2B5EF4-FFF2-40B4-BE49-F238E27FC236}">
                <a16:creationId xmlns:a16="http://schemas.microsoft.com/office/drawing/2014/main" id="{6529ADEA-F8FF-4895-4ABC-1002A9A3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0" y="3316926"/>
            <a:ext cx="4693920" cy="285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E204E-1E49-0CAD-6C2B-59AC94FE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440" cy="268923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77896-648D-9089-573B-740750FE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3305"/>
            <a:ext cx="5232400" cy="5133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</a:rPr>
              <a:t>3. </a:t>
            </a:r>
            <a:r>
              <a:rPr lang="ru-RU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evadiet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savu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e-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pastu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un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izvēlēties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maksāšanas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veidu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.</a:t>
            </a:r>
            <a:endParaRPr lang="ru-RU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8B2115-E565-517A-C66B-3A26F7F6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1240" y="1043305"/>
            <a:ext cx="5242560" cy="5133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4. </a:t>
            </a:r>
            <a:r>
              <a:rPr lang="ru-RU" sz="2400" dirty="0" err="1">
                <a:latin typeface="Calibri"/>
                <a:ea typeface="Calibri"/>
                <a:cs typeface="Calibri"/>
              </a:rPr>
              <a:t>Pēc</a:t>
            </a:r>
            <a:r>
              <a:rPr lang="ru-RU" sz="2400" dirty="0"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latin typeface="Calibri"/>
                <a:ea typeface="Calibri"/>
                <a:cs typeface="Calibri"/>
              </a:rPr>
              <a:t>apmaksas</a:t>
            </a:r>
            <a:r>
              <a:rPr lang="ru-RU" sz="2400" dirty="0"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latin typeface="Calibri"/>
                <a:ea typeface="Calibri"/>
                <a:cs typeface="Calibri"/>
              </a:rPr>
              <a:t>saglabājiet</a:t>
            </a: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aktivācijas</a:t>
            </a: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kodu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jo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velāk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tas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būs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nepieciešams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.</a:t>
            </a:r>
            <a:endParaRPr lang="ru-RU" sz="2400" dirty="0" err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image">
            <a:extLst>
              <a:ext uri="{FF2B5EF4-FFF2-40B4-BE49-F238E27FC236}">
                <a16:creationId xmlns:a16="http://schemas.microsoft.com/office/drawing/2014/main" id="{D1500527-D916-64E2-1FA3-2CB3207F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2376448"/>
            <a:ext cx="5529941" cy="3378732"/>
          </a:xfrm>
          <a:prstGeom prst="rect">
            <a:avLst/>
          </a:prstGeom>
        </p:spPr>
      </p:pic>
      <p:pic>
        <p:nvPicPr>
          <p:cNvPr id="6" name="Рисунок 5" descr="image">
            <a:extLst>
              <a:ext uri="{FF2B5EF4-FFF2-40B4-BE49-F238E27FC236}">
                <a16:creationId xmlns:a16="http://schemas.microsoft.com/office/drawing/2014/main" id="{8534529D-4354-D2F3-01C7-3F52C22D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885" y="3262608"/>
            <a:ext cx="5638801" cy="16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2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BC137-46E6-DF1A-D0D2-F18C1C7D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9135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81CB2E-1C16-E4EF-A5FE-1731F4BD6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4105"/>
            <a:ext cx="5232400" cy="5082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</a:rPr>
              <a:t>5. </a:t>
            </a:r>
            <a:r>
              <a:rPr lang="ru-RU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zvēlēties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operetajsistēmu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kuru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jūs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izmantojat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un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nospiežot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pogu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"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download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"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lejupieladējiet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programmu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.</a:t>
            </a:r>
            <a:endParaRPr lang="ru-RU" sz="2400" dirty="0" err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C5485C-7987-308B-445C-9F0CD9B0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400" y="1094105"/>
            <a:ext cx="5242560" cy="5082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</a:rPr>
              <a:t>6.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Nospiediet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uz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lejupieladēto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failu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lai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sāktu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instalācijas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procesu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.</a:t>
            </a:r>
            <a:endParaRPr lang="ru-RU" sz="2400" dirty="0" err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image">
            <a:extLst>
              <a:ext uri="{FF2B5EF4-FFF2-40B4-BE49-F238E27FC236}">
                <a16:creationId xmlns:a16="http://schemas.microsoft.com/office/drawing/2014/main" id="{DA28DD5E-E7DD-5583-7B49-2EEA5DDB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2847724"/>
            <a:ext cx="5537199" cy="3326632"/>
          </a:xfrm>
          <a:prstGeom prst="rect">
            <a:avLst/>
          </a:prstGeom>
        </p:spPr>
      </p:pic>
      <p:pic>
        <p:nvPicPr>
          <p:cNvPr id="6" name="Рисунок 5" descr="image">
            <a:extLst>
              <a:ext uri="{FF2B5EF4-FFF2-40B4-BE49-F238E27FC236}">
                <a16:creationId xmlns:a16="http://schemas.microsoft.com/office/drawing/2014/main" id="{E4B43789-78C1-C836-5A01-36005719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2732402"/>
            <a:ext cx="5659120" cy="34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3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496DA-A525-12E4-DC9D-74928049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440" cy="604203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16AF6-CE04-468D-F450-AC091D60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46505"/>
            <a:ext cx="5232400" cy="4930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</a:rPr>
              <a:t>7.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Pēc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instalācijas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nospiediet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pogu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"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sign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".</a:t>
            </a:r>
            <a:endParaRPr lang="ru-RU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5567A1-9CCA-BA0F-B59C-A770404F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1240" y="1246505"/>
            <a:ext cx="5242560" cy="4930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</a:rPr>
              <a:t>8.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Ievadiet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iepriekš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saglabāto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aktivācijas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kodu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un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nospiediet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pogu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"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continue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".</a:t>
            </a:r>
            <a:endParaRPr lang="ru-RU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image">
            <a:extLst>
              <a:ext uri="{FF2B5EF4-FFF2-40B4-BE49-F238E27FC236}">
                <a16:creationId xmlns:a16="http://schemas.microsoft.com/office/drawing/2014/main" id="{361600E2-10DD-5588-C144-6CB3E587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331" t="4706" r="21530" b="12399"/>
          <a:stretch/>
        </p:blipFill>
        <p:spPr>
          <a:xfrm>
            <a:off x="1656080" y="2047323"/>
            <a:ext cx="2794007" cy="4499159"/>
          </a:xfrm>
          <a:prstGeom prst="rect">
            <a:avLst/>
          </a:prstGeom>
        </p:spPr>
      </p:pic>
      <p:pic>
        <p:nvPicPr>
          <p:cNvPr id="6" name="Рисунок 5" descr="image">
            <a:extLst>
              <a:ext uri="{FF2B5EF4-FFF2-40B4-BE49-F238E27FC236}">
                <a16:creationId xmlns:a16="http://schemas.microsoft.com/office/drawing/2014/main" id="{525CA954-AECE-C871-DDF4-128973EB2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218" t="5155" r="21654" b="11038"/>
          <a:stretch/>
        </p:blipFill>
        <p:spPr>
          <a:xfrm>
            <a:off x="7071360" y="2049155"/>
            <a:ext cx="2794007" cy="44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6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96351-E482-CE2E-3F63-71801977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Lietošanas</a:t>
            </a:r>
            <a:r>
              <a:rPr lang="ru-RU" dirty="0"/>
              <a:t> </a:t>
            </a:r>
            <a:r>
              <a:rPr lang="ru-RU" dirty="0" err="1"/>
              <a:t>process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C3E38-FA18-9C13-B431-F47D15B66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3225"/>
            <a:ext cx="5232400" cy="4503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1.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Instalācijas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process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ir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pabeigts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Jūs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varat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izmantot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ExpressVPN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ru-RU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11F3BB-258A-A7A0-2812-BCA0935A6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9314" y="1550864"/>
            <a:ext cx="5253603" cy="46150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2.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Nospiežot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uz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ekrānā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redzamo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lielo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pogu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jūs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tiksiet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savienoti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ar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tuvāko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un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atrāko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VPN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serveri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>
              <a:buNone/>
            </a:pPr>
            <a:endParaRPr lang="ru-RU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image">
            <a:extLst>
              <a:ext uri="{FF2B5EF4-FFF2-40B4-BE49-F238E27FC236}">
                <a16:creationId xmlns:a16="http://schemas.microsoft.com/office/drawing/2014/main" id="{E65DA481-8E19-C683-1359-94B04437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5" y="2499360"/>
            <a:ext cx="2487110" cy="4114799"/>
          </a:xfrm>
          <a:prstGeom prst="rect">
            <a:avLst/>
          </a:prstGeom>
        </p:spPr>
      </p:pic>
      <p:pic>
        <p:nvPicPr>
          <p:cNvPr id="6" name="Рисунок 5" descr="image">
            <a:extLst>
              <a:ext uri="{FF2B5EF4-FFF2-40B4-BE49-F238E27FC236}">
                <a16:creationId xmlns:a16="http://schemas.microsoft.com/office/drawing/2014/main" id="{95EE9043-B897-541A-5D13-0EAB97F5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97" y="2621280"/>
            <a:ext cx="2510725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CE12B-88B9-D133-02B9-E7E2120F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843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42E16-0991-3C57-7395-CC3770701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25"/>
            <a:ext cx="10515600" cy="5164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/>
                <a:ea typeface="Calibri"/>
                <a:cs typeface="Calibri"/>
              </a:rPr>
              <a:t>3.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Lai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izvēlētos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citu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VPN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serveri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noklikšķiniet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uz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ekrānā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redzamiem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trīm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punktiem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pēc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tam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varat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izvēlēties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sev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piemērotako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VPN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serveri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no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piedavātiem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2400" dirty="0" err="1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variantiem</a:t>
            </a:r>
            <a:r>
              <a:rPr lang="ru-RU" sz="2400" dirty="0">
                <a:solidFill>
                  <a:srgbClr val="1F2328"/>
                </a:solidFill>
                <a:latin typeface="Calibri"/>
                <a:ea typeface="Calibri"/>
                <a:cs typeface="Calibri"/>
              </a:rPr>
              <a:t>.</a:t>
            </a:r>
            <a:endParaRPr lang="ru-RU" sz="2400" dirty="0" err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image">
            <a:extLst>
              <a:ext uri="{FF2B5EF4-FFF2-40B4-BE49-F238E27FC236}">
                <a16:creationId xmlns:a16="http://schemas.microsoft.com/office/drawing/2014/main" id="{D79FBD06-BEE3-8993-25E9-D90826CE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06052"/>
            <a:ext cx="5834741" cy="44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240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Rihards Plinta DP4-2</vt:lpstr>
      <vt:lpstr>Mērķis</vt:lpstr>
      <vt:lpstr>Funkcionalitāte</vt:lpstr>
      <vt:lpstr>Instalācijas process</vt:lpstr>
      <vt:lpstr>Презентация PowerPoint</vt:lpstr>
      <vt:lpstr>Презентация PowerPoint</vt:lpstr>
      <vt:lpstr>Презентация PowerPoint</vt:lpstr>
      <vt:lpstr>Lietošanas process</vt:lpstr>
      <vt:lpstr>Презентация PowerPoint</vt:lpstr>
      <vt:lpstr>ExpressVPN praktiskais pielietojums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228</cp:revision>
  <dcterms:created xsi:type="dcterms:W3CDTF">2024-12-18T12:59:20Z</dcterms:created>
  <dcterms:modified xsi:type="dcterms:W3CDTF">2024-12-18T20:05:25Z</dcterms:modified>
</cp:coreProperties>
</file>