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C621F-E685-4812-9DC7-2E4B3659BB97}" v="1" dt="2024-01-22T17:24:24.950"/>
    <p1510:client id="{FF4D6EC1-DDA9-4821-8D46-BEB5AEDB1838}" v="10" dt="2024-01-22T17:35:04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5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Description automatically generated">
            <a:extLst>
              <a:ext uri="{FF2B5EF4-FFF2-40B4-BE49-F238E27FC236}">
                <a16:creationId xmlns:a16="http://schemas.microsoft.com/office/drawing/2014/main" id="{E299ACCE-7E84-F4C7-BF44-C4F4947B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22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25A88-DCEA-D82D-0EAD-DA0B7CEBB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294" y="2275930"/>
            <a:ext cx="8317069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What are soft skills anyway?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BB64-863A-2887-12C3-3D762A08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294" y="4343398"/>
            <a:ext cx="4628349" cy="695864"/>
          </a:xfrm>
        </p:spPr>
        <p:txBody>
          <a:bodyPr anchor="t">
            <a:normAutofit/>
          </a:bodyPr>
          <a:lstStyle/>
          <a:p>
            <a:r>
              <a:rPr lang="en-US" dirty="0"/>
              <a:t>MGMT 1103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4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ukuleles on display">
            <a:extLst>
              <a:ext uri="{FF2B5EF4-FFF2-40B4-BE49-F238E27FC236}">
                <a16:creationId xmlns:a16="http://schemas.microsoft.com/office/drawing/2014/main" id="{7712DE2E-65B4-ECA4-659F-ABA3F299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1A4F-88CF-0C23-B47D-19C00E5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597224"/>
            <a:ext cx="3939362" cy="18414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SOFTSKILL#4 </a:t>
            </a:r>
          </a:p>
        </p:txBody>
      </p:sp>
    </p:spTree>
    <p:extLst>
      <p:ext uri="{BB962C8B-B14F-4D97-AF65-F5344CB8AC3E}">
        <p14:creationId xmlns:p14="http://schemas.microsoft.com/office/powerpoint/2010/main" val="3565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5AF0E-2C5F-8809-4B7F-2B5AA52B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933C-108C-6482-C1D5-0EAA3900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D0E2-664A-59A0-584C-8C9E7CAE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38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dice rolling in mid-air">
            <a:extLst>
              <a:ext uri="{FF2B5EF4-FFF2-40B4-BE49-F238E27FC236}">
                <a16:creationId xmlns:a16="http://schemas.microsoft.com/office/drawing/2014/main" id="{21BB610D-420F-0C03-C1EB-ED13191D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35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1A4F-88CF-0C23-B47D-19C00E5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5" y="703736"/>
            <a:ext cx="4285881" cy="181086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SOFTSKILL#5 </a:t>
            </a:r>
          </a:p>
        </p:txBody>
      </p:sp>
    </p:spTree>
    <p:extLst>
      <p:ext uri="{BB962C8B-B14F-4D97-AF65-F5344CB8AC3E}">
        <p14:creationId xmlns:p14="http://schemas.microsoft.com/office/powerpoint/2010/main" val="21083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B471-07B4-8D06-8951-221FD73E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22FD-B629-F022-D27F-723AA237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wo music sheets folded to form a heart shape">
            <a:extLst>
              <a:ext uri="{FF2B5EF4-FFF2-40B4-BE49-F238E27FC236}">
                <a16:creationId xmlns:a16="http://schemas.microsoft.com/office/drawing/2014/main" id="{D970AAEE-62E4-BD94-8CBF-018851075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750" b="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749A9-36F0-BBB2-7F40-3A44952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597224"/>
            <a:ext cx="3939362" cy="165317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21427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B9C-2DDB-C4EC-B72B-C89CC9B5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8D9-A0D6-6E5B-F3F4-C8C49A7A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84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each towels">
            <a:extLst>
              <a:ext uri="{FF2B5EF4-FFF2-40B4-BE49-F238E27FC236}">
                <a16:creationId xmlns:a16="http://schemas.microsoft.com/office/drawing/2014/main" id="{3BBB4935-4FCA-70EF-0179-D5499497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783" b="109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1A4F-88CF-0C23-B47D-19C00E5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597224"/>
            <a:ext cx="3939362" cy="18414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SOFTSKILL#1 </a:t>
            </a:r>
          </a:p>
        </p:txBody>
      </p:sp>
    </p:spTree>
    <p:extLst>
      <p:ext uri="{BB962C8B-B14F-4D97-AF65-F5344CB8AC3E}">
        <p14:creationId xmlns:p14="http://schemas.microsoft.com/office/powerpoint/2010/main" val="34567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5747-F049-EDFB-1E5B-1DEC7DA9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8F45-7357-5DEF-C58A-CF4BC41F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7805-C263-56D7-859E-38D21A2B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91B06C-A367-64FD-ABB4-87B1F6BEC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181" b="5703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7ACFF5-6294-AC6E-267D-4EA83CD2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54937" y="-1560223"/>
            <a:ext cx="6858000" cy="9967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7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038" y="934541"/>
            <a:ext cx="10331449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9309"/>
              <a:gd name="connsiteY0" fmla="*/ 1723425 h 4920343"/>
              <a:gd name="connsiteX1" fmla="*/ 3515 w 9989309"/>
              <a:gd name="connsiteY1" fmla="*/ 0 h 4920343"/>
              <a:gd name="connsiteX2" fmla="*/ 9989309 w 9989309"/>
              <a:gd name="connsiteY2" fmla="*/ 0 h 4920343"/>
              <a:gd name="connsiteX3" fmla="*/ 9989309 w 9989309"/>
              <a:gd name="connsiteY3" fmla="*/ 4920343 h 4920343"/>
              <a:gd name="connsiteX4" fmla="*/ 3515 w 9989309"/>
              <a:gd name="connsiteY4" fmla="*/ 4920343 h 4920343"/>
              <a:gd name="connsiteX5" fmla="*/ 3515 w 9989309"/>
              <a:gd name="connsiteY5" fmla="*/ 4119525 h 4920343"/>
              <a:gd name="connsiteX0" fmla="*/ 10620 w 9985870"/>
              <a:gd name="connsiteY0" fmla="*/ 1768218 h 4920343"/>
              <a:gd name="connsiteX1" fmla="*/ 76 w 9985870"/>
              <a:gd name="connsiteY1" fmla="*/ 0 h 4920343"/>
              <a:gd name="connsiteX2" fmla="*/ 9985870 w 9985870"/>
              <a:gd name="connsiteY2" fmla="*/ 0 h 4920343"/>
              <a:gd name="connsiteX3" fmla="*/ 9985870 w 9985870"/>
              <a:gd name="connsiteY3" fmla="*/ 4920343 h 4920343"/>
              <a:gd name="connsiteX4" fmla="*/ 76 w 9985870"/>
              <a:gd name="connsiteY4" fmla="*/ 4920343 h 4920343"/>
              <a:gd name="connsiteX5" fmla="*/ 76 w 9985870"/>
              <a:gd name="connsiteY5" fmla="*/ 4119525 h 4920343"/>
              <a:gd name="connsiteX0" fmla="*/ 0 w 9987551"/>
              <a:gd name="connsiteY0" fmla="*/ 1884678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  <a:gd name="connsiteX0" fmla="*/ 0 w 9987551"/>
              <a:gd name="connsiteY0" fmla="*/ 1916929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1A4F-88CF-0C23-B47D-19C00E5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3" y="2874682"/>
            <a:ext cx="4261400" cy="16602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530">
                <a:solidFill>
                  <a:srgbClr val="FFFFFF"/>
                </a:solidFill>
              </a:rPr>
              <a:t>SOFTSKILL#2 </a:t>
            </a:r>
          </a:p>
        </p:txBody>
      </p:sp>
    </p:spTree>
    <p:extLst>
      <p:ext uri="{BB962C8B-B14F-4D97-AF65-F5344CB8AC3E}">
        <p14:creationId xmlns:p14="http://schemas.microsoft.com/office/powerpoint/2010/main" val="26559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BB42-0DE3-3A54-CEB2-9D483431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39A1-310D-6832-0B91-3477124D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34C-26C1-CEE3-7600-3656FC76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93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umn leaves falling from the tree">
            <a:extLst>
              <a:ext uri="{FF2B5EF4-FFF2-40B4-BE49-F238E27FC236}">
                <a16:creationId xmlns:a16="http://schemas.microsoft.com/office/drawing/2014/main" id="{248F775F-D4B9-5B0A-7DF7-A4BDA34A2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1A4F-88CF-0C23-B47D-19C00E5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498165"/>
            <a:ext cx="4536336" cy="201632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SOFTSKILL#3 </a:t>
            </a:r>
          </a:p>
        </p:txBody>
      </p:sp>
    </p:spTree>
    <p:extLst>
      <p:ext uri="{BB962C8B-B14F-4D97-AF65-F5344CB8AC3E}">
        <p14:creationId xmlns:p14="http://schemas.microsoft.com/office/powerpoint/2010/main" val="307308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3B32-CEEA-74B7-3981-86B6C68C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15CC-6B7C-8645-2A3D-448595D5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7B23-6EA7-DC89-0EC6-6617FBB3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832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LimelightVTI</vt:lpstr>
      <vt:lpstr>What are soft skills anyway?</vt:lpstr>
      <vt:lpstr>Soft skills</vt:lpstr>
      <vt:lpstr>Definition</vt:lpstr>
      <vt:lpstr>SOFTSKILL#1 </vt:lpstr>
      <vt:lpstr>Definition</vt:lpstr>
      <vt:lpstr>SOFTSKILL#2 </vt:lpstr>
      <vt:lpstr>Definition</vt:lpstr>
      <vt:lpstr>SOFTSKILL#3 </vt:lpstr>
      <vt:lpstr>Definition</vt:lpstr>
      <vt:lpstr>SOFTSKILL#4 </vt:lpstr>
      <vt:lpstr>Definition</vt:lpstr>
      <vt:lpstr>SOFTSKILL#5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soft skills anyway?</dc:title>
  <dc:creator>Atai Okokon</dc:creator>
  <cp:lastModifiedBy>Atai Okokon</cp:lastModifiedBy>
  <cp:revision>10</cp:revision>
  <dcterms:created xsi:type="dcterms:W3CDTF">2024-01-20T06:33:06Z</dcterms:created>
  <dcterms:modified xsi:type="dcterms:W3CDTF">2024-01-22T17:53:03Z</dcterms:modified>
</cp:coreProperties>
</file>