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7.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91738778-2AC3-4E69-B5B9-5D21F9A92FE8}"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20360" y="1233360"/>
            <a:ext cx="8977320" cy="1073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ade Gothic Next Light"/>
            </a:endParaRPr>
          </a:p>
        </p:txBody>
      </p:sp>
      <p:sp>
        <p:nvSpPr>
          <p:cNvPr id="28" name="PlaceHolder 2"/>
          <p:cNvSpPr>
            <a:spLocks noGrp="1"/>
          </p:cNvSpPr>
          <p:nvPr>
            <p:ph/>
          </p:nvPr>
        </p:nvSpPr>
        <p:spPr>
          <a:xfrm>
            <a:off x="1620360" y="2419560"/>
            <a:ext cx="897732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29" name="PlaceHolder 3"/>
          <p:cNvSpPr>
            <a:spLocks noGrp="1"/>
          </p:cNvSpPr>
          <p:nvPr>
            <p:ph/>
          </p:nvPr>
        </p:nvSpPr>
        <p:spPr>
          <a:xfrm>
            <a:off x="1620360" y="4060440"/>
            <a:ext cx="897732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4C8D1D1-F762-46F3-9EE0-4AABB0D85AA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620360" y="1233360"/>
            <a:ext cx="8977320" cy="1073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ade Gothic Next Light"/>
            </a:endParaRPr>
          </a:p>
        </p:txBody>
      </p:sp>
      <p:sp>
        <p:nvSpPr>
          <p:cNvPr id="31" name="PlaceHolder 2"/>
          <p:cNvSpPr>
            <a:spLocks noGrp="1"/>
          </p:cNvSpPr>
          <p:nvPr>
            <p:ph/>
          </p:nvPr>
        </p:nvSpPr>
        <p:spPr>
          <a:xfrm>
            <a:off x="1620360" y="2419560"/>
            <a:ext cx="43808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32" name="PlaceHolder 3"/>
          <p:cNvSpPr>
            <a:spLocks noGrp="1"/>
          </p:cNvSpPr>
          <p:nvPr>
            <p:ph/>
          </p:nvPr>
        </p:nvSpPr>
        <p:spPr>
          <a:xfrm>
            <a:off x="6220800" y="2419560"/>
            <a:ext cx="43808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33" name="PlaceHolder 4"/>
          <p:cNvSpPr>
            <a:spLocks noGrp="1"/>
          </p:cNvSpPr>
          <p:nvPr>
            <p:ph/>
          </p:nvPr>
        </p:nvSpPr>
        <p:spPr>
          <a:xfrm>
            <a:off x="1620360" y="4060440"/>
            <a:ext cx="43808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34" name="PlaceHolder 5"/>
          <p:cNvSpPr>
            <a:spLocks noGrp="1"/>
          </p:cNvSpPr>
          <p:nvPr>
            <p:ph/>
          </p:nvPr>
        </p:nvSpPr>
        <p:spPr>
          <a:xfrm>
            <a:off x="6220800" y="4060440"/>
            <a:ext cx="43808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E536484F-BE00-4958-B55D-F77FB3637063}"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620360" y="1233360"/>
            <a:ext cx="8977320" cy="1073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ade Gothic Next Light"/>
            </a:endParaRPr>
          </a:p>
        </p:txBody>
      </p:sp>
      <p:sp>
        <p:nvSpPr>
          <p:cNvPr id="36" name="PlaceHolder 2"/>
          <p:cNvSpPr>
            <a:spLocks noGrp="1"/>
          </p:cNvSpPr>
          <p:nvPr>
            <p:ph/>
          </p:nvPr>
        </p:nvSpPr>
        <p:spPr>
          <a:xfrm>
            <a:off x="1620360" y="2419560"/>
            <a:ext cx="28904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37" name="PlaceHolder 3"/>
          <p:cNvSpPr>
            <a:spLocks noGrp="1"/>
          </p:cNvSpPr>
          <p:nvPr>
            <p:ph/>
          </p:nvPr>
        </p:nvSpPr>
        <p:spPr>
          <a:xfrm>
            <a:off x="4655880" y="2419560"/>
            <a:ext cx="28904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38" name="PlaceHolder 4"/>
          <p:cNvSpPr>
            <a:spLocks noGrp="1"/>
          </p:cNvSpPr>
          <p:nvPr>
            <p:ph/>
          </p:nvPr>
        </p:nvSpPr>
        <p:spPr>
          <a:xfrm>
            <a:off x="7691040" y="2419560"/>
            <a:ext cx="28904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39" name="PlaceHolder 5"/>
          <p:cNvSpPr>
            <a:spLocks noGrp="1"/>
          </p:cNvSpPr>
          <p:nvPr>
            <p:ph/>
          </p:nvPr>
        </p:nvSpPr>
        <p:spPr>
          <a:xfrm>
            <a:off x="1620360" y="4060440"/>
            <a:ext cx="28904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40" name="PlaceHolder 6"/>
          <p:cNvSpPr>
            <a:spLocks noGrp="1"/>
          </p:cNvSpPr>
          <p:nvPr>
            <p:ph/>
          </p:nvPr>
        </p:nvSpPr>
        <p:spPr>
          <a:xfrm>
            <a:off x="4655880" y="4060440"/>
            <a:ext cx="28904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41" name="PlaceHolder 7"/>
          <p:cNvSpPr>
            <a:spLocks noGrp="1"/>
          </p:cNvSpPr>
          <p:nvPr>
            <p:ph/>
          </p:nvPr>
        </p:nvSpPr>
        <p:spPr>
          <a:xfrm>
            <a:off x="7691040" y="4060440"/>
            <a:ext cx="28904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2B69036-93A5-4DE9-92FE-04A76086A634}"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620360" y="1233360"/>
            <a:ext cx="8977320" cy="1073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ade Gothic Next Light"/>
            </a:endParaRPr>
          </a:p>
        </p:txBody>
      </p:sp>
      <p:sp>
        <p:nvSpPr>
          <p:cNvPr id="7" name="PlaceHolder 2"/>
          <p:cNvSpPr>
            <a:spLocks noGrp="1"/>
          </p:cNvSpPr>
          <p:nvPr>
            <p:ph type="subTitle"/>
          </p:nvPr>
        </p:nvSpPr>
        <p:spPr>
          <a:xfrm>
            <a:off x="1620360" y="2419560"/>
            <a:ext cx="8977320" cy="31413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7B1D11A-CCB6-40C2-B6DD-A0CD2D5F74A4}"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620360" y="1233360"/>
            <a:ext cx="8977320" cy="1073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ade Gothic Next Light"/>
            </a:endParaRPr>
          </a:p>
        </p:txBody>
      </p:sp>
      <p:sp>
        <p:nvSpPr>
          <p:cNvPr id="9" name="PlaceHolder 2"/>
          <p:cNvSpPr>
            <a:spLocks noGrp="1"/>
          </p:cNvSpPr>
          <p:nvPr>
            <p:ph/>
          </p:nvPr>
        </p:nvSpPr>
        <p:spPr>
          <a:xfrm>
            <a:off x="1620360" y="2419560"/>
            <a:ext cx="8977320" cy="314136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5EAC5EF3-1CD0-4605-9AF9-D7CE38B787A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20360" y="1233360"/>
            <a:ext cx="8977320" cy="1073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ade Gothic Next Light"/>
            </a:endParaRPr>
          </a:p>
        </p:txBody>
      </p:sp>
      <p:sp>
        <p:nvSpPr>
          <p:cNvPr id="11" name="PlaceHolder 2"/>
          <p:cNvSpPr>
            <a:spLocks noGrp="1"/>
          </p:cNvSpPr>
          <p:nvPr>
            <p:ph/>
          </p:nvPr>
        </p:nvSpPr>
        <p:spPr>
          <a:xfrm>
            <a:off x="1620360" y="2419560"/>
            <a:ext cx="4380840" cy="314136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12" name="PlaceHolder 3"/>
          <p:cNvSpPr>
            <a:spLocks noGrp="1"/>
          </p:cNvSpPr>
          <p:nvPr>
            <p:ph/>
          </p:nvPr>
        </p:nvSpPr>
        <p:spPr>
          <a:xfrm>
            <a:off x="6220800" y="2419560"/>
            <a:ext cx="4380840" cy="314136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930C8A5-489C-43F5-BD87-CA82843FACA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620360" y="1233360"/>
            <a:ext cx="8977320" cy="1073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ade Gothic Next Light"/>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611BE62B-D2D3-4100-803F-4A483698DF11}"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620360" y="1233360"/>
            <a:ext cx="8977320" cy="497736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5328957C-D683-4028-B770-AB4571DBBE32}"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20360" y="1233360"/>
            <a:ext cx="8977320" cy="1073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ade Gothic Next Light"/>
            </a:endParaRPr>
          </a:p>
        </p:txBody>
      </p:sp>
      <p:sp>
        <p:nvSpPr>
          <p:cNvPr id="16" name="PlaceHolder 2"/>
          <p:cNvSpPr>
            <a:spLocks noGrp="1"/>
          </p:cNvSpPr>
          <p:nvPr>
            <p:ph/>
          </p:nvPr>
        </p:nvSpPr>
        <p:spPr>
          <a:xfrm>
            <a:off x="1620360" y="2419560"/>
            <a:ext cx="43808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17" name="PlaceHolder 3"/>
          <p:cNvSpPr>
            <a:spLocks noGrp="1"/>
          </p:cNvSpPr>
          <p:nvPr>
            <p:ph/>
          </p:nvPr>
        </p:nvSpPr>
        <p:spPr>
          <a:xfrm>
            <a:off x="6220800" y="2419560"/>
            <a:ext cx="4380840" cy="314136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18" name="PlaceHolder 4"/>
          <p:cNvSpPr>
            <a:spLocks noGrp="1"/>
          </p:cNvSpPr>
          <p:nvPr>
            <p:ph/>
          </p:nvPr>
        </p:nvSpPr>
        <p:spPr>
          <a:xfrm>
            <a:off x="1620360" y="4060440"/>
            <a:ext cx="43808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761A21E-2D28-4288-80D7-25CBF1612DB2}"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20360" y="1233360"/>
            <a:ext cx="8977320" cy="1073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ade Gothic Next Light"/>
            </a:endParaRPr>
          </a:p>
        </p:txBody>
      </p:sp>
      <p:sp>
        <p:nvSpPr>
          <p:cNvPr id="20" name="PlaceHolder 2"/>
          <p:cNvSpPr>
            <a:spLocks noGrp="1"/>
          </p:cNvSpPr>
          <p:nvPr>
            <p:ph/>
          </p:nvPr>
        </p:nvSpPr>
        <p:spPr>
          <a:xfrm>
            <a:off x="1620360" y="2419560"/>
            <a:ext cx="4380840" cy="314136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21" name="PlaceHolder 3"/>
          <p:cNvSpPr>
            <a:spLocks noGrp="1"/>
          </p:cNvSpPr>
          <p:nvPr>
            <p:ph/>
          </p:nvPr>
        </p:nvSpPr>
        <p:spPr>
          <a:xfrm>
            <a:off x="6220800" y="2419560"/>
            <a:ext cx="43808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22" name="PlaceHolder 4"/>
          <p:cNvSpPr>
            <a:spLocks noGrp="1"/>
          </p:cNvSpPr>
          <p:nvPr>
            <p:ph/>
          </p:nvPr>
        </p:nvSpPr>
        <p:spPr>
          <a:xfrm>
            <a:off x="6220800" y="4060440"/>
            <a:ext cx="43808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274B81A-A736-47D4-8BB8-8842D406E54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20360" y="1233360"/>
            <a:ext cx="8977320" cy="107352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Trade Gothic Next Light"/>
            </a:endParaRPr>
          </a:p>
        </p:txBody>
      </p:sp>
      <p:sp>
        <p:nvSpPr>
          <p:cNvPr id="24" name="PlaceHolder 2"/>
          <p:cNvSpPr>
            <a:spLocks noGrp="1"/>
          </p:cNvSpPr>
          <p:nvPr>
            <p:ph/>
          </p:nvPr>
        </p:nvSpPr>
        <p:spPr>
          <a:xfrm>
            <a:off x="1620360" y="2419560"/>
            <a:ext cx="43808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25" name="PlaceHolder 3"/>
          <p:cNvSpPr>
            <a:spLocks noGrp="1"/>
          </p:cNvSpPr>
          <p:nvPr>
            <p:ph/>
          </p:nvPr>
        </p:nvSpPr>
        <p:spPr>
          <a:xfrm>
            <a:off x="6220800" y="2419560"/>
            <a:ext cx="438084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26" name="PlaceHolder 4"/>
          <p:cNvSpPr>
            <a:spLocks noGrp="1"/>
          </p:cNvSpPr>
          <p:nvPr>
            <p:ph/>
          </p:nvPr>
        </p:nvSpPr>
        <p:spPr>
          <a:xfrm>
            <a:off x="1620360" y="4060440"/>
            <a:ext cx="8977320" cy="1498320"/>
          </a:xfrm>
          <a:prstGeom prst="rect">
            <a:avLst/>
          </a:prstGeom>
          <a:noFill/>
          <a:ln w="0">
            <a:noFill/>
          </a:ln>
        </p:spPr>
        <p:txBody>
          <a:bodyPr lIns="0" rIns="0" tIns="0" bIns="0" anchor="t">
            <a:normAutofit/>
          </a:bodyPr>
          <a:p>
            <a:pPr indent="0">
              <a:lnSpc>
                <a:spcPct val="120000"/>
              </a:lnSpc>
              <a:spcBef>
                <a:spcPts val="1417"/>
              </a:spcBef>
              <a:buNone/>
            </a:pPr>
            <a:endParaRPr b="0" lang="en-US" sz="1800" spc="-1" strike="noStrike">
              <a:solidFill>
                <a:schemeClr val="dk1"/>
              </a:solidFill>
              <a:latin typeface="Trade Gothic Next Light"/>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C39AE662-3C5C-4E2D-9E68-D61878D21930}"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0ddd8"/>
        </a:solidFill>
      </p:bgPr>
    </p:bg>
    <p:spTree>
      <p:nvGrpSpPr>
        <p:cNvPr id="1" name=""/>
        <p:cNvGrpSpPr/>
        <p:nvPr/>
      </p:nvGrpSpPr>
      <p:grpSpPr>
        <a:xfrm>
          <a:off x="0" y="0"/>
          <a:ext cx="0" cy="0"/>
          <a:chOff x="0" y="0"/>
          <a:chExt cx="0" cy="0"/>
        </a:xfrm>
      </p:grpSpPr>
      <p:sp>
        <p:nvSpPr>
          <p:cNvPr id="0" name="Rectangle 7">
            <a:extLst>
              <a:ext uri="{C183D7F6-B498-43B3-948B-1728B52AA6E4}">
                <adec:decorative xmlns:adec="http://schemas.microsoft.com/office/drawing/2017/decorative" val="1"/>
              </a:ext>
            </a:extLst>
          </p:cNvPr>
          <p:cNvSpPr/>
          <p:nvPr/>
        </p:nvSpPr>
        <p:spPr>
          <a:xfrm>
            <a:off x="933120" y="931680"/>
            <a:ext cx="10326600" cy="4996080"/>
          </a:xfrm>
          <a:prstGeom prst="rect">
            <a:avLst/>
          </a:prstGeom>
          <a:noFill/>
          <a:ln w="38100">
            <a:solidFill>
              <a:srgbClr val="90a208">
                <a:lumMod val="60000"/>
                <a:lumOff val="4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p:nvSpPr>
          <p:cNvPr id="1" name="PlaceHolder 1"/>
          <p:cNvSpPr>
            <a:spLocks noGrp="1"/>
          </p:cNvSpPr>
          <p:nvPr>
            <p:ph type="dt" idx="1"/>
          </p:nvPr>
        </p:nvSpPr>
        <p:spPr>
          <a:xfrm>
            <a:off x="847800" y="619920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050" spc="-1" strike="noStrike">
                <a:solidFill>
                  <a:schemeClr val="dk1"/>
                </a:solidFill>
                <a:latin typeface="Trade Gothic Next Light"/>
              </a:defRPr>
            </a:lvl1pPr>
          </a:lstStyle>
          <a:p>
            <a:pPr indent="0" defTabSz="914400">
              <a:lnSpc>
                <a:spcPct val="100000"/>
              </a:lnSpc>
              <a:buNone/>
            </a:pPr>
            <a:r>
              <a:rPr b="0" lang="en-US" sz="1050" spc="-1" strike="noStrike">
                <a:solidFill>
                  <a:schemeClr val="dk1"/>
                </a:solidFill>
                <a:latin typeface="Trade Gothic Next Light"/>
              </a:rPr>
              <a:t>&lt;date/time&gt;</a:t>
            </a:r>
            <a:endParaRPr b="0" lang="en-US" sz="1050" spc="-1" strike="noStrike">
              <a:solidFill>
                <a:srgbClr val="000000"/>
              </a:solidFill>
              <a:latin typeface="Times New Roman"/>
            </a:endParaRPr>
          </a:p>
        </p:txBody>
      </p:sp>
      <p:sp>
        <p:nvSpPr>
          <p:cNvPr id="2" name="PlaceHolder 2"/>
          <p:cNvSpPr>
            <a:spLocks noGrp="1"/>
          </p:cNvSpPr>
          <p:nvPr>
            <p:ph type="ftr" idx="2"/>
          </p:nvPr>
        </p:nvSpPr>
        <p:spPr>
          <a:xfrm>
            <a:off x="7286760" y="6199200"/>
            <a:ext cx="340956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 name="PlaceHolder 3"/>
          <p:cNvSpPr>
            <a:spLocks noGrp="1"/>
          </p:cNvSpPr>
          <p:nvPr>
            <p:ph type="sldNum" idx="3"/>
          </p:nvPr>
        </p:nvSpPr>
        <p:spPr>
          <a:xfrm>
            <a:off x="10696680" y="6199200"/>
            <a:ext cx="618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050" spc="-1" strike="noStrike">
                <a:solidFill>
                  <a:schemeClr val="dk1"/>
                </a:solidFill>
                <a:latin typeface="Trade Gothic Next Light"/>
              </a:defRPr>
            </a:lvl1pPr>
          </a:lstStyle>
          <a:p>
            <a:pPr indent="0" algn="r" defTabSz="914400">
              <a:lnSpc>
                <a:spcPct val="100000"/>
              </a:lnSpc>
              <a:buNone/>
            </a:pPr>
            <a:fld id="{87F0866C-A192-402D-A04E-6DA878950086}" type="slidenum">
              <a:rPr b="0" lang="en-US" sz="1050" spc="-1" strike="noStrike">
                <a:solidFill>
                  <a:schemeClr val="dk1"/>
                </a:solidFill>
                <a:latin typeface="Trade Gothic Next Light"/>
              </a:rPr>
              <a:t>&lt;number&gt;</a:t>
            </a:fld>
            <a:endParaRPr b="0" lang="en-US" sz="1050" spc="-1" strike="noStrike">
              <a:solidFill>
                <a:srgbClr val="000000"/>
              </a:solidFill>
              <a:latin typeface="Times New Roman"/>
            </a:endParaRPr>
          </a:p>
        </p:txBody>
      </p:sp>
      <p:sp>
        <p:nvSpPr>
          <p:cNvPr id="4" name="PlaceHolder 4"/>
          <p:cNvSpPr>
            <a:spLocks noGrp="1"/>
          </p:cNvSpPr>
          <p:nvPr>
            <p:ph type="title"/>
          </p:nvPr>
        </p:nvSpPr>
        <p:spPr>
          <a:xfrm>
            <a:off x="1608480" y="1720800"/>
            <a:ext cx="8639280" cy="2734200"/>
          </a:xfrm>
          <a:prstGeom prst="rect">
            <a:avLst/>
          </a:prstGeom>
          <a:noFill/>
          <a:ln w="0">
            <a:noFill/>
          </a:ln>
        </p:spPr>
        <p:txBody>
          <a:bodyPr lIns="91440" rIns="91440" tIns="45720" bIns="45720" anchor="b">
            <a:normAutofit/>
          </a:bodyPr>
          <a:p>
            <a:pPr indent="0" defTabSz="914400">
              <a:lnSpc>
                <a:spcPct val="120000"/>
              </a:lnSpc>
              <a:buNone/>
            </a:pPr>
            <a:r>
              <a:rPr b="1" lang="en-US" sz="3200" spc="528" strike="noStrike" cap="all">
                <a:solidFill>
                  <a:schemeClr val="dk1"/>
                </a:solidFill>
                <a:latin typeface="Trade Gothic Next Cond"/>
              </a:rPr>
              <a:t>Click to edit Master title style</a:t>
            </a:r>
            <a:endParaRPr b="0" lang="en-US" sz="3200" spc="-1" strike="noStrike">
              <a:solidFill>
                <a:schemeClr val="dk1"/>
              </a:solidFill>
              <a:latin typeface="Trade Gothic Next Light"/>
            </a:endParaRPr>
          </a:p>
        </p:txBody>
      </p:sp>
      <p:sp>
        <p:nvSpPr>
          <p:cNvPr id="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20000"/>
              </a:lnSpc>
              <a:spcBef>
                <a:spcPts val="1417"/>
              </a:spcBef>
              <a:buClr>
                <a:srgbClr val="000000"/>
              </a:buClr>
              <a:buSzPct val="45000"/>
              <a:buFont typeface="Wingdings" charset="2"/>
              <a:buChar char=""/>
            </a:pPr>
            <a:r>
              <a:rPr b="0" lang="en-US" sz="1800" spc="-1" strike="noStrike">
                <a:solidFill>
                  <a:schemeClr val="dk1"/>
                </a:solidFill>
                <a:latin typeface="Trade Gothic Next Light"/>
              </a:rPr>
              <a:t>Click to edit the outline text format</a:t>
            </a:r>
            <a:endParaRPr b="0" lang="en-US" sz="1800" spc="-1" strike="noStrike">
              <a:solidFill>
                <a:schemeClr val="dk1"/>
              </a:solidFill>
              <a:latin typeface="Trade Gothic Next Light"/>
            </a:endParaRPr>
          </a:p>
          <a:p>
            <a:pPr lvl="1" marL="864000" indent="-324000">
              <a:lnSpc>
                <a:spcPct val="120000"/>
              </a:lnSpc>
              <a:spcBef>
                <a:spcPts val="1134"/>
              </a:spcBef>
              <a:buClr>
                <a:srgbClr val="000000"/>
              </a:buClr>
              <a:buSzPct val="75000"/>
              <a:buFont typeface="Symbol" charset="2"/>
              <a:buChar char=""/>
            </a:pPr>
            <a:r>
              <a:rPr b="0" lang="en-US" sz="1400" spc="-1" strike="noStrike">
                <a:solidFill>
                  <a:schemeClr val="dk1"/>
                </a:solidFill>
                <a:latin typeface="Trade Gothic Next Light"/>
              </a:rPr>
              <a:t>Second Outline Level</a:t>
            </a:r>
            <a:endParaRPr b="0" lang="en-US" sz="1400" spc="-1" strike="noStrike">
              <a:solidFill>
                <a:schemeClr val="dk1"/>
              </a:solidFill>
              <a:latin typeface="Trade Gothic Next Light"/>
            </a:endParaRPr>
          </a:p>
          <a:p>
            <a:pPr lvl="2" marL="1296000" indent="-288000">
              <a:lnSpc>
                <a:spcPct val="120000"/>
              </a:lnSpc>
              <a:spcBef>
                <a:spcPts val="850"/>
              </a:spcBef>
              <a:buClr>
                <a:srgbClr val="000000"/>
              </a:buClr>
              <a:buSzPct val="45000"/>
              <a:buFont typeface="Wingdings" charset="2"/>
              <a:buChar char=""/>
            </a:pPr>
            <a:r>
              <a:rPr b="0" lang="en-US" sz="1200" spc="-1" strike="noStrike">
                <a:solidFill>
                  <a:schemeClr val="dk1"/>
                </a:solidFill>
                <a:latin typeface="Trade Gothic Next Light"/>
              </a:rPr>
              <a:t>Third Outline Level</a:t>
            </a:r>
            <a:endParaRPr b="0" lang="en-US" sz="1200" spc="-1" strike="noStrike">
              <a:solidFill>
                <a:schemeClr val="dk1"/>
              </a:solidFill>
              <a:latin typeface="Trade Gothic Next Light"/>
            </a:endParaRPr>
          </a:p>
          <a:p>
            <a:pPr lvl="3" marL="1728000" indent="-216000">
              <a:lnSpc>
                <a:spcPct val="120000"/>
              </a:lnSpc>
              <a:spcBef>
                <a:spcPts val="567"/>
              </a:spcBef>
              <a:buClr>
                <a:srgbClr val="000000"/>
              </a:buClr>
              <a:buSzPct val="75000"/>
              <a:buFont typeface="Symbol" charset="2"/>
              <a:buChar char=""/>
            </a:pPr>
            <a:r>
              <a:rPr b="0" lang="en-US" sz="1200" spc="-1" strike="noStrike">
                <a:solidFill>
                  <a:schemeClr val="dk1"/>
                </a:solidFill>
                <a:latin typeface="Trade Gothic Next Light"/>
              </a:rPr>
              <a:t>Fourth Outline Level</a:t>
            </a:r>
            <a:endParaRPr b="0" lang="en-US" sz="1200" spc="-1" strike="noStrike">
              <a:solidFill>
                <a:schemeClr val="dk1"/>
              </a:solidFill>
              <a:latin typeface="Trade Gothic Next Light"/>
            </a:endParaRPr>
          </a:p>
          <a:p>
            <a:pPr lvl="4" marL="2160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Trade Gothic Next Light"/>
              </a:rPr>
              <a:t>Fifth Outline Level</a:t>
            </a:r>
            <a:endParaRPr b="0" lang="en-US" sz="2000" spc="-1" strike="noStrike">
              <a:solidFill>
                <a:schemeClr val="dk1"/>
              </a:solidFill>
              <a:latin typeface="Trade Gothic Next Light"/>
            </a:endParaRPr>
          </a:p>
          <a:p>
            <a:pPr lvl="5" marL="2592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Trade Gothic Next Light"/>
              </a:rPr>
              <a:t>Sixth Outline Level</a:t>
            </a:r>
            <a:endParaRPr b="0" lang="en-US" sz="2000" spc="-1" strike="noStrike">
              <a:solidFill>
                <a:schemeClr val="dk1"/>
              </a:solidFill>
              <a:latin typeface="Trade Gothic Next Light"/>
            </a:endParaRPr>
          </a:p>
          <a:p>
            <a:pPr lvl="6" marL="3024000" indent="-216000">
              <a:lnSpc>
                <a:spcPct val="120000"/>
              </a:lnSpc>
              <a:spcBef>
                <a:spcPts val="283"/>
              </a:spcBef>
              <a:buClr>
                <a:srgbClr val="000000"/>
              </a:buClr>
              <a:buSzPct val="45000"/>
              <a:buFont typeface="Wingdings" charset="2"/>
              <a:buChar char=""/>
            </a:pPr>
            <a:r>
              <a:rPr b="0" lang="en-US" sz="2000" spc="-1" strike="noStrike">
                <a:solidFill>
                  <a:schemeClr val="dk1"/>
                </a:solidFill>
                <a:latin typeface="Trade Gothic Next Light"/>
              </a:rPr>
              <a:t>Seventh Outline Level</a:t>
            </a:r>
            <a:endParaRPr b="0" lang="en-US" sz="2000" spc="-1" strike="noStrike">
              <a:solidFill>
                <a:schemeClr val="dk1"/>
              </a:solidFill>
              <a:latin typeface="Trade Gothic Next Light"/>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2.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2.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useBgFill="1">
        <p:nvSpPr>
          <p:cNvPr id="42" name="Rectangle 1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pic>
        <p:nvPicPr>
          <p:cNvPr id="43" name="Picture 3" descr="A colorful pattern on a white background&#10;&#10;Description automatically generated"/>
          <p:cNvPicPr/>
          <p:nvPr/>
        </p:nvPicPr>
        <p:blipFill>
          <a:blip r:embed="rId1"/>
          <a:srcRect l="32222" t="0" r="0" b="0"/>
          <a:stretch/>
        </p:blipFill>
        <p:spPr>
          <a:xfrm>
            <a:off x="7543800" y="0"/>
            <a:ext cx="4647960" cy="6857640"/>
          </a:xfrm>
          <a:prstGeom prst="rect">
            <a:avLst/>
          </a:prstGeom>
          <a:ln w="0">
            <a:noFill/>
          </a:ln>
        </p:spPr>
      </p:pic>
      <p:sp>
        <p:nvSpPr>
          <p:cNvPr id="44" name="Rectangle 19">
            <a:extLst>
              <a:ext uri="{C183D7F6-B498-43B3-948B-1728B52AA6E4}">
                <adec:decorative xmlns:adec="http://schemas.microsoft.com/office/drawing/2017/decorative" val="1"/>
              </a:ext>
            </a:extLst>
          </p:cNvPr>
          <p:cNvSpPr/>
          <p:nvPr/>
        </p:nvSpPr>
        <p:spPr>
          <a:xfrm>
            <a:off x="936000" y="934560"/>
            <a:ext cx="10321200" cy="4990680"/>
          </a:xfrm>
          <a:prstGeom prst="rect">
            <a:avLst/>
          </a:prstGeom>
          <a:noFill/>
          <a:ln w="38100">
            <a:solidFill>
              <a:srgbClr val="90a208">
                <a:lumMod val="60000"/>
                <a:lumOff val="4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p:nvSpPr>
          <p:cNvPr id="45" name="PlaceHolder 1"/>
          <p:cNvSpPr>
            <a:spLocks noGrp="1"/>
          </p:cNvSpPr>
          <p:nvPr>
            <p:ph type="title"/>
          </p:nvPr>
        </p:nvSpPr>
        <p:spPr>
          <a:xfrm>
            <a:off x="1045440" y="2275920"/>
            <a:ext cx="8316720" cy="1828440"/>
          </a:xfrm>
          <a:prstGeom prst="rect">
            <a:avLst/>
          </a:prstGeom>
          <a:noFill/>
          <a:ln w="0">
            <a:noFill/>
          </a:ln>
        </p:spPr>
        <p:txBody>
          <a:bodyPr lIns="91440" rIns="91440" tIns="45720" bIns="45720" anchor="b">
            <a:normAutofit/>
          </a:bodyPr>
          <a:p>
            <a:pPr indent="0" defTabSz="914400">
              <a:lnSpc>
                <a:spcPct val="120000"/>
              </a:lnSpc>
              <a:buNone/>
            </a:pPr>
            <a:r>
              <a:rPr b="1" lang="en-US" sz="3200" spc="528" strike="noStrike" cap="all">
                <a:solidFill>
                  <a:schemeClr val="dk1"/>
                </a:solidFill>
                <a:latin typeface="Trade Gothic Next Cond"/>
              </a:rPr>
              <a:t>What are soft skills anyway?</a:t>
            </a:r>
            <a:endParaRPr b="0" lang="en-US" sz="3200" spc="-1" strike="noStrike">
              <a:solidFill>
                <a:schemeClr val="dk1"/>
              </a:solidFill>
              <a:latin typeface="Trade Gothic Next Light"/>
            </a:endParaRPr>
          </a:p>
        </p:txBody>
      </p:sp>
      <p:sp>
        <p:nvSpPr>
          <p:cNvPr id="46" name="PlaceHolder 2"/>
          <p:cNvSpPr>
            <a:spLocks noGrp="1"/>
          </p:cNvSpPr>
          <p:nvPr>
            <p:ph type="subTitle"/>
          </p:nvPr>
        </p:nvSpPr>
        <p:spPr>
          <a:xfrm>
            <a:off x="1045440" y="4343400"/>
            <a:ext cx="4628160" cy="695520"/>
          </a:xfrm>
          <a:prstGeom prst="rect">
            <a:avLst/>
          </a:prstGeom>
          <a:noFill/>
          <a:ln w="0">
            <a:noFill/>
          </a:ln>
        </p:spPr>
        <p:txBody>
          <a:bodyPr lIns="91440" rIns="91440" tIns="45720" bIns="45720" anchor="t">
            <a:normAutofit/>
          </a:bodyPr>
          <a:p>
            <a:pPr indent="0" defTabSz="914400">
              <a:lnSpc>
                <a:spcPct val="120000"/>
              </a:lnSpc>
              <a:spcBef>
                <a:spcPts val="1001"/>
              </a:spcBef>
              <a:buNone/>
              <a:tabLst>
                <a:tab algn="l" pos="0"/>
              </a:tabLst>
            </a:pPr>
            <a:r>
              <a:rPr b="0" lang="en-US" sz="1800" spc="-1" strike="noStrike">
                <a:solidFill>
                  <a:schemeClr val="dk1"/>
                </a:solidFill>
                <a:latin typeface="Trade Gothic Next Light"/>
              </a:rPr>
              <a:t>MGMT 1103</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79" name="Rectangle 8">
            <a:extLst>
              <a:ext uri="{C183D7F6-B498-43B3-948B-1728B52AA6E4}">
                <adec:decorative xmlns:adec="http://schemas.microsoft.com/office/drawing/2017/decorative" val="1"/>
              </a:ext>
            </a:extLst>
          </p:cNvPr>
          <p:cNvSpPr/>
          <p:nvPr/>
        </p:nvSpPr>
        <p:spPr>
          <a:xfrm>
            <a:off x="933120" y="931680"/>
            <a:ext cx="10326600" cy="4996080"/>
          </a:xfrm>
          <a:prstGeom prst="rect">
            <a:avLst/>
          </a:prstGeom>
          <a:noFill/>
          <a:ln w="38100">
            <a:solidFill>
              <a:srgbClr val="90a208">
                <a:lumMod val="60000"/>
                <a:lumOff val="4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useBgFill="1">
        <p:nvSpPr>
          <p:cNvPr id="80"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p:nvSpPr>
          <p:cNvPr id="81" name="Rectangle 12">
            <a:extLst>
              <a:ext uri="{C183D7F6-B498-43B3-948B-1728B52AA6E4}">
                <adec:decorative xmlns:adec="http://schemas.microsoft.com/office/drawing/2017/decorative" val="1"/>
              </a:ext>
            </a:extLst>
          </p:cNvPr>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pic>
        <p:nvPicPr>
          <p:cNvPr id="82" name="Picture 4" descr="Colourful ukuleles on display"/>
          <p:cNvPicPr/>
          <p:nvPr/>
        </p:nvPicPr>
        <p:blipFill>
          <a:blip r:embed="rId1">
            <a:alphaModFix amt="50000"/>
          </a:blip>
          <a:srcRect l="0" t="15093" r="0" b="0"/>
          <a:stretch/>
        </p:blipFill>
        <p:spPr>
          <a:xfrm>
            <a:off x="0" y="0"/>
            <a:ext cx="12191760" cy="6857640"/>
          </a:xfrm>
          <a:prstGeom prst="rect">
            <a:avLst/>
          </a:prstGeom>
          <a:ln w="0">
            <a:noFill/>
          </a:ln>
        </p:spPr>
      </p:pic>
      <p:sp>
        <p:nvSpPr>
          <p:cNvPr id="83" name="Freeform: Shape 14">
            <a:extLst>
              <a:ext uri="{C183D7F6-B498-43B3-948B-1728B52AA6E4}">
                <adec:decorative xmlns:adec="http://schemas.microsoft.com/office/drawing/2017/decorative" val="1"/>
              </a:ext>
            </a:extLst>
          </p:cNvPr>
          <p:cNvSpPr/>
          <p:nvPr/>
        </p:nvSpPr>
        <p:spPr>
          <a:xfrm flipV="1">
            <a:off x="934200" y="933840"/>
            <a:ext cx="4316400" cy="4991040"/>
          </a:xfrm>
          <a:custGeom>
            <a:avLst/>
            <a:gdLst>
              <a:gd name="textAreaLeft" fmla="*/ 0 w 4316400"/>
              <a:gd name="textAreaRight" fmla="*/ 4316760 w 4316400"/>
              <a:gd name="textAreaTop" fmla="*/ 360 h 4991040"/>
              <a:gd name="textAreaBottom" fmla="*/ 4991760 h 4991040"/>
            </a:gdLst>
            <a:ahLst/>
            <a:rect l="textAreaLeft" t="textAreaTop" r="textAreaRight" b="textAreaBottom"/>
            <a:pathLst>
              <a:path w="9990908" h="4920343">
                <a:moveTo>
                  <a:pt x="0" y="2455614"/>
                </a:moveTo>
                <a:cubicBezTo>
                  <a:pt x="1745" y="1907223"/>
                  <a:pt x="3369" y="548391"/>
                  <a:pt x="5114" y="0"/>
                </a:cubicBezTo>
                <a:lnTo>
                  <a:pt x="9990908" y="0"/>
                </a:lnTo>
                <a:lnTo>
                  <a:pt x="9990908" y="4920343"/>
                </a:lnTo>
                <a:lnTo>
                  <a:pt x="5114" y="4920343"/>
                </a:lnTo>
                <a:cubicBezTo>
                  <a:pt x="5114" y="4653404"/>
                  <a:pt x="1887" y="4522674"/>
                  <a:pt x="1887" y="4255735"/>
                </a:cubicBezTo>
              </a:path>
            </a:pathLst>
          </a:custGeom>
          <a:noFill/>
          <a:ln w="38100">
            <a:solidFill>
              <a:srgbClr val="90a208">
                <a:lumMod val="60000"/>
                <a:lumOff val="4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p:nvSpPr>
          <p:cNvPr id="84" name="PlaceHolder 1"/>
          <p:cNvSpPr>
            <a:spLocks noGrp="1"/>
          </p:cNvSpPr>
          <p:nvPr>
            <p:ph type="title"/>
          </p:nvPr>
        </p:nvSpPr>
        <p:spPr>
          <a:xfrm>
            <a:off x="729720" y="1597320"/>
            <a:ext cx="3939120" cy="1841040"/>
          </a:xfrm>
          <a:prstGeom prst="rect">
            <a:avLst/>
          </a:prstGeom>
          <a:noFill/>
          <a:ln w="0">
            <a:noFill/>
          </a:ln>
        </p:spPr>
        <p:txBody>
          <a:bodyPr lIns="91440" rIns="91440" tIns="45720" bIns="45720" anchor="ctr">
            <a:normAutofit/>
          </a:bodyPr>
          <a:p>
            <a:pPr indent="0" defTabSz="914400">
              <a:lnSpc>
                <a:spcPct val="120000"/>
              </a:lnSpc>
              <a:buNone/>
            </a:pPr>
            <a:r>
              <a:rPr b="1" lang="en-US" sz="3200" spc="528" strike="noStrike" cap="all">
                <a:solidFill>
                  <a:schemeClr val="accent1">
                    <a:lumMod val="60000"/>
                    <a:lumOff val="40000"/>
                  </a:schemeClr>
                </a:solidFill>
                <a:latin typeface="Trade Gothic Next Cond"/>
              </a:rPr>
              <a:t>SOFTSKILL#4 </a:t>
            </a:r>
            <a:endParaRPr b="0" lang="en-US" sz="3200" spc="-1" strike="noStrike">
              <a:solidFill>
                <a:schemeClr val="dk1"/>
              </a:solidFill>
              <a:latin typeface="Trade Gothic Next Ligh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1143000" y="1143000"/>
            <a:ext cx="9454680" cy="457200"/>
          </a:xfrm>
          <a:prstGeom prst="rect">
            <a:avLst/>
          </a:prstGeom>
          <a:noFill/>
          <a:ln w="0">
            <a:noFill/>
          </a:ln>
        </p:spPr>
        <p:txBody>
          <a:bodyPr lIns="91440" rIns="91440" tIns="45720" bIns="45720" anchor="b">
            <a:noAutofit/>
          </a:bodyPr>
          <a:p>
            <a:pPr indent="0" defTabSz="914400">
              <a:lnSpc>
                <a:spcPct val="120000"/>
              </a:lnSpc>
              <a:buNone/>
            </a:pPr>
            <a:r>
              <a:rPr b="1" lang="en-US" sz="2800" spc="497" strike="noStrike" cap="all">
                <a:solidFill>
                  <a:schemeClr val="dk1"/>
                </a:solidFill>
                <a:latin typeface="Trade Gothic Next Cond"/>
              </a:rPr>
              <a:t>ProBLEM-SOLVING</a:t>
            </a:r>
            <a:endParaRPr b="0" lang="en-US" sz="2800" spc="-1" strike="noStrike">
              <a:solidFill>
                <a:schemeClr val="dk1"/>
              </a:solidFill>
              <a:latin typeface="Trade Gothic Next Light"/>
            </a:endParaRPr>
          </a:p>
        </p:txBody>
      </p:sp>
      <p:sp>
        <p:nvSpPr>
          <p:cNvPr id="86" name="PlaceHolder 2"/>
          <p:cNvSpPr>
            <a:spLocks noGrp="1"/>
          </p:cNvSpPr>
          <p:nvPr>
            <p:ph/>
          </p:nvPr>
        </p:nvSpPr>
        <p:spPr>
          <a:xfrm>
            <a:off x="1143000" y="1600200"/>
            <a:ext cx="9454680" cy="3960720"/>
          </a:xfrm>
          <a:prstGeom prst="rect">
            <a:avLst/>
          </a:prstGeom>
          <a:noFill/>
          <a:ln w="0">
            <a:noFill/>
          </a:ln>
        </p:spPr>
        <p:txBody>
          <a:bodyPr lIns="91440" rIns="91440" tIns="45720" bIns="45720" anchor="t">
            <a:noAutofit/>
          </a:bodyPr>
          <a:p>
            <a:pPr marL="228600" indent="0" defTabSz="914400">
              <a:lnSpc>
                <a:spcPct val="120000"/>
              </a:lnSpc>
              <a:spcBef>
                <a:spcPts val="1001"/>
              </a:spcBef>
              <a:buNone/>
            </a:pPr>
            <a:r>
              <a:rPr b="0" lang="en-US" sz="1800" spc="-1" strike="noStrike">
                <a:solidFill>
                  <a:schemeClr val="dk1"/>
                </a:solidFill>
                <a:latin typeface="Trade Gothic Next Light"/>
              </a:rPr>
              <a:t>Problem-solving is a crucial skill that assist employees to find out and tackle any problem in their work areas. With the assistance of this particular skill, we can have the ability to deal with unpredictable circumstances without panicking much. Many other skills like listening, logical thinking, creativity and decision-making are needed to solve a problem effectively. This is why problem-solving is one of the skills that employers generally look for while reading our resumes. A person with problem-solving skill can manage to work under any kind of pressure. To cite an example, my friend Niharika works as a receptionist in a hotel. She told me that while working, guests at the hotel usually come to her with their problems. At that time, she has to attentively listen to their problems and then come up with a logical solution even under work pressure. Thus, this skill plays an important role especially when we have to manage our work as well as interact with other people.</a:t>
            </a:r>
            <a:endParaRPr b="0" lang="en-US" sz="1800" spc="-1" strike="noStrike">
              <a:solidFill>
                <a:schemeClr val="dk1"/>
              </a:solidFill>
              <a:latin typeface="Trade Gothic Next Ligh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87" name="Rectangle 8">
            <a:extLst>
              <a:ext uri="{C183D7F6-B498-43B3-948B-1728B52AA6E4}">
                <adec:decorative xmlns:adec="http://schemas.microsoft.com/office/drawing/2017/decorative" val="1"/>
              </a:ext>
            </a:extLst>
          </p:cNvPr>
          <p:cNvSpPr/>
          <p:nvPr/>
        </p:nvSpPr>
        <p:spPr>
          <a:xfrm>
            <a:off x="933120" y="931680"/>
            <a:ext cx="10326600" cy="4996080"/>
          </a:xfrm>
          <a:prstGeom prst="rect">
            <a:avLst/>
          </a:prstGeom>
          <a:noFill/>
          <a:ln w="38100">
            <a:solidFill>
              <a:srgbClr val="90a208">
                <a:lumMod val="60000"/>
                <a:lumOff val="4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useBgFill="1">
        <p:nvSpPr>
          <p:cNvPr id="88"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p:nvSpPr>
          <p:cNvPr id="89" name="Rectangle 12">
            <a:extLst>
              <a:ext uri="{C183D7F6-B498-43B3-948B-1728B52AA6E4}">
                <adec:decorative xmlns:adec="http://schemas.microsoft.com/office/drawing/2017/decorative" val="1"/>
              </a:ext>
            </a:extLst>
          </p:cNvPr>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pic>
        <p:nvPicPr>
          <p:cNvPr id="90" name="Picture 4" descr="Two dice rolling in mid-air"/>
          <p:cNvPicPr/>
          <p:nvPr/>
        </p:nvPicPr>
        <p:blipFill>
          <a:blip r:embed="rId1">
            <a:alphaModFix amt="50000"/>
          </a:blip>
          <a:srcRect l="0" t="16357" r="0" b="0"/>
          <a:stretch/>
        </p:blipFill>
        <p:spPr>
          <a:xfrm>
            <a:off x="0" y="0"/>
            <a:ext cx="12191760" cy="6857640"/>
          </a:xfrm>
          <a:prstGeom prst="rect">
            <a:avLst/>
          </a:prstGeom>
          <a:ln w="0">
            <a:noFill/>
          </a:ln>
        </p:spPr>
      </p:pic>
      <p:sp>
        <p:nvSpPr>
          <p:cNvPr id="91" name="Freeform: Shape 14">
            <a:extLst>
              <a:ext uri="{C183D7F6-B498-43B3-948B-1728B52AA6E4}">
                <adec:decorative xmlns:adec="http://schemas.microsoft.com/office/drawing/2017/decorative" val="1"/>
              </a:ext>
            </a:extLst>
          </p:cNvPr>
          <p:cNvSpPr/>
          <p:nvPr/>
        </p:nvSpPr>
        <p:spPr>
          <a:xfrm flipH="1">
            <a:off x="908280" y="938520"/>
            <a:ext cx="10368720" cy="4987440"/>
          </a:xfrm>
          <a:custGeom>
            <a:avLst/>
            <a:gdLst>
              <a:gd name="textAreaLeft" fmla="*/ 360 w 10368720"/>
              <a:gd name="textAreaRight" fmla="*/ 10369440 w 10368720"/>
              <a:gd name="textAreaTop" fmla="*/ 0 h 4987440"/>
              <a:gd name="textAreaBottom" fmla="*/ 4987800 h 4987440"/>
            </a:gdLst>
            <a:ahLst/>
            <a:rect l="textAreaLeft" t="textAreaTop" r="textAreaRight" b="textAreaBottom"/>
            <a:pathLst>
              <a:path w="4116027" h="5058263">
                <a:moveTo>
                  <a:pt x="4109005" y="1610052"/>
                </a:moveTo>
                <a:cubicBezTo>
                  <a:pt x="4110944" y="2779674"/>
                  <a:pt x="4114088" y="3888641"/>
                  <a:pt x="4116027" y="5058263"/>
                </a:cubicBezTo>
                <a:lnTo>
                  <a:pt x="0" y="5058263"/>
                </a:lnTo>
                <a:lnTo>
                  <a:pt x="0" y="0"/>
                </a:lnTo>
                <a:lnTo>
                  <a:pt x="2470533" y="1434"/>
                </a:lnTo>
              </a:path>
            </a:pathLst>
          </a:custGeom>
          <a:noFill/>
          <a:ln w="38100">
            <a:solidFill>
              <a:srgbClr val="90a208">
                <a:lumMod val="60000"/>
                <a:lumOff val="4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p:nvSpPr>
          <p:cNvPr id="92" name="PlaceHolder 1"/>
          <p:cNvSpPr>
            <a:spLocks noGrp="1"/>
          </p:cNvSpPr>
          <p:nvPr>
            <p:ph type="title"/>
          </p:nvPr>
        </p:nvSpPr>
        <p:spPr>
          <a:xfrm>
            <a:off x="781200" y="703800"/>
            <a:ext cx="4285440" cy="1810440"/>
          </a:xfrm>
          <a:prstGeom prst="rect">
            <a:avLst/>
          </a:prstGeom>
          <a:noFill/>
          <a:ln w="0">
            <a:noFill/>
          </a:ln>
        </p:spPr>
        <p:txBody>
          <a:bodyPr lIns="91440" rIns="91440" tIns="45720" bIns="45720" anchor="t">
            <a:normAutofit/>
          </a:bodyPr>
          <a:p>
            <a:pPr indent="0" defTabSz="914400">
              <a:lnSpc>
                <a:spcPct val="120000"/>
              </a:lnSpc>
              <a:buNone/>
            </a:pPr>
            <a:r>
              <a:rPr b="1" lang="en-US" sz="3200" spc="528" strike="noStrike" cap="all">
                <a:solidFill>
                  <a:schemeClr val="accent1">
                    <a:lumMod val="60000"/>
                    <a:lumOff val="40000"/>
                  </a:schemeClr>
                </a:solidFill>
                <a:latin typeface="Trade Gothic Next Cond"/>
              </a:rPr>
              <a:t>SOFTSKILL#5 </a:t>
            </a:r>
            <a:endParaRPr b="0" lang="en-US" sz="3200" spc="-1" strike="noStrike">
              <a:solidFill>
                <a:schemeClr val="dk1"/>
              </a:solidFill>
              <a:latin typeface="Trade Gothic Next Light"/>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1620360" y="1233360"/>
            <a:ext cx="8977320" cy="366840"/>
          </a:xfrm>
          <a:prstGeom prst="rect">
            <a:avLst/>
          </a:prstGeom>
          <a:noFill/>
          <a:ln w="0">
            <a:noFill/>
          </a:ln>
        </p:spPr>
        <p:txBody>
          <a:bodyPr lIns="91440" rIns="91440" tIns="45720" bIns="45720" anchor="b">
            <a:noAutofit/>
          </a:bodyPr>
          <a:p>
            <a:pPr indent="0">
              <a:buNone/>
            </a:pPr>
            <a:r>
              <a:rPr b="1" lang="en-US" sz="1800" spc="-1" strike="noStrike">
                <a:solidFill>
                  <a:schemeClr val="dk1"/>
                </a:solidFill>
                <a:latin typeface="Trade Gothic Next Light"/>
              </a:rPr>
              <a:t>CRITICAL THINKING</a:t>
            </a:r>
            <a:endParaRPr b="1" lang="en-US" sz="1800" spc="-1" strike="noStrike">
              <a:solidFill>
                <a:schemeClr val="dk1"/>
              </a:solidFill>
              <a:latin typeface="Trade Gothic Next Light"/>
            </a:endParaRPr>
          </a:p>
        </p:txBody>
      </p:sp>
      <p:sp>
        <p:nvSpPr>
          <p:cNvPr id="94" name="PlaceHolder 2"/>
          <p:cNvSpPr>
            <a:spLocks noGrp="1"/>
          </p:cNvSpPr>
          <p:nvPr>
            <p:ph/>
          </p:nvPr>
        </p:nvSpPr>
        <p:spPr>
          <a:xfrm>
            <a:off x="1600200" y="1600200"/>
            <a:ext cx="8997480" cy="3960720"/>
          </a:xfrm>
          <a:prstGeom prst="rect">
            <a:avLst/>
          </a:prstGeom>
          <a:noFill/>
          <a:ln w="0">
            <a:noFill/>
          </a:ln>
        </p:spPr>
        <p:txBody>
          <a:bodyPr lIns="91440" rIns="91440" tIns="45720" bIns="45720" anchor="t">
            <a:noAutofit/>
          </a:bodyPr>
          <a:p>
            <a:pPr indent="0">
              <a:lnSpc>
                <a:spcPct val="120000"/>
              </a:lnSpc>
              <a:spcBef>
                <a:spcPts val="1417"/>
              </a:spcBef>
              <a:buNone/>
            </a:pPr>
            <a:endParaRPr b="0" lang="en-US" sz="1800" spc="-1" strike="noStrike">
              <a:solidFill>
                <a:schemeClr val="dk1"/>
              </a:solidFill>
              <a:latin typeface="Trade Gothic Next Ligh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47" name="Rectangle 16">
            <a:extLst>
              <a:ext uri="{C183D7F6-B498-43B3-948B-1728B52AA6E4}">
                <adec:decorative xmlns:adec="http://schemas.microsoft.com/office/drawing/2017/decorative" val="1"/>
              </a:ext>
            </a:extLst>
          </p:cNvPr>
          <p:cNvSpPr/>
          <p:nvPr/>
        </p:nvSpPr>
        <p:spPr>
          <a:xfrm>
            <a:off x="933120" y="931680"/>
            <a:ext cx="10326600" cy="4996080"/>
          </a:xfrm>
          <a:prstGeom prst="rect">
            <a:avLst/>
          </a:prstGeom>
          <a:noFill/>
          <a:ln w="38100">
            <a:solidFill>
              <a:srgbClr val="90a208">
                <a:lumMod val="60000"/>
                <a:lumOff val="4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useBgFill="1">
        <p:nvSpPr>
          <p:cNvPr id="48" name="Rectangle 17">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p:nvSpPr>
          <p:cNvPr id="49" name="Rectangle 18">
            <a:extLst>
              <a:ext uri="{C183D7F6-B498-43B3-948B-1728B52AA6E4}">
                <adec:decorative xmlns:adec="http://schemas.microsoft.com/office/drawing/2017/decorative" val="1"/>
              </a:ext>
            </a:extLst>
          </p:cNvPr>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pic>
        <p:nvPicPr>
          <p:cNvPr id="50" name="Picture 19" descr="Two music sheets folded to form a heart shape"/>
          <p:cNvPicPr/>
          <p:nvPr/>
        </p:nvPicPr>
        <p:blipFill>
          <a:blip r:embed="rId1">
            <a:alphaModFix amt="50000"/>
          </a:blip>
          <a:srcRect l="0" t="14750" r="0" b="980"/>
          <a:stretch/>
        </p:blipFill>
        <p:spPr>
          <a:xfrm>
            <a:off x="0" y="0"/>
            <a:ext cx="12191760" cy="6857640"/>
          </a:xfrm>
          <a:prstGeom prst="rect">
            <a:avLst/>
          </a:prstGeom>
          <a:ln w="0">
            <a:noFill/>
          </a:ln>
        </p:spPr>
      </p:pic>
      <p:sp>
        <p:nvSpPr>
          <p:cNvPr id="51" name="Freeform: Shape 20">
            <a:extLst>
              <a:ext uri="{C183D7F6-B498-43B3-948B-1728B52AA6E4}">
                <adec:decorative xmlns:adec="http://schemas.microsoft.com/office/drawing/2017/decorative" val="1"/>
              </a:ext>
            </a:extLst>
          </p:cNvPr>
          <p:cNvSpPr/>
          <p:nvPr/>
        </p:nvSpPr>
        <p:spPr>
          <a:xfrm flipV="1">
            <a:off x="934200" y="933840"/>
            <a:ext cx="4316400" cy="4991040"/>
          </a:xfrm>
          <a:custGeom>
            <a:avLst/>
            <a:gdLst>
              <a:gd name="textAreaLeft" fmla="*/ 0 w 4316400"/>
              <a:gd name="textAreaRight" fmla="*/ 4316760 w 4316400"/>
              <a:gd name="textAreaTop" fmla="*/ 360 h 4991040"/>
              <a:gd name="textAreaBottom" fmla="*/ 4991760 h 4991040"/>
            </a:gdLst>
            <a:ahLst/>
            <a:rect l="textAreaLeft" t="textAreaTop" r="textAreaRight" b="textAreaBottom"/>
            <a:pathLst>
              <a:path w="9990908" h="4920343">
                <a:moveTo>
                  <a:pt x="0" y="2455614"/>
                </a:moveTo>
                <a:cubicBezTo>
                  <a:pt x="1745" y="1907223"/>
                  <a:pt x="3369" y="548391"/>
                  <a:pt x="5114" y="0"/>
                </a:cubicBezTo>
                <a:lnTo>
                  <a:pt x="9990908" y="0"/>
                </a:lnTo>
                <a:lnTo>
                  <a:pt x="9990908" y="4920343"/>
                </a:lnTo>
                <a:lnTo>
                  <a:pt x="5114" y="4920343"/>
                </a:lnTo>
                <a:cubicBezTo>
                  <a:pt x="5114" y="4653404"/>
                  <a:pt x="1887" y="4522674"/>
                  <a:pt x="1887" y="4255735"/>
                </a:cubicBezTo>
              </a:path>
            </a:pathLst>
          </a:custGeom>
          <a:noFill/>
          <a:ln w="38100">
            <a:solidFill>
              <a:srgbClr val="90a208">
                <a:lumMod val="60000"/>
                <a:lumOff val="4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p:nvSpPr>
          <p:cNvPr id="52" name="PlaceHolder 1"/>
          <p:cNvSpPr>
            <a:spLocks noGrp="1"/>
          </p:cNvSpPr>
          <p:nvPr>
            <p:ph type="title"/>
          </p:nvPr>
        </p:nvSpPr>
        <p:spPr>
          <a:xfrm>
            <a:off x="729720" y="1597320"/>
            <a:ext cx="3939120" cy="1652760"/>
          </a:xfrm>
          <a:prstGeom prst="rect">
            <a:avLst/>
          </a:prstGeom>
          <a:noFill/>
          <a:ln w="0">
            <a:noFill/>
          </a:ln>
        </p:spPr>
        <p:txBody>
          <a:bodyPr lIns="91440" rIns="91440" tIns="45720" bIns="45720" anchor="ctr">
            <a:normAutofit/>
          </a:bodyPr>
          <a:p>
            <a:pPr indent="0" defTabSz="914400">
              <a:lnSpc>
                <a:spcPct val="120000"/>
              </a:lnSpc>
              <a:buNone/>
            </a:pPr>
            <a:r>
              <a:rPr b="1" lang="en-US" sz="3200" spc="528" strike="noStrike" cap="all">
                <a:solidFill>
                  <a:schemeClr val="accent1">
                    <a:lumMod val="60000"/>
                    <a:lumOff val="40000"/>
                  </a:schemeClr>
                </a:solidFill>
                <a:latin typeface="Trade Gothic Next Cond"/>
              </a:rPr>
              <a:t>Soft skills</a:t>
            </a:r>
            <a:endParaRPr b="0" lang="en-US" sz="3200" spc="-1" strike="noStrike">
              <a:solidFill>
                <a:schemeClr val="dk1"/>
              </a:solidFill>
              <a:latin typeface="Trade Gothic Next Ligh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1620360" y="1233360"/>
            <a:ext cx="8977320" cy="1073520"/>
          </a:xfrm>
          <a:prstGeom prst="rect">
            <a:avLst/>
          </a:prstGeom>
          <a:noFill/>
          <a:ln w="0">
            <a:noFill/>
          </a:ln>
        </p:spPr>
        <p:txBody>
          <a:bodyPr lIns="91440" rIns="91440" tIns="45720" bIns="45720" anchor="b">
            <a:noAutofit/>
          </a:bodyPr>
          <a:p>
            <a:pPr indent="0" defTabSz="914400">
              <a:lnSpc>
                <a:spcPct val="120000"/>
              </a:lnSpc>
              <a:buNone/>
            </a:pPr>
            <a:r>
              <a:rPr b="1" lang="en-US" sz="2800" spc="497" strike="noStrike" cap="all">
                <a:solidFill>
                  <a:schemeClr val="dk1"/>
                </a:solidFill>
                <a:latin typeface="Trade Gothic Next Cond"/>
              </a:rPr>
              <a:t>Definition</a:t>
            </a:r>
            <a:endParaRPr b="0" lang="en-US" sz="2800" spc="-1" strike="noStrike">
              <a:solidFill>
                <a:schemeClr val="dk1"/>
              </a:solidFill>
              <a:latin typeface="Trade Gothic Next Light"/>
            </a:endParaRPr>
          </a:p>
        </p:txBody>
      </p:sp>
      <p:sp>
        <p:nvSpPr>
          <p:cNvPr id="54" name="PlaceHolder 2"/>
          <p:cNvSpPr>
            <a:spLocks noGrp="1"/>
          </p:cNvSpPr>
          <p:nvPr>
            <p:ph/>
          </p:nvPr>
        </p:nvSpPr>
        <p:spPr>
          <a:xfrm>
            <a:off x="1620360" y="2419560"/>
            <a:ext cx="8977320" cy="3141360"/>
          </a:xfrm>
          <a:prstGeom prst="rect">
            <a:avLst/>
          </a:prstGeom>
          <a:noFill/>
          <a:ln w="0">
            <a:noFill/>
          </a:ln>
        </p:spPr>
        <p:txBody>
          <a:bodyPr lIns="91440" rIns="91440" tIns="45720" bIns="45720" anchor="t">
            <a:noAutofit/>
          </a:bodyPr>
          <a:p>
            <a:pPr indent="0">
              <a:lnSpc>
                <a:spcPct val="120000"/>
              </a:lnSpc>
              <a:spcBef>
                <a:spcPts val="1417"/>
              </a:spcBef>
              <a:buNone/>
            </a:pPr>
            <a:endParaRPr b="0" lang="en-US" sz="1800" spc="-1" strike="noStrike">
              <a:solidFill>
                <a:schemeClr val="dk1"/>
              </a:solidFill>
              <a:latin typeface="Trade Gothic Next Light"/>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55" name="Rectangle 8">
            <a:extLst>
              <a:ext uri="{C183D7F6-B498-43B3-948B-1728B52AA6E4}">
                <adec:decorative xmlns:adec="http://schemas.microsoft.com/office/drawing/2017/decorative" val="1"/>
              </a:ext>
            </a:extLst>
          </p:cNvPr>
          <p:cNvSpPr/>
          <p:nvPr/>
        </p:nvSpPr>
        <p:spPr>
          <a:xfrm>
            <a:off x="933120" y="931680"/>
            <a:ext cx="10326600" cy="4996080"/>
          </a:xfrm>
          <a:prstGeom prst="rect">
            <a:avLst/>
          </a:prstGeom>
          <a:noFill/>
          <a:ln w="38100">
            <a:solidFill>
              <a:srgbClr val="90a208">
                <a:lumMod val="60000"/>
                <a:lumOff val="4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useBgFill="1">
        <p:nvSpPr>
          <p:cNvPr id="56"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p:nvSpPr>
          <p:cNvPr id="57" name="Rectangle 12">
            <a:extLst>
              <a:ext uri="{C183D7F6-B498-43B3-948B-1728B52AA6E4}">
                <adec:decorative xmlns:adec="http://schemas.microsoft.com/office/drawing/2017/decorative" val="1"/>
              </a:ext>
            </a:extLst>
          </p:cNvPr>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pic>
        <p:nvPicPr>
          <p:cNvPr id="58" name="Picture 4" descr="Rolls of beach towels"/>
          <p:cNvPicPr/>
          <p:nvPr/>
        </p:nvPicPr>
        <p:blipFill>
          <a:blip r:embed="rId1">
            <a:alphaModFix amt="50000"/>
          </a:blip>
          <a:srcRect l="0" t="4782" r="0" b="10948"/>
          <a:stretch/>
        </p:blipFill>
        <p:spPr>
          <a:xfrm>
            <a:off x="0" y="0"/>
            <a:ext cx="12191760" cy="6857640"/>
          </a:xfrm>
          <a:prstGeom prst="rect">
            <a:avLst/>
          </a:prstGeom>
          <a:ln w="0">
            <a:noFill/>
          </a:ln>
        </p:spPr>
      </p:pic>
      <p:sp>
        <p:nvSpPr>
          <p:cNvPr id="59" name="Freeform: Shape 14">
            <a:extLst>
              <a:ext uri="{C183D7F6-B498-43B3-948B-1728B52AA6E4}">
                <adec:decorative xmlns:adec="http://schemas.microsoft.com/office/drawing/2017/decorative" val="1"/>
              </a:ext>
            </a:extLst>
          </p:cNvPr>
          <p:cNvSpPr/>
          <p:nvPr/>
        </p:nvSpPr>
        <p:spPr>
          <a:xfrm flipV="1">
            <a:off x="934200" y="933840"/>
            <a:ext cx="4316400" cy="4991040"/>
          </a:xfrm>
          <a:custGeom>
            <a:avLst/>
            <a:gdLst>
              <a:gd name="textAreaLeft" fmla="*/ 0 w 4316400"/>
              <a:gd name="textAreaRight" fmla="*/ 4316760 w 4316400"/>
              <a:gd name="textAreaTop" fmla="*/ 360 h 4991040"/>
              <a:gd name="textAreaBottom" fmla="*/ 4991760 h 4991040"/>
            </a:gdLst>
            <a:ahLst/>
            <a:rect l="textAreaLeft" t="textAreaTop" r="textAreaRight" b="textAreaBottom"/>
            <a:pathLst>
              <a:path w="9990908" h="4920343">
                <a:moveTo>
                  <a:pt x="0" y="2455614"/>
                </a:moveTo>
                <a:cubicBezTo>
                  <a:pt x="1745" y="1907223"/>
                  <a:pt x="3369" y="548391"/>
                  <a:pt x="5114" y="0"/>
                </a:cubicBezTo>
                <a:lnTo>
                  <a:pt x="9990908" y="0"/>
                </a:lnTo>
                <a:lnTo>
                  <a:pt x="9990908" y="4920343"/>
                </a:lnTo>
                <a:lnTo>
                  <a:pt x="5114" y="4920343"/>
                </a:lnTo>
                <a:cubicBezTo>
                  <a:pt x="5114" y="4653404"/>
                  <a:pt x="1887" y="4522674"/>
                  <a:pt x="1887" y="4255735"/>
                </a:cubicBezTo>
              </a:path>
            </a:pathLst>
          </a:custGeom>
          <a:noFill/>
          <a:ln w="38100">
            <a:solidFill>
              <a:srgbClr val="90a208">
                <a:lumMod val="60000"/>
                <a:lumOff val="4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p:nvSpPr>
          <p:cNvPr id="60" name="PlaceHolder 1"/>
          <p:cNvSpPr>
            <a:spLocks noGrp="1"/>
          </p:cNvSpPr>
          <p:nvPr>
            <p:ph type="title"/>
          </p:nvPr>
        </p:nvSpPr>
        <p:spPr>
          <a:xfrm>
            <a:off x="729720" y="1597320"/>
            <a:ext cx="3939120" cy="1841040"/>
          </a:xfrm>
          <a:prstGeom prst="rect">
            <a:avLst/>
          </a:prstGeom>
          <a:noFill/>
          <a:ln w="0">
            <a:noFill/>
          </a:ln>
        </p:spPr>
        <p:txBody>
          <a:bodyPr lIns="91440" rIns="91440" tIns="45720" bIns="45720" anchor="ctr">
            <a:normAutofit/>
          </a:bodyPr>
          <a:p>
            <a:pPr indent="0" defTabSz="914400">
              <a:lnSpc>
                <a:spcPct val="120000"/>
              </a:lnSpc>
              <a:buNone/>
            </a:pPr>
            <a:br>
              <a:rPr sz="3200"/>
            </a:br>
            <a:r>
              <a:rPr b="1" lang="en-US" sz="3200" spc="528" strike="noStrike" cap="all">
                <a:solidFill>
                  <a:schemeClr val="accent1">
                    <a:lumMod val="60000"/>
                    <a:lumOff val="40000"/>
                  </a:schemeClr>
                </a:solidFill>
                <a:latin typeface="Trade Gothic Next Cond"/>
              </a:rPr>
              <a:t>SOFTSKILL#1</a:t>
            </a:r>
            <a:br>
              <a:rPr sz="3200"/>
            </a:br>
            <a:r>
              <a:rPr b="1" lang="en-US" sz="3200" spc="528" strike="noStrike" cap="all">
                <a:solidFill>
                  <a:schemeClr val="accent1">
                    <a:lumMod val="60000"/>
                    <a:lumOff val="40000"/>
                  </a:schemeClr>
                </a:solidFill>
                <a:latin typeface="Trade Gothic Next Cond"/>
              </a:rPr>
              <a:t> </a:t>
            </a:r>
            <a:endParaRPr b="0" lang="en-US" sz="3200" spc="-1" strike="noStrike">
              <a:solidFill>
                <a:schemeClr val="dk1"/>
              </a:solidFill>
              <a:latin typeface="Trade Gothic Next Ligh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1143000" y="983880"/>
            <a:ext cx="10058400" cy="616320"/>
          </a:xfrm>
          <a:prstGeom prst="rect">
            <a:avLst/>
          </a:prstGeom>
          <a:noFill/>
          <a:ln w="0">
            <a:noFill/>
          </a:ln>
        </p:spPr>
        <p:txBody>
          <a:bodyPr lIns="91440" rIns="91440" tIns="45720" bIns="45720" anchor="b">
            <a:noAutofit/>
          </a:bodyPr>
          <a:p>
            <a:pPr indent="0">
              <a:buNone/>
            </a:pPr>
            <a:r>
              <a:rPr b="1" lang="en-US" sz="1800" spc="-1" strike="noStrike">
                <a:solidFill>
                  <a:schemeClr val="dk1"/>
                </a:solidFill>
                <a:latin typeface="Trade Gothic Next Light"/>
              </a:rPr>
              <a:t>TIME MANAGEMENT</a:t>
            </a:r>
            <a:endParaRPr b="1" lang="en-US" sz="1800" spc="-1" strike="noStrike">
              <a:solidFill>
                <a:schemeClr val="dk1"/>
              </a:solidFill>
              <a:latin typeface="Trade Gothic Next Light"/>
            </a:endParaRPr>
          </a:p>
        </p:txBody>
      </p:sp>
      <p:sp>
        <p:nvSpPr>
          <p:cNvPr id="62" name="PlaceHolder 2"/>
          <p:cNvSpPr>
            <a:spLocks noGrp="1"/>
          </p:cNvSpPr>
          <p:nvPr>
            <p:ph/>
          </p:nvPr>
        </p:nvSpPr>
        <p:spPr>
          <a:xfrm>
            <a:off x="1143000" y="1600200"/>
            <a:ext cx="10058400" cy="4343400"/>
          </a:xfrm>
          <a:prstGeom prst="rect">
            <a:avLst/>
          </a:prstGeom>
          <a:noFill/>
          <a:ln w="0">
            <a:noFill/>
          </a:ln>
        </p:spPr>
        <p:txBody>
          <a:bodyPr lIns="91440" rIns="91440" tIns="45720" bIns="45720" anchor="t">
            <a:noAutofit/>
          </a:bodyPr>
          <a:p>
            <a:pPr marL="228600" indent="0" defTabSz="914400">
              <a:lnSpc>
                <a:spcPct val="120000"/>
              </a:lnSpc>
              <a:spcBef>
                <a:spcPts val="1001"/>
              </a:spcBef>
              <a:buNone/>
            </a:pPr>
            <a:r>
              <a:rPr b="0" lang="en-US" sz="1800" spc="-1" strike="noStrike">
                <a:solidFill>
                  <a:schemeClr val="dk1"/>
                </a:solidFill>
                <a:latin typeface="Trade Gothic Next Light"/>
              </a:rPr>
              <a:t>The most valuable thing in an individual's life is time. Not only employees but also students are unable to figure out the struggle to find a balance in life between getting a good academic result, holding a full-time or part-time job, participating in extracurricular activities, and staying active. Time management has become crucial in today's work, where individuals should prioritize their work by making schedules and setting agendas. The effective utilization of an individual’s efforts involves harmonizing tasks and activities through time management. Example: A student from CIOT College, Navneet Singh, shared with me the struggle he faced in the first semester of his academic period: juggling academics, a part-time job, and involvement in extracurricular activities. By creating a well-organized schedule, setting priorities, and minimizing distractions, Navneet not only meets academic deadlines but also excels in the job and actively participates in and develops new skills through extracurricular activities.</a:t>
            </a:r>
            <a:endParaRPr b="0" lang="en-US" sz="1800" spc="-1" strike="noStrike">
              <a:solidFill>
                <a:schemeClr val="dk1"/>
              </a:solidFill>
              <a:latin typeface="Trade Gothic Next Light"/>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63" name="Rectangle 8">
            <a:extLst>
              <a:ext uri="{C183D7F6-B498-43B3-948B-1728B52AA6E4}">
                <adec:decorative xmlns:adec="http://schemas.microsoft.com/office/drawing/2017/decorative" val="1"/>
              </a:ext>
            </a:extLst>
          </p:cNvPr>
          <p:cNvSpPr/>
          <p:nvPr/>
        </p:nvSpPr>
        <p:spPr>
          <a:xfrm>
            <a:off x="933120" y="931680"/>
            <a:ext cx="10326600" cy="4996080"/>
          </a:xfrm>
          <a:prstGeom prst="rect">
            <a:avLst/>
          </a:prstGeom>
          <a:noFill/>
          <a:ln w="38100">
            <a:solidFill>
              <a:srgbClr val="90a208">
                <a:lumMod val="60000"/>
                <a:lumOff val="4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useBgFill="1">
        <p:nvSpPr>
          <p:cNvPr id="64"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pic>
        <p:nvPicPr>
          <p:cNvPr id="65" name="Picture 4" descr="Metal tic-tac-toe game pieces"/>
          <p:cNvPicPr/>
          <p:nvPr/>
        </p:nvPicPr>
        <p:blipFill>
          <a:blip r:embed="rId1"/>
          <a:srcRect l="0" t="19181" r="0" b="5703"/>
          <a:stretch/>
        </p:blipFill>
        <p:spPr>
          <a:xfrm>
            <a:off x="0" y="-5400"/>
            <a:ext cx="12191760" cy="6868080"/>
          </a:xfrm>
          <a:prstGeom prst="rect">
            <a:avLst/>
          </a:prstGeom>
          <a:ln w="0">
            <a:noFill/>
          </a:ln>
        </p:spPr>
      </p:pic>
      <p:sp>
        <p:nvSpPr>
          <p:cNvPr id="66" name="Rectangle 12">
            <a:extLst>
              <a:ext uri="{C183D7F6-B498-43B3-948B-1728B52AA6E4}">
                <adec:decorative xmlns:adec="http://schemas.microsoft.com/office/drawing/2017/decorative" val="1"/>
              </a:ext>
            </a:extLst>
          </p:cNvPr>
          <p:cNvSpPr/>
          <p:nvPr/>
        </p:nvSpPr>
        <p:spPr>
          <a:xfrm flipH="1" rot="16200000">
            <a:off x="1555200" y="-1560240"/>
            <a:ext cx="6857640" cy="9967680"/>
          </a:xfrm>
          <a:prstGeom prst="rect">
            <a:avLst/>
          </a:prstGeom>
          <a:gradFill rotWithShape="0">
            <a:gsLst>
              <a:gs pos="0">
                <a:srgbClr val="000000">
                  <a:alpha val="56000"/>
                </a:srgbClr>
              </a:gs>
              <a:gs pos="57000">
                <a:srgbClr val="000000">
                  <a:alpha val="28000"/>
                </a:srgbClr>
              </a:gs>
              <a:gs pos="100000">
                <a:srgbClr val="000000">
                  <a:alpha val="0"/>
                </a:srgbClr>
              </a:gs>
            </a:gsLst>
            <a:lin ang="0"/>
          </a:gra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rgbClr val="ffffff"/>
              </a:solidFill>
              <a:latin typeface="Trade Gothic Next Light"/>
            </a:endParaRPr>
          </a:p>
        </p:txBody>
      </p:sp>
      <p:sp>
        <p:nvSpPr>
          <p:cNvPr id="67" name="Freeform: Shape 14">
            <a:extLst>
              <a:ext uri="{C183D7F6-B498-43B3-948B-1728B52AA6E4}">
                <adec:decorative xmlns:adec="http://schemas.microsoft.com/office/drawing/2017/decorative" val="1"/>
              </a:ext>
            </a:extLst>
          </p:cNvPr>
          <p:cNvSpPr/>
          <p:nvPr/>
        </p:nvSpPr>
        <p:spPr>
          <a:xfrm>
            <a:off x="929880" y="934560"/>
            <a:ext cx="10330920" cy="4991760"/>
          </a:xfrm>
          <a:custGeom>
            <a:avLst/>
            <a:gdLst>
              <a:gd name="textAreaLeft" fmla="*/ 0 w 10330920"/>
              <a:gd name="textAreaRight" fmla="*/ 10331280 w 10330920"/>
              <a:gd name="textAreaTop" fmla="*/ 0 h 4991760"/>
              <a:gd name="textAreaBottom" fmla="*/ 4992120 h 4991760"/>
            </a:gdLst>
            <a:ahLst/>
            <a:rect l="textAreaLeft" t="textAreaTop" r="textAreaRight" b="textAreaBottom"/>
            <a:pathLst>
              <a:path w="9987551" h="4920343">
                <a:moveTo>
                  <a:pt x="0" y="1916929"/>
                </a:moveTo>
                <a:cubicBezTo>
                  <a:pt x="1172" y="1342454"/>
                  <a:pt x="585" y="574475"/>
                  <a:pt x="1757" y="0"/>
                </a:cubicBezTo>
                <a:lnTo>
                  <a:pt x="9987551" y="0"/>
                </a:lnTo>
                <a:lnTo>
                  <a:pt x="9987551" y="4920343"/>
                </a:lnTo>
                <a:lnTo>
                  <a:pt x="1757" y="4920343"/>
                </a:lnTo>
                <a:lnTo>
                  <a:pt x="1757" y="4119525"/>
                </a:lnTo>
              </a:path>
            </a:pathLst>
          </a:custGeom>
          <a:noFill/>
          <a:ln w="38100">
            <a:solidFill>
              <a:srgbClr val="ffffff"/>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accent1">
                  <a:lumMod val="40000"/>
                  <a:lumOff val="60000"/>
                </a:schemeClr>
              </a:solidFill>
              <a:latin typeface="Trade Gothic Next Light"/>
            </a:endParaRPr>
          </a:p>
        </p:txBody>
      </p:sp>
      <p:sp>
        <p:nvSpPr>
          <p:cNvPr id="68" name="PlaceHolder 1"/>
          <p:cNvSpPr>
            <a:spLocks noGrp="1"/>
          </p:cNvSpPr>
          <p:nvPr>
            <p:ph type="title"/>
          </p:nvPr>
        </p:nvSpPr>
        <p:spPr>
          <a:xfrm>
            <a:off x="776880" y="2874600"/>
            <a:ext cx="4260960" cy="1659960"/>
          </a:xfrm>
          <a:prstGeom prst="rect">
            <a:avLst/>
          </a:prstGeom>
          <a:noFill/>
          <a:ln w="0">
            <a:noFill/>
          </a:ln>
        </p:spPr>
        <p:txBody>
          <a:bodyPr lIns="91440" rIns="91440" tIns="45720" bIns="45720" anchor="b">
            <a:normAutofit/>
          </a:bodyPr>
          <a:p>
            <a:pPr indent="0" defTabSz="914400">
              <a:lnSpc>
                <a:spcPct val="120000"/>
              </a:lnSpc>
              <a:buNone/>
            </a:pPr>
            <a:r>
              <a:rPr b="1" lang="en-US" sz="2800" spc="528" strike="noStrike" cap="all">
                <a:solidFill>
                  <a:srgbClr val="ffffff"/>
                </a:solidFill>
                <a:latin typeface="Trade Gothic Next Cond"/>
              </a:rPr>
              <a:t>SOFTSKILL#2 </a:t>
            </a:r>
            <a:endParaRPr b="0" lang="en-US" sz="2800" spc="-1" strike="noStrike">
              <a:solidFill>
                <a:schemeClr val="dk1"/>
              </a:solidFill>
              <a:latin typeface="Trade Gothic Next Ligh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1371600" y="1233360"/>
            <a:ext cx="9226080" cy="595440"/>
          </a:xfrm>
          <a:prstGeom prst="rect">
            <a:avLst/>
          </a:prstGeom>
          <a:noFill/>
          <a:ln w="0">
            <a:noFill/>
          </a:ln>
        </p:spPr>
        <p:txBody>
          <a:bodyPr lIns="91440" rIns="91440" tIns="45720" bIns="45720" anchor="b">
            <a:noAutofit/>
          </a:bodyPr>
          <a:p>
            <a:pPr indent="0" defTabSz="914400">
              <a:lnSpc>
                <a:spcPct val="120000"/>
              </a:lnSpc>
              <a:buNone/>
            </a:pPr>
            <a:r>
              <a:rPr b="1" lang="en-US" sz="2800" spc="497" strike="noStrike" cap="all">
                <a:solidFill>
                  <a:schemeClr val="dk1"/>
                </a:solidFill>
                <a:latin typeface="Trade Gothic Next Cond"/>
              </a:rPr>
              <a:t>TEAMWORK</a:t>
            </a:r>
            <a:endParaRPr b="1" lang="en-US" sz="2800" spc="-1" strike="noStrike">
              <a:solidFill>
                <a:schemeClr val="dk1"/>
              </a:solidFill>
              <a:latin typeface="Trade Gothic Next Light"/>
            </a:endParaRPr>
          </a:p>
        </p:txBody>
      </p:sp>
      <p:sp>
        <p:nvSpPr>
          <p:cNvPr id="70" name="PlaceHolder 2"/>
          <p:cNvSpPr>
            <a:spLocks noGrp="1"/>
          </p:cNvSpPr>
          <p:nvPr>
            <p:ph/>
          </p:nvPr>
        </p:nvSpPr>
        <p:spPr>
          <a:xfrm>
            <a:off x="1371600" y="1828800"/>
            <a:ext cx="9226080" cy="3732120"/>
          </a:xfrm>
          <a:prstGeom prst="rect">
            <a:avLst/>
          </a:prstGeom>
          <a:noFill/>
          <a:ln w="0">
            <a:noFill/>
          </a:ln>
        </p:spPr>
        <p:txBody>
          <a:bodyPr lIns="91440" rIns="91440" tIns="45720" bIns="45720" anchor="t">
            <a:noAutofit/>
          </a:bodyPr>
          <a:p>
            <a:pPr marL="228600" indent="0" defTabSz="914400">
              <a:lnSpc>
                <a:spcPct val="120000"/>
              </a:lnSpc>
              <a:spcBef>
                <a:spcPts val="1001"/>
              </a:spcBef>
              <a:buNone/>
            </a:pPr>
            <a:r>
              <a:rPr b="0" lang="en-US" sz="1800" spc="-1" strike="noStrike">
                <a:solidFill>
                  <a:schemeClr val="dk1"/>
                </a:solidFill>
                <a:latin typeface="Trade Gothic Next Light"/>
              </a:rPr>
              <a:t>Teamwork is that kind of soft skill in which the collaboration of group efforts matters to achieve a common goal and complete a task efficiently and effectively. Thanks to this skill, we can demonstrate our ability to work cooperatively with others. By doing so, we enhance various skills, including communication skills, listening skills, and the ability to build trust with our peers. </a:t>
            </a:r>
            <a:endParaRPr b="0" lang="en-US" sz="1800" spc="-1" strike="noStrike">
              <a:solidFill>
                <a:schemeClr val="dk1"/>
              </a:solidFill>
              <a:latin typeface="Trade Gothic Next Light"/>
            </a:endParaRPr>
          </a:p>
          <a:p>
            <a:pPr marL="228600" indent="0" defTabSz="914400">
              <a:lnSpc>
                <a:spcPct val="120000"/>
              </a:lnSpc>
              <a:spcBef>
                <a:spcPts val="1001"/>
              </a:spcBef>
              <a:buNone/>
            </a:pPr>
            <a:r>
              <a:rPr b="0" lang="en-US" sz="1800" spc="-1" strike="noStrike">
                <a:solidFill>
                  <a:schemeClr val="dk1"/>
                </a:solidFill>
                <a:latin typeface="Trade Gothic Next Light"/>
              </a:rPr>
              <a:t>For </a:t>
            </a:r>
            <a:r>
              <a:rPr b="0" lang="en-US" sz="1800" spc="-1" strike="noStrike">
                <a:solidFill>
                  <a:schemeClr val="dk1"/>
                </a:solidFill>
                <a:latin typeface="Trade Gothic Next Light"/>
              </a:rPr>
              <a:t>Example: In this group activity, I learned how to communicate, collaborate, and develop social skills such as listening and effectively speaking with teammates. And every member has an opportunity to learn from each other. </a:t>
            </a:r>
            <a:endParaRPr b="0" lang="en-US" sz="1800" spc="-1" strike="noStrike">
              <a:solidFill>
                <a:schemeClr val="dk1"/>
              </a:solidFill>
              <a:latin typeface="Trade Gothic Next Light"/>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2"/>
        </a:solidFill>
      </p:bgPr>
    </p:bg>
    <p:spTree>
      <p:nvGrpSpPr>
        <p:cNvPr id="1" name=""/>
        <p:cNvGrpSpPr/>
        <p:nvPr/>
      </p:nvGrpSpPr>
      <p:grpSpPr>
        <a:xfrm>
          <a:off x="0" y="0"/>
          <a:ext cx="0" cy="0"/>
          <a:chOff x="0" y="0"/>
          <a:chExt cx="0" cy="0"/>
        </a:xfrm>
      </p:grpSpPr>
      <p:sp>
        <p:nvSpPr>
          <p:cNvPr id="71" name="Rectangle 8">
            <a:extLst>
              <a:ext uri="{C183D7F6-B498-43B3-948B-1728B52AA6E4}">
                <adec:decorative xmlns:adec="http://schemas.microsoft.com/office/drawing/2017/decorative" val="1"/>
              </a:ext>
            </a:extLst>
          </p:cNvPr>
          <p:cNvSpPr/>
          <p:nvPr/>
        </p:nvSpPr>
        <p:spPr>
          <a:xfrm>
            <a:off x="933120" y="931680"/>
            <a:ext cx="10326600" cy="4996080"/>
          </a:xfrm>
          <a:prstGeom prst="rect">
            <a:avLst/>
          </a:prstGeom>
          <a:noFill/>
          <a:ln w="38100">
            <a:solidFill>
              <a:srgbClr val="90a208">
                <a:lumMod val="60000"/>
                <a:lumOff val="4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useBgFill="1">
        <p:nvSpPr>
          <p:cNvPr id="72" name="Rectangle 10">
            <a:extLst>
              <a:ext uri="{C183D7F6-B498-43B3-948B-1728B52AA6E4}">
                <adec:decorative xmlns:adec="http://schemas.microsoft.com/office/drawing/2017/decorative" val="1"/>
              </a:ext>
            </a:extLst>
          </p:cNvPr>
          <p:cNvSpPr/>
          <p:nvPr/>
        </p:nvSpPr>
        <p:spPr>
          <a:xfrm>
            <a:off x="0" y="0"/>
            <a:ext cx="12191760" cy="685764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sp>
        <p:nvSpPr>
          <p:cNvPr id="73" name="Rectangle 12">
            <a:extLst>
              <a:ext uri="{C183D7F6-B498-43B3-948B-1728B52AA6E4}">
                <adec:decorative xmlns:adec="http://schemas.microsoft.com/office/drawing/2017/decorative" val="1"/>
              </a:ext>
            </a:extLst>
          </p:cNvPr>
          <p:cNvSpPr/>
          <p:nvPr/>
        </p:nvSpPr>
        <p:spPr>
          <a:xfrm>
            <a:off x="0" y="0"/>
            <a:ext cx="12191760" cy="685764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lt1"/>
              </a:solidFill>
              <a:latin typeface="Trade Gothic Next Light"/>
            </a:endParaRPr>
          </a:p>
        </p:txBody>
      </p:sp>
      <p:pic>
        <p:nvPicPr>
          <p:cNvPr id="74" name="Picture 4" descr="Autumn leaves falling from the tree"/>
          <p:cNvPicPr/>
          <p:nvPr/>
        </p:nvPicPr>
        <p:blipFill>
          <a:blip r:embed="rId1">
            <a:alphaModFix amt="50000"/>
          </a:blip>
          <a:srcRect l="0" t="15730" r="0" b="0"/>
          <a:stretch/>
        </p:blipFill>
        <p:spPr>
          <a:xfrm>
            <a:off x="0" y="-5400"/>
            <a:ext cx="12191760" cy="6857640"/>
          </a:xfrm>
          <a:prstGeom prst="rect">
            <a:avLst/>
          </a:prstGeom>
          <a:ln w="0">
            <a:noFill/>
          </a:ln>
        </p:spPr>
      </p:pic>
      <p:sp>
        <p:nvSpPr>
          <p:cNvPr id="75" name="Freeform: Shape 14">
            <a:extLst>
              <a:ext uri="{C183D7F6-B498-43B3-948B-1728B52AA6E4}">
                <adec:decorative xmlns:adec="http://schemas.microsoft.com/office/drawing/2017/decorative" val="1"/>
              </a:ext>
            </a:extLst>
          </p:cNvPr>
          <p:cNvSpPr/>
          <p:nvPr/>
        </p:nvSpPr>
        <p:spPr>
          <a:xfrm>
            <a:off x="931680" y="934560"/>
            <a:ext cx="10329120" cy="4991760"/>
          </a:xfrm>
          <a:custGeom>
            <a:avLst/>
            <a:gdLst>
              <a:gd name="textAreaLeft" fmla="*/ 0 w 10329120"/>
              <a:gd name="textAreaRight" fmla="*/ 10329480 w 10329120"/>
              <a:gd name="textAreaTop" fmla="*/ 0 h 4991760"/>
              <a:gd name="textAreaBottom" fmla="*/ 4992120 h 4991760"/>
            </a:gdLst>
            <a:ahLst/>
            <a:rect l="textAreaLeft" t="textAreaTop" r="textAreaRight" b="textAreaBottom"/>
            <a:pathLst>
              <a:path w="9985794" h="4920343">
                <a:moveTo>
                  <a:pt x="1" y="1686702"/>
                </a:moveTo>
                <a:cubicBezTo>
                  <a:pt x="1" y="1124468"/>
                  <a:pt x="0" y="562234"/>
                  <a:pt x="0" y="0"/>
                </a:cubicBezTo>
                <a:lnTo>
                  <a:pt x="9985794" y="0"/>
                </a:lnTo>
                <a:lnTo>
                  <a:pt x="9985794" y="4920343"/>
                </a:lnTo>
                <a:lnTo>
                  <a:pt x="0" y="4920343"/>
                </a:lnTo>
                <a:lnTo>
                  <a:pt x="0" y="4119525"/>
                </a:lnTo>
              </a:path>
            </a:pathLst>
          </a:custGeom>
          <a:noFill/>
          <a:ln w="38100">
            <a:solidFill>
              <a:srgbClr val="90a208">
                <a:lumMod val="60000"/>
                <a:lumOff val="40000"/>
              </a:srgbClr>
            </a:solid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pc="-1" strike="noStrike">
              <a:solidFill>
                <a:schemeClr val="accent1">
                  <a:lumMod val="40000"/>
                  <a:lumOff val="60000"/>
                </a:schemeClr>
              </a:solidFill>
              <a:latin typeface="Trade Gothic Next Light"/>
            </a:endParaRPr>
          </a:p>
        </p:txBody>
      </p:sp>
      <p:sp>
        <p:nvSpPr>
          <p:cNvPr id="76" name="PlaceHolder 1"/>
          <p:cNvSpPr>
            <a:spLocks noGrp="1"/>
          </p:cNvSpPr>
          <p:nvPr>
            <p:ph type="title"/>
          </p:nvPr>
        </p:nvSpPr>
        <p:spPr>
          <a:xfrm>
            <a:off x="776880" y="2498040"/>
            <a:ext cx="4536000" cy="2016000"/>
          </a:xfrm>
          <a:prstGeom prst="rect">
            <a:avLst/>
          </a:prstGeom>
          <a:noFill/>
          <a:ln w="0">
            <a:noFill/>
          </a:ln>
        </p:spPr>
        <p:txBody>
          <a:bodyPr lIns="91440" rIns="91440" tIns="45720" bIns="45720" anchor="b">
            <a:normAutofit/>
          </a:bodyPr>
          <a:p>
            <a:pPr indent="0" defTabSz="914400">
              <a:lnSpc>
                <a:spcPct val="120000"/>
              </a:lnSpc>
              <a:buNone/>
            </a:pPr>
            <a:r>
              <a:rPr b="1" lang="en-US" sz="3200" spc="528" strike="noStrike" cap="all">
                <a:solidFill>
                  <a:schemeClr val="accent1">
                    <a:lumMod val="60000"/>
                    <a:lumOff val="40000"/>
                  </a:schemeClr>
                </a:solidFill>
                <a:latin typeface="Trade Gothic Next Cond"/>
              </a:rPr>
              <a:t>SOFTSKILL#3 </a:t>
            </a:r>
            <a:endParaRPr b="0" lang="en-US" sz="3200" spc="-1" strike="noStrike">
              <a:solidFill>
                <a:schemeClr val="dk1"/>
              </a:solidFill>
              <a:latin typeface="Trade Gothic Next Ligh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1143000" y="1143000"/>
            <a:ext cx="9454680" cy="457200"/>
          </a:xfrm>
          <a:prstGeom prst="rect">
            <a:avLst/>
          </a:prstGeom>
          <a:noFill/>
          <a:ln w="0">
            <a:noFill/>
          </a:ln>
        </p:spPr>
        <p:txBody>
          <a:bodyPr lIns="91440" rIns="91440" tIns="45720" bIns="45720" anchor="b">
            <a:noAutofit/>
          </a:bodyPr>
          <a:p>
            <a:pPr indent="0" defTabSz="914400">
              <a:lnSpc>
                <a:spcPct val="120000"/>
              </a:lnSpc>
              <a:buNone/>
            </a:pPr>
            <a:r>
              <a:rPr b="1" lang="en-US" sz="2800" spc="497" strike="noStrike" cap="all">
                <a:solidFill>
                  <a:schemeClr val="dk1"/>
                </a:solidFill>
                <a:latin typeface="Trade Gothic Next Cond"/>
              </a:rPr>
              <a:t>Adaptability</a:t>
            </a:r>
            <a:endParaRPr b="0" lang="en-US" sz="2800" spc="-1" strike="noStrike">
              <a:solidFill>
                <a:schemeClr val="dk1"/>
              </a:solidFill>
              <a:latin typeface="Trade Gothic Next Light"/>
            </a:endParaRPr>
          </a:p>
        </p:txBody>
      </p:sp>
      <p:sp>
        <p:nvSpPr>
          <p:cNvPr id="78" name="PlaceHolder 2"/>
          <p:cNvSpPr>
            <a:spLocks noGrp="1"/>
          </p:cNvSpPr>
          <p:nvPr>
            <p:ph/>
          </p:nvPr>
        </p:nvSpPr>
        <p:spPr>
          <a:xfrm>
            <a:off x="914400" y="1600200"/>
            <a:ext cx="10515600" cy="5029200"/>
          </a:xfrm>
          <a:prstGeom prst="rect">
            <a:avLst/>
          </a:prstGeom>
          <a:noFill/>
          <a:ln w="0">
            <a:noFill/>
          </a:ln>
        </p:spPr>
        <p:txBody>
          <a:bodyPr lIns="91440" rIns="91440" tIns="45720" bIns="45720" anchor="t">
            <a:noAutofit/>
          </a:bodyPr>
          <a:p>
            <a:pPr marL="228600" indent="0" defTabSz="914400">
              <a:lnSpc>
                <a:spcPct val="120000"/>
              </a:lnSpc>
              <a:spcBef>
                <a:spcPts val="1001"/>
              </a:spcBef>
              <a:buNone/>
            </a:pPr>
            <a:r>
              <a:rPr b="0" lang="en-US" sz="1800" spc="-1" strike="noStrike">
                <a:solidFill>
                  <a:schemeClr val="dk1"/>
                </a:solidFill>
                <a:latin typeface="Trade Gothic Next Light"/>
              </a:rPr>
              <a:t>Adaptability skills are skills that you can use to adapt to new situations and change your plans when needed. This has got to do with been a strategic thinker and been open minded to any new situations that might come your way. </a:t>
            </a:r>
            <a:r>
              <a:rPr b="1" lang="en-US" sz="1800" spc="-1" strike="noStrike">
                <a:solidFill>
                  <a:schemeClr val="dk1"/>
                </a:solidFill>
                <a:latin typeface="Trade Gothic Next Light"/>
              </a:rPr>
              <a:t>For example:-</a:t>
            </a:r>
            <a:r>
              <a:rPr b="0" lang="en-US" sz="1800" spc="-1" strike="noStrike">
                <a:solidFill>
                  <a:schemeClr val="dk1"/>
                </a:solidFill>
                <a:latin typeface="Trade Gothic Next Light"/>
              </a:rPr>
              <a:t> I relocated from India to Canada to further my education, I had to adapt to the new environment, the weather, the timing and also the teaching format in bow valley. Been adaptable means that: </a:t>
            </a:r>
            <a:r>
              <a:rPr b="1" lang="en-US" sz="1800" spc="-1" strike="noStrike">
                <a:solidFill>
                  <a:schemeClr val="dk1"/>
                </a:solidFill>
                <a:latin typeface="Trade Gothic Next Light"/>
              </a:rPr>
              <a:t>You can think critically:</a:t>
            </a:r>
            <a:r>
              <a:rPr b="0" lang="en-US" sz="1800" spc="-1" strike="noStrike">
                <a:solidFill>
                  <a:schemeClr val="dk1"/>
                </a:solidFill>
                <a:latin typeface="Trade Gothic Next Light"/>
              </a:rPr>
              <a:t> Been a critical thinker means that you have the ability to take a look at situation, been calculative, you weigh the pro and the cons before providing a possible solution. </a:t>
            </a:r>
            <a:r>
              <a:rPr b="1" lang="en-US" sz="1800" spc="-1" strike="noStrike">
                <a:solidFill>
                  <a:schemeClr val="dk1"/>
                </a:solidFill>
                <a:latin typeface="Trade Gothic Next Light"/>
              </a:rPr>
              <a:t>The eagerness to learn:</a:t>
            </a:r>
            <a:r>
              <a:rPr b="0" lang="en-US" sz="1800" spc="-1" strike="noStrike">
                <a:solidFill>
                  <a:schemeClr val="dk1"/>
                </a:solidFill>
                <a:latin typeface="Trade Gothic Next Light"/>
              </a:rPr>
              <a:t> This has got to do with learning new things, paying more attention to details, the more you learn the more you acquire more knowledge and stay informed. </a:t>
            </a:r>
            <a:r>
              <a:rPr b="1" lang="en-US" sz="1800" spc="-1" strike="noStrike">
                <a:solidFill>
                  <a:schemeClr val="dk1"/>
                </a:solidFill>
                <a:latin typeface="Trade Gothic Next Light"/>
              </a:rPr>
              <a:t>Open-minded collaboration: </a:t>
            </a:r>
            <a:r>
              <a:rPr b="0" lang="en-US" sz="1800" spc="-1" strike="noStrike">
                <a:solidFill>
                  <a:schemeClr val="dk1"/>
                </a:solidFill>
                <a:latin typeface="Trade Gothic Next Light"/>
              </a:rPr>
              <a:t>This is the ability for you to be able to work with your fellow team members/course mate in your place of work and in school, with open-minded collaboration you would be able to communicate effectively with how to carry out your day-to-day activities. </a:t>
            </a:r>
            <a:r>
              <a:rPr b="1" lang="en-US" sz="1800" spc="-1" strike="noStrike">
                <a:solidFill>
                  <a:schemeClr val="dk1"/>
                </a:solidFill>
                <a:latin typeface="Trade Gothic Next Light"/>
              </a:rPr>
              <a:t>Been able to accept feedback whether good or bad:</a:t>
            </a:r>
            <a:r>
              <a:rPr b="0" lang="en-US" sz="1800" spc="-1" strike="noStrike">
                <a:solidFill>
                  <a:schemeClr val="dk1"/>
                </a:solidFill>
                <a:latin typeface="Trade Gothic Next Light"/>
              </a:rPr>
              <a:t> Been able to accept feedback helps you know whether you are on track or not, it’s helps you be a better person in your academics and in your job. </a:t>
            </a:r>
            <a:endParaRPr b="0" lang="en-US" sz="1800" spc="-1" strike="noStrike">
              <a:solidFill>
                <a:schemeClr val="dk1"/>
              </a:solidFill>
              <a:latin typeface="Trade Gothic Next Light"/>
            </a:endParaRPr>
          </a:p>
          <a:p>
            <a:pPr marL="228600" indent="0" defTabSz="914400">
              <a:lnSpc>
                <a:spcPct val="120000"/>
              </a:lnSpc>
              <a:spcBef>
                <a:spcPts val="1001"/>
              </a:spcBef>
              <a:buNone/>
            </a:pPr>
            <a:endParaRPr b="0" lang="en-US" sz="1800" spc="-1" strike="noStrike">
              <a:solidFill>
                <a:schemeClr val="dk1"/>
              </a:solidFill>
              <a:latin typeface="Trade Gothic Next Light"/>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LimelightVTI">
  <a:themeElements>
    <a:clrScheme name="Limelight">
      <a:dk1>
        <a:srgbClr val="000000"/>
      </a:dk1>
      <a:lt1>
        <a:srgbClr val="ffffff"/>
      </a:lt1>
      <a:dk2>
        <a:srgbClr val="23353b"/>
      </a:dk2>
      <a:lt2>
        <a:srgbClr val="e0ddd8"/>
      </a:lt2>
      <a:accent1>
        <a:srgbClr val="90a208"/>
      </a:accent1>
      <a:accent2>
        <a:srgbClr val="6a8755"/>
      </a:accent2>
      <a:accent3>
        <a:srgbClr val="49716b"/>
      </a:accent3>
      <a:accent4>
        <a:srgbClr val="a16f7c"/>
      </a:accent4>
      <a:accent5>
        <a:srgbClr val="b16455"/>
      </a:accent5>
      <a:accent6>
        <a:srgbClr val="e08350"/>
      </a:accent6>
      <a:hlink>
        <a:srgbClr val="5f864b"/>
      </a:hlink>
      <a:folHlink>
        <a:srgbClr val="3f877d"/>
      </a:folHlink>
    </a:clrScheme>
    <a:fontScheme name="Trade Gothic">
      <a:majorFont>
        <a:latin typeface="Trade Gothic Next Cond" pitchFamily="0" charset="1"/>
        <a:ea typeface=""/>
        <a:cs typeface=""/>
      </a:majorFont>
      <a:minorFont>
        <a:latin typeface="Trade Gothic Next Light"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95</TotalTime>
  <Application>LibreOffice/7.6.4.1$Linux_X86_64 LibreOffice_project/60$Build-1</Application>
  <AppVersion>15.0000</AppVersion>
  <Words>26</Words>
  <Paragraphs>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2024-01-20T06:33:06Z</dcterms:created>
  <dc:creator>Atai Okokon</dc:creator>
  <dc:description/>
  <dc:language>en-US</dc:language>
  <cp:lastModifiedBy/>
  <dcterms:modified xsi:type="dcterms:W3CDTF">2024-01-22T11:30:46Z</dcterms:modified>
  <cp:revision>12</cp:revision>
  <dc:subject/>
  <dc:title>What are soft skills anyway?</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13</vt:i4>
  </property>
</Properties>
</file>