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9AE0C7-8352-4801-8D01-8861477762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897732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620360" y="4060440"/>
            <a:ext cx="897732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DCE17B-763C-42B2-BBCC-58F9BB5EE7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080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620360" y="406044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0800" y="406044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E4E099-B9C4-43F0-940C-262FA9FD94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55880" y="241956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691040" y="241956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620360" y="406044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655880" y="406044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691040" y="406044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407ADE-6E29-49E4-A143-AB7EA1BC13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D0162C-8A77-404F-A241-79EE6C8A42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620360" y="2419560"/>
            <a:ext cx="897732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F9158E-64D3-47CD-8A26-0739BB8F58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897732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F72EC2-A961-4758-BE7D-36F4CAE3D2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438084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20800" y="2419560"/>
            <a:ext cx="438084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B54C01-ED47-40C1-98D3-8F5BACB0DA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931A27-BCE9-4E4D-A06F-4CD4370432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620360" y="1233360"/>
            <a:ext cx="8977320" cy="49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3A7A30-ADDB-4E1D-8D2C-EF06DD0B40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0800" y="2419560"/>
            <a:ext cx="438084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620360" y="406044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111336-556E-4511-988E-67C7340898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360" y="2419560"/>
            <a:ext cx="897732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C5A443-E533-4A5F-A396-B94678157E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438084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080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20800" y="406044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67A7C5-6FF0-4875-8A45-9DCF8C73B1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080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620360" y="4060440"/>
            <a:ext cx="897732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CA0C9D-ECFC-452B-8D88-DBC26E105F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897732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620360" y="4060440"/>
            <a:ext cx="897732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B3C2A9-24E8-48CB-89A4-11DFFA8B99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080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620360" y="406044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20800" y="406044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34B535-70B8-47BD-932A-66F56DAE6F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55880" y="241956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691040" y="241956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1620360" y="406044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655880" y="406044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691040" y="4060440"/>
            <a:ext cx="28904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DBB8CC-3045-445D-AB79-F8B3409351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897732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6ABFBF-41CF-4C7A-8BEF-E6BA7A0A86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438084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0800" y="2419560"/>
            <a:ext cx="438084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E75FD6-02FC-494C-8B24-F75B85B782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83FC94-0D83-4328-97E0-3B86027190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360" y="1233360"/>
            <a:ext cx="8977320" cy="49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7FB718-3C7F-4582-AB72-D401982820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0800" y="2419560"/>
            <a:ext cx="438084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620360" y="406044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E02240-E524-4088-BF86-736BFC8742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4380840" cy="31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080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0800" y="406044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9EA8DF-2A0F-4547-B982-7D0E6E7E38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0800" y="2419560"/>
            <a:ext cx="438084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620360" y="4060440"/>
            <a:ext cx="897732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7ADEAA-5B2E-4699-8643-073CA766B6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0dd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20" y="931680"/>
            <a:ext cx="10326600" cy="4996080"/>
          </a:xfrm>
          <a:prstGeom prst="rect">
            <a:avLst/>
          </a:pr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847800" y="61992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rade Gothic Next Ligh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rade Gothic Next Light"/>
              </a:rPr>
              <a:t> 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7286760" y="6199200"/>
            <a:ext cx="3409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10696680" y="6199200"/>
            <a:ext cx="618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rade Gothic Next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DD1E00-3CE4-41F8-BD8F-7383D345B497}" type="slidenum">
              <a:rPr b="0" lang="en-US" sz="1050" spc="-1" strike="noStrike">
                <a:solidFill>
                  <a:schemeClr val="dk1"/>
                </a:solidFill>
                <a:latin typeface="Trade Gothic Next Light"/>
              </a:rPr>
              <a:t>7</a:t>
            </a:fld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608480" y="1720800"/>
            <a:ext cx="8639280" cy="273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3200" spc="528" strike="noStrike" cap="all">
                <a:solidFill>
                  <a:schemeClr val="dk1"/>
                </a:solidFill>
                <a:latin typeface="Trade Gothic Next Cond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Trade Gothic Next Light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Trade Gothic Next Light"/>
              </a:rPr>
              <a:t>Second Outline Level</a:t>
            </a:r>
            <a:endParaRPr b="0" lang="en-US" sz="1400" spc="-1" strike="noStrike">
              <a:solidFill>
                <a:schemeClr val="dk1"/>
              </a:solidFill>
              <a:latin typeface="Trade Gothic Next Ligh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Trade Gothic Next Light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Trade Gothic Next Ligh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Trade Gothic Next Light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Trade Gothic Next Ligh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 Gothic Next Light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Trade Gothic Next Ligh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 Gothic Next Light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Trade Gothic Next Ligh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 Gothic Next Light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Trade Gothic Next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0dd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20" y="931680"/>
            <a:ext cx="10326600" cy="4996080"/>
          </a:xfrm>
          <a:prstGeom prst="rect">
            <a:avLst/>
          </a:pr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2800" spc="497" strike="noStrike" cap="all">
                <a:solidFill>
                  <a:schemeClr val="dk1"/>
                </a:solidFill>
                <a:latin typeface="Trade Gothic Next Cond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620360" y="2419560"/>
            <a:ext cx="8977320" cy="31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rade Gothic Next Light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rade Gothic Next Light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Trade Gothic Next Ligh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Trade Gothic Next Light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Trade Gothic Next Ligh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Trade Gothic Next Light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Trade Gothic Next Ligh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Trade Gothic Next Light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847800" y="61992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rade Gothic Next Ligh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/>
                </a:solidFill>
                <a:latin typeface="Trade Gothic Next Light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7286760" y="6199200"/>
            <a:ext cx="3409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0696680" y="6199200"/>
            <a:ext cx="618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/>
                </a:solidFill>
                <a:latin typeface="Trade Gothic Next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B1F327-2908-4B6C-8610-B8A4239E7FA6}" type="slidenum">
              <a:rPr b="0" lang="en-US" sz="1050" spc="-1" strike="noStrike">
                <a:solidFill>
                  <a:schemeClr val="dk1"/>
                </a:solidFill>
                <a:latin typeface="Trade Gothic Next Light"/>
              </a:rPr>
              <a:t>&lt;number&gt;</a:t>
            </a:fld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pic>
        <p:nvPicPr>
          <p:cNvPr id="85" name="Picture 3" descr="A colorful pattern on a white background&#10;&#10;Description automatically generated"/>
          <p:cNvPicPr/>
          <p:nvPr/>
        </p:nvPicPr>
        <p:blipFill>
          <a:blip r:embed="rId1"/>
          <a:srcRect l="32222" t="0" r="0" b="0"/>
          <a:stretch/>
        </p:blipFill>
        <p:spPr>
          <a:xfrm>
            <a:off x="7543800" y="0"/>
            <a:ext cx="4647960" cy="6857640"/>
          </a:xfrm>
          <a:prstGeom prst="rect">
            <a:avLst/>
          </a:prstGeom>
          <a:ln w="0">
            <a:noFill/>
          </a:ln>
        </p:spPr>
      </p:pic>
      <p:sp>
        <p:nvSpPr>
          <p:cNvPr id="86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6000" y="934560"/>
            <a:ext cx="10321200" cy="4990680"/>
          </a:xfrm>
          <a:prstGeom prst="rect">
            <a:avLst/>
          </a:pr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45440" y="2275920"/>
            <a:ext cx="8316720" cy="182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3200" spc="528" strike="noStrike" cap="all">
                <a:solidFill>
                  <a:schemeClr val="dk1"/>
                </a:solidFill>
                <a:latin typeface="Trade Gothic Next Cond"/>
              </a:rPr>
              <a:t>What are soft skills anyway?</a:t>
            </a:r>
            <a:endParaRPr b="0" lang="en-US" sz="32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045440" y="4343400"/>
            <a:ext cx="4628160" cy="69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Trade Gothic Next Light"/>
              </a:rPr>
              <a:t>MGMT 1103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1" lang="en-US" sz="2800" spc="497" strike="noStrike" cap="all">
              <a:solidFill>
                <a:schemeClr val="dk1"/>
              </a:solidFill>
              <a:latin typeface="Trade Gothic Next Cond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8977320" cy="31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20" y="931680"/>
            <a:ext cx="10326600" cy="4996080"/>
          </a:xfrm>
          <a:prstGeom prst="rect">
            <a:avLst/>
          </a:pr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 useBgFill="1">
        <p:nvSpPr>
          <p:cNvPr id="90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91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pic>
        <p:nvPicPr>
          <p:cNvPr id="92" name="Picture 19" descr="Two music sheets folded to form a heart shape"/>
          <p:cNvPicPr/>
          <p:nvPr/>
        </p:nvPicPr>
        <p:blipFill>
          <a:blip r:embed="rId1">
            <a:alphaModFix amt="50000"/>
          </a:blip>
          <a:srcRect l="0" t="14750" r="0" b="98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3" name="Freeform: Shap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34200" y="933840"/>
            <a:ext cx="4316400" cy="4991040"/>
          </a:xfrm>
          <a:custGeom>
            <a:avLst/>
            <a:gdLst>
              <a:gd name="textAreaLeft" fmla="*/ 0 w 4316400"/>
              <a:gd name="textAreaRight" fmla="*/ 4316760 w 4316400"/>
              <a:gd name="textAreaTop" fmla="*/ 360 h 4991040"/>
              <a:gd name="textAreaBottom" fmla="*/ 4991760 h 4991040"/>
            </a:gdLst>
            <a:ahLst/>
            <a:rect l="textAreaLeft" t="textAreaTop" r="textAreaRight" b="textAreaBottom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720" y="1597320"/>
            <a:ext cx="3939120" cy="16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3200" spc="528" strike="noStrike" cap="all">
                <a:solidFill>
                  <a:schemeClr val="accent1">
                    <a:lumMod val="60000"/>
                    <a:lumOff val="40000"/>
                  </a:schemeClr>
                </a:solidFill>
                <a:latin typeface="Trade Gothic Next Cond"/>
              </a:rPr>
              <a:t>Soft skills</a:t>
            </a:r>
            <a:endParaRPr b="0" lang="en-US" sz="3200" spc="-1" strike="noStrike">
              <a:solidFill>
                <a:schemeClr val="dk1"/>
              </a:solidFill>
              <a:latin typeface="Trade Gothic Nex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2800" spc="497" strike="noStrike" cap="all">
                <a:solidFill>
                  <a:schemeClr val="dk1"/>
                </a:solidFill>
                <a:latin typeface="Trade Gothic Next Cond"/>
              </a:rPr>
              <a:t>Definition</a:t>
            </a:r>
            <a:endParaRPr b="0" lang="en-US" sz="2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8977320" cy="31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20" y="931680"/>
            <a:ext cx="10326600" cy="4996080"/>
          </a:xfrm>
          <a:prstGeom prst="rect">
            <a:avLst/>
          </a:pr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 useBgFill="1">
        <p:nvSpPr>
          <p:cNvPr id="98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99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pic>
        <p:nvPicPr>
          <p:cNvPr id="100" name="Picture 4" descr="Rolls of beach towels"/>
          <p:cNvPicPr/>
          <p:nvPr/>
        </p:nvPicPr>
        <p:blipFill>
          <a:blip r:embed="rId1">
            <a:alphaModFix amt="50000"/>
          </a:blip>
          <a:srcRect l="0" t="4782" r="0" b="10948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1" name="Freeform: Shap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34200" y="933840"/>
            <a:ext cx="4316400" cy="4991040"/>
          </a:xfrm>
          <a:custGeom>
            <a:avLst/>
            <a:gdLst>
              <a:gd name="textAreaLeft" fmla="*/ 0 w 4316400"/>
              <a:gd name="textAreaRight" fmla="*/ 4316760 w 4316400"/>
              <a:gd name="textAreaTop" fmla="*/ 360 h 4991040"/>
              <a:gd name="textAreaBottom" fmla="*/ 4991760 h 4991040"/>
            </a:gdLst>
            <a:ahLst/>
            <a:rect l="textAreaLeft" t="textAreaTop" r="textAreaRight" b="textAreaBottom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720" y="1597320"/>
            <a:ext cx="3939120" cy="184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3200" spc="528" strike="noStrike" cap="all">
                <a:solidFill>
                  <a:schemeClr val="accent1">
                    <a:lumMod val="60000"/>
                    <a:lumOff val="40000"/>
                  </a:schemeClr>
                </a:solidFill>
                <a:latin typeface="Trade Gothic Next Cond"/>
              </a:rPr>
              <a:t>SOFTSKILL#1 </a:t>
            </a:r>
            <a:endParaRPr b="0" lang="en-US" sz="3200" spc="-1" strike="noStrike">
              <a:solidFill>
                <a:schemeClr val="dk1"/>
              </a:solidFill>
              <a:latin typeface="Trade Gothic Nex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360" y="1233360"/>
            <a:ext cx="8977320" cy="107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2800" spc="497" strike="noStrike" cap="all">
                <a:solidFill>
                  <a:schemeClr val="dk1"/>
                </a:solidFill>
                <a:latin typeface="Trade Gothic Next Cond"/>
              </a:rPr>
              <a:t>Definition</a:t>
            </a:r>
            <a:endParaRPr b="0" lang="en-US" sz="2800" spc="-1" strike="noStrike">
              <a:solidFill>
                <a:schemeClr val="dk1"/>
              </a:solidFill>
              <a:latin typeface="Trade Gothic Next Ligh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360" y="2419560"/>
            <a:ext cx="8977320" cy="31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Trade Gothic Nex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20" y="931680"/>
            <a:ext cx="10326600" cy="4996080"/>
          </a:xfrm>
          <a:prstGeom prst="rect">
            <a:avLst/>
          </a:pr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 useBgFill="1">
        <p:nvSpPr>
          <p:cNvPr id="106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pic>
        <p:nvPicPr>
          <p:cNvPr id="107" name="Picture 4" descr="Metal tic-tac-toe game pieces"/>
          <p:cNvPicPr/>
          <p:nvPr/>
        </p:nvPicPr>
        <p:blipFill>
          <a:blip r:embed="rId1"/>
          <a:srcRect l="0" t="19181" r="0" b="5703"/>
          <a:stretch/>
        </p:blipFill>
        <p:spPr>
          <a:xfrm>
            <a:off x="0" y="-5400"/>
            <a:ext cx="12191760" cy="6868080"/>
          </a:xfrm>
          <a:prstGeom prst="rect">
            <a:avLst/>
          </a:prstGeom>
          <a:ln w="0">
            <a:noFill/>
          </a:ln>
        </p:spPr>
      </p:pic>
      <p:sp>
        <p:nvSpPr>
          <p:cNvPr id="108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6200000">
            <a:off x="1555200" y="-1560240"/>
            <a:ext cx="6857640" cy="9967680"/>
          </a:xfrm>
          <a:prstGeom prst="rect">
            <a:avLst/>
          </a:prstGeom>
          <a:gradFill rotWithShape="0">
            <a:gsLst>
              <a:gs pos="0">
                <a:srgbClr val="000000">
                  <a:alpha val="56000"/>
                </a:srgbClr>
              </a:gs>
              <a:gs pos="57000">
                <a:srgbClr val="000000">
                  <a:alpha val="28000"/>
                </a:srgbClr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Trade Gothic Next Light"/>
            </a:endParaRPr>
          </a:p>
        </p:txBody>
      </p:sp>
      <p:sp>
        <p:nvSpPr>
          <p:cNvPr id="109" name="Freeform: Shap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880" y="934560"/>
            <a:ext cx="10330920" cy="4991760"/>
          </a:xfrm>
          <a:custGeom>
            <a:avLst/>
            <a:gdLst>
              <a:gd name="textAreaLeft" fmla="*/ 0 w 10330920"/>
              <a:gd name="textAreaRight" fmla="*/ 10331280 w 10330920"/>
              <a:gd name="textAreaTop" fmla="*/ 0 h 4991760"/>
              <a:gd name="textAreaBottom" fmla="*/ 4992120 h 4991760"/>
            </a:gdLst>
            <a:ahLst/>
            <a:rect l="textAreaLeft" t="textAreaTop" r="textAreaRight" b="textAreaBottom"/>
            <a:pathLst>
              <a:path w="9987551" h="4920343">
                <a:moveTo>
                  <a:pt x="0" y="1916929"/>
                </a:moveTo>
                <a:cubicBezTo>
                  <a:pt x="1172" y="1342454"/>
                  <a:pt x="585" y="574475"/>
                  <a:pt x="1757" y="0"/>
                </a:cubicBezTo>
                <a:lnTo>
                  <a:pt x="9987551" y="0"/>
                </a:lnTo>
                <a:lnTo>
                  <a:pt x="9987551" y="4920343"/>
                </a:lnTo>
                <a:lnTo>
                  <a:pt x="1757" y="4920343"/>
                </a:lnTo>
                <a:lnTo>
                  <a:pt x="1757" y="4119525"/>
                </a:lnTo>
              </a:path>
            </a:pathLst>
          </a:cu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accent1">
                  <a:lumMod val="40000"/>
                  <a:lumOff val="60000"/>
                </a:schemeClr>
              </a:solidFill>
              <a:latin typeface="Trade Gothic Next Light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76880" y="2874600"/>
            <a:ext cx="4260960" cy="165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2800" spc="528" strike="noStrike" cap="all">
                <a:solidFill>
                  <a:srgbClr val="ffffff"/>
                </a:solidFill>
                <a:latin typeface="Trade Gothic Next Cond"/>
              </a:rPr>
              <a:t>SOFTSKILL#2 </a:t>
            </a:r>
            <a:endParaRPr b="0" lang="en-US" sz="2800" spc="-1" strike="noStrike">
              <a:solidFill>
                <a:schemeClr val="dk1"/>
              </a:solidFill>
              <a:latin typeface="Trade Gothic Nex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20" y="931680"/>
            <a:ext cx="10326600" cy="4996080"/>
          </a:xfrm>
          <a:prstGeom prst="rect">
            <a:avLst/>
          </a:pr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 useBgFill="1">
        <p:nvSpPr>
          <p:cNvPr id="11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1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pic>
        <p:nvPicPr>
          <p:cNvPr id="114" name="Picture 4" descr="Autumn leaves falling from the tree"/>
          <p:cNvPicPr/>
          <p:nvPr/>
        </p:nvPicPr>
        <p:blipFill>
          <a:blip r:embed="rId1">
            <a:alphaModFix amt="50000"/>
          </a:blip>
          <a:srcRect l="0" t="15730" r="0" b="0"/>
          <a:stretch/>
        </p:blipFill>
        <p:spPr>
          <a:xfrm>
            <a:off x="0" y="-540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15" name="Freeform: Shap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1680" y="934560"/>
            <a:ext cx="10329120" cy="4991760"/>
          </a:xfrm>
          <a:custGeom>
            <a:avLst/>
            <a:gdLst>
              <a:gd name="textAreaLeft" fmla="*/ 0 w 10329120"/>
              <a:gd name="textAreaRight" fmla="*/ 10329480 w 10329120"/>
              <a:gd name="textAreaTop" fmla="*/ 0 h 4991760"/>
              <a:gd name="textAreaBottom" fmla="*/ 4992120 h 4991760"/>
            </a:gdLst>
            <a:ahLst/>
            <a:rect l="textAreaLeft" t="textAreaTop" r="textAreaRight" b="textAreaBottom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accent1">
                  <a:lumMod val="40000"/>
                  <a:lumOff val="60000"/>
                </a:schemeClr>
              </a:solidFill>
              <a:latin typeface="Trade Gothic Next Light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76880" y="2498040"/>
            <a:ext cx="4536000" cy="201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3200" spc="528" strike="noStrike" cap="all">
                <a:solidFill>
                  <a:schemeClr val="accent1">
                    <a:lumMod val="60000"/>
                    <a:lumOff val="40000"/>
                  </a:schemeClr>
                </a:solidFill>
                <a:latin typeface="Trade Gothic Next Cond"/>
              </a:rPr>
              <a:t>SOFTSKILL#3 </a:t>
            </a:r>
            <a:endParaRPr b="0" lang="en-US" sz="3200" spc="-1" strike="noStrike">
              <a:solidFill>
                <a:schemeClr val="dk1"/>
              </a:solidFill>
              <a:latin typeface="Trade Gothic Nex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20" y="931680"/>
            <a:ext cx="10326600" cy="4996080"/>
          </a:xfrm>
          <a:prstGeom prst="rect">
            <a:avLst/>
          </a:pr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 useBgFill="1">
        <p:nvSpPr>
          <p:cNvPr id="118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119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pic>
        <p:nvPicPr>
          <p:cNvPr id="120" name="Picture 4" descr="Colourful ukuleles on display"/>
          <p:cNvPicPr/>
          <p:nvPr/>
        </p:nvPicPr>
        <p:blipFill>
          <a:blip r:embed="rId1">
            <a:alphaModFix amt="50000"/>
          </a:blip>
          <a:srcRect l="0" t="15093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1" name="Freeform: Shap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34200" y="933840"/>
            <a:ext cx="4316400" cy="4991040"/>
          </a:xfrm>
          <a:custGeom>
            <a:avLst/>
            <a:gdLst>
              <a:gd name="textAreaLeft" fmla="*/ 0 w 4316400"/>
              <a:gd name="textAreaRight" fmla="*/ 4316760 w 4316400"/>
              <a:gd name="textAreaTop" fmla="*/ 360 h 4991040"/>
              <a:gd name="textAreaBottom" fmla="*/ 4991760 h 4991040"/>
            </a:gdLst>
            <a:ahLst/>
            <a:rect l="textAreaLeft" t="textAreaTop" r="textAreaRight" b="textAreaBottom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9720" y="1597320"/>
            <a:ext cx="3939120" cy="184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3200" spc="528" strike="noStrike" cap="all">
                <a:solidFill>
                  <a:schemeClr val="accent1">
                    <a:lumMod val="60000"/>
                    <a:lumOff val="40000"/>
                  </a:schemeClr>
                </a:solidFill>
                <a:latin typeface="Trade Gothic Next Cond"/>
              </a:rPr>
              <a:t>SOFTSKILL#4 </a:t>
            </a:r>
            <a:endParaRPr b="0" lang="en-US" sz="3200" spc="-1" strike="noStrike">
              <a:solidFill>
                <a:schemeClr val="dk1"/>
              </a:solidFill>
              <a:latin typeface="Trade Gothic Nex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20" y="931680"/>
            <a:ext cx="10326600" cy="4996080"/>
          </a:xfrm>
          <a:prstGeom prst="rect">
            <a:avLst/>
          </a:pr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 useBgFill="1">
        <p:nvSpPr>
          <p:cNvPr id="124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125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pic>
        <p:nvPicPr>
          <p:cNvPr id="126" name="Picture 4" descr="Two dice rolling in mid-air"/>
          <p:cNvPicPr/>
          <p:nvPr/>
        </p:nvPicPr>
        <p:blipFill>
          <a:blip r:embed="rId1">
            <a:alphaModFix amt="50000"/>
          </a:blip>
          <a:srcRect l="0" t="16357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7" name="Freeform: Shap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08280" y="938520"/>
            <a:ext cx="10368720" cy="4987440"/>
          </a:xfrm>
          <a:custGeom>
            <a:avLst/>
            <a:gdLst>
              <a:gd name="textAreaLeft" fmla="*/ 360 w 10368720"/>
              <a:gd name="textAreaRight" fmla="*/ 10369440 w 10368720"/>
              <a:gd name="textAreaTop" fmla="*/ 0 h 4987440"/>
              <a:gd name="textAreaBottom" fmla="*/ 4987800 h 4987440"/>
            </a:gdLst>
            <a:ahLst/>
            <a:rect l="textAreaLeft" t="textAreaTop" r="textAreaRight" b="textAreaBottom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rgbClr val="90a208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rade Gothic Next Light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81200" y="703800"/>
            <a:ext cx="4285440" cy="181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buNone/>
            </a:pPr>
            <a:r>
              <a:rPr b="1" lang="en-US" sz="3200" spc="528" strike="noStrike" cap="all">
                <a:solidFill>
                  <a:schemeClr val="accent1">
                    <a:lumMod val="60000"/>
                    <a:lumOff val="40000"/>
                  </a:schemeClr>
                </a:solidFill>
                <a:latin typeface="Trade Gothic Next Cond"/>
              </a:rPr>
              <a:t>SOFTSKILL#5 </a:t>
            </a:r>
            <a:endParaRPr b="0" lang="en-US" sz="3200" spc="-1" strike="noStrike">
              <a:solidFill>
                <a:schemeClr val="dk1"/>
              </a:solidFill>
              <a:latin typeface="Trade Gothic Nex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imelightVTI">
  <a:themeElements>
    <a:clrScheme name="Limelight">
      <a:dk1>
        <a:srgbClr val="000000"/>
      </a:dk1>
      <a:lt1>
        <a:srgbClr val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 pitchFamily="0" charset="1"/>
        <a:ea typeface=""/>
        <a:cs typeface=""/>
      </a:majorFont>
      <a:minorFont>
        <a:latin typeface="Trade Gothic Next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Application>LibreOffice/7.6.4.1$Linux_X86_64 LibreOffice_project/60$Build-1</Application>
  <AppVersion>15.0000</AppVersion>
  <Words>26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2024-01-20T06:33:06Z</dcterms:created>
  <dc:creator>Atai Okokon</dc:creator>
  <dc:description/>
  <dc:language>en-US</dc:language>
  <cp:lastModifiedBy/>
  <dcterms:modified xsi:type="dcterms:W3CDTF">2024-01-22T13:09:26Z</dcterms:modified>
  <cp:revision>5</cp:revision>
  <dc:subject/>
  <dc:title>What are soft skills anyway?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