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7" r:id="rId5"/>
    <p:sldId id="266" r:id="rId6"/>
    <p:sldId id="269" r:id="rId7"/>
    <p:sldId id="268" r:id="rId8"/>
    <p:sldId id="271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AB726-2E2C-4410-BF1F-7A21B9188D30}" v="3" dt="2024-01-15T21:58:47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6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5T22:16:48.207" v="1692" actId="20577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5T22:16:48.207" v="1692" actId="20577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11:36.307" v="1278" actId="20577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/Getting_started" TargetMode="External"/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 to HTML (w3schools.com)</a:t>
            </a:r>
            <a:endParaRPr lang="en-US" dirty="0"/>
          </a:p>
          <a:p>
            <a:r>
              <a:rPr lang="en-US" dirty="0">
                <a:hlinkClick r:id="rId3"/>
              </a:rPr>
              <a:t>Getting started with HTML - Learn web development | MDN (mozilla.org)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Set up your online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an Integrated Development Environment to build your first HTML project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7873-C94E-18DC-074E-3D11D66C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475B-C76C-92D5-A932-B64D4584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editors are tools used by programmers and web developers to write and edit code</a:t>
            </a:r>
          </a:p>
          <a:p>
            <a:r>
              <a:rPr lang="en-US" dirty="0"/>
              <a:t>Make coding faster and easier</a:t>
            </a:r>
          </a:p>
          <a:p>
            <a:pPr lvl="1"/>
            <a:r>
              <a:rPr lang="en-US" dirty="0"/>
              <a:t>Features: auto-completion, syntax highlighting, indentation, collaboration, etc.</a:t>
            </a:r>
          </a:p>
          <a:p>
            <a:r>
              <a:rPr lang="en-US" dirty="0"/>
              <a:t>Online development environment</a:t>
            </a:r>
          </a:p>
          <a:p>
            <a:pPr lvl="1"/>
            <a:r>
              <a:rPr lang="en-US" dirty="0">
                <a:hlinkClick r:id="rId2"/>
              </a:rPr>
              <a:t>https://codepen.io/</a:t>
            </a:r>
            <a:endParaRPr lang="en-US" dirty="0"/>
          </a:p>
          <a:p>
            <a:pPr lvl="1"/>
            <a:r>
              <a:rPr lang="en-US" dirty="0"/>
              <a:t>Good for smaller assignments (&lt; 20 lines)</a:t>
            </a:r>
          </a:p>
          <a:p>
            <a:r>
              <a:rPr lang="en-US" dirty="0"/>
              <a:t>Local development environment</a:t>
            </a:r>
          </a:p>
          <a:p>
            <a:pPr lvl="1"/>
            <a:r>
              <a:rPr lang="en-US" dirty="0"/>
              <a:t>VS Code, Notepad++, etc.</a:t>
            </a:r>
          </a:p>
          <a:p>
            <a:pPr lvl="1"/>
            <a:r>
              <a:rPr lang="en-US" dirty="0"/>
              <a:t>Good for larger assignments (&gt; 20 lines, multiple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E315-B9F1-345E-38EC-BE5D6B1F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10B1-DE76-6121-8C71-24DF80D7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2045110"/>
            <a:ext cx="7311390" cy="38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4C2-5C41-80D2-A9C0-F746FDC6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9F28-C4E9-796C-9AB6-3318895F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pPr lvl="1"/>
            <a:r>
              <a:rPr lang="en-US" dirty="0"/>
              <a:t>Specifies that this is an HTML5 document</a:t>
            </a:r>
          </a:p>
          <a:p>
            <a:r>
              <a:rPr lang="en-US" dirty="0"/>
              <a:t>&lt;html&gt;&lt;/html&gt;</a:t>
            </a:r>
          </a:p>
          <a:p>
            <a:pPr lvl="1"/>
            <a:r>
              <a:rPr lang="en-US" dirty="0"/>
              <a:t>Root element of an HTML page</a:t>
            </a:r>
          </a:p>
          <a:p>
            <a:r>
              <a:rPr lang="en-US" dirty="0"/>
              <a:t>&lt;head&gt;&lt;/head&gt;</a:t>
            </a:r>
          </a:p>
          <a:p>
            <a:pPr lvl="1"/>
            <a:r>
              <a:rPr lang="en-US" dirty="0"/>
              <a:t>Contains the page’s meta information</a:t>
            </a:r>
          </a:p>
          <a:p>
            <a:r>
              <a:rPr lang="en-US" dirty="0"/>
              <a:t>&lt;title&gt;&lt;/title&gt;</a:t>
            </a:r>
          </a:p>
          <a:p>
            <a:pPr lvl="1"/>
            <a:r>
              <a:rPr lang="en-US" dirty="0"/>
              <a:t>Gives the HTML page a title</a:t>
            </a:r>
          </a:p>
          <a:p>
            <a:r>
              <a:rPr lang="en-US" dirty="0"/>
              <a:t>&lt;body&gt;&lt;/body&gt;</a:t>
            </a:r>
          </a:p>
          <a:p>
            <a:pPr lvl="1"/>
            <a:r>
              <a:rPr lang="en-US" dirty="0"/>
              <a:t>Specifies the page’s body and serves as a container for all visible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664CE-2BFD-131A-66F8-EE52B99B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24968"/>
            <a:ext cx="4542133" cy="2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017C-03D8-8907-60C8-8B093CF4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B9EE-788C-4A76-4F84-EAD9C8C1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HyperText</a:t>
            </a:r>
            <a:r>
              <a:rPr lang="en-US" b="1" i="1" dirty="0"/>
              <a:t> Markup Language </a:t>
            </a:r>
            <a:r>
              <a:rPr lang="en-US" dirty="0"/>
              <a:t>is a markup language that tells web browsers how to structure the web pages you visit.</a:t>
            </a:r>
          </a:p>
          <a:p>
            <a:r>
              <a:rPr lang="en-US" dirty="0"/>
              <a:t>The purpose of a web browser is to read HTML documents and display them correctly.</a:t>
            </a:r>
          </a:p>
          <a:p>
            <a:pPr lvl="1"/>
            <a:r>
              <a:rPr lang="en-US" dirty="0"/>
              <a:t>E.g. Chrome, Edge, Firefox, Safari</a:t>
            </a:r>
          </a:p>
          <a:p>
            <a:r>
              <a:rPr lang="en-US" dirty="0"/>
              <a:t>A browser does not display the HTML tags. It uses them to determine how to display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3495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4C2-5C41-80D2-A9C0-F746FDC6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9F28-C4E9-796C-9AB6-3318895F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</a:t>
            </a:r>
          </a:p>
          <a:p>
            <a:pPr lvl="1"/>
            <a:r>
              <a:rPr lang="en-US" dirty="0"/>
              <a:t>‘Live Server’ extension</a:t>
            </a:r>
          </a:p>
          <a:p>
            <a:r>
              <a:rPr lang="en-US" dirty="0" err="1"/>
              <a:t>CodePen</a:t>
            </a:r>
            <a:endParaRPr lang="en-US" dirty="0"/>
          </a:p>
          <a:p>
            <a:pPr lvl="1"/>
            <a:r>
              <a:rPr lang="en-US" dirty="0" err="1"/>
              <a:t>CodePen</a:t>
            </a:r>
            <a:r>
              <a:rPr lang="en-US" dirty="0"/>
              <a:t> strips out the boilerplate code, and just leaves you with the &lt;body&gt; tag ready for your content</a:t>
            </a:r>
          </a:p>
        </p:txBody>
      </p:sp>
    </p:spTree>
    <p:extLst>
      <p:ext uri="{BB962C8B-B14F-4D97-AF65-F5344CB8AC3E}">
        <p14:creationId xmlns:p14="http://schemas.microsoft.com/office/powerpoint/2010/main" val="268751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924D-9E33-6018-8AAC-3C6F0FAE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AD05-A8FB-CB88-E363-9351573B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VS Code, create a webpage with the following content:</a:t>
            </a:r>
          </a:p>
          <a:p>
            <a:pPr lvl="1"/>
            <a:r>
              <a:rPr lang="en-US" dirty="0"/>
              <a:t>Title = [your name]</a:t>
            </a:r>
          </a:p>
          <a:p>
            <a:pPr lvl="1"/>
            <a:r>
              <a:rPr lang="en-US" dirty="0"/>
              <a:t>Body contains the following elements:</a:t>
            </a:r>
          </a:p>
          <a:p>
            <a:pPr lvl="2"/>
            <a:r>
              <a:rPr lang="en-US" dirty="0"/>
              <a:t>Heading that reads “Hello World!”</a:t>
            </a:r>
          </a:p>
          <a:p>
            <a:pPr lvl="2"/>
            <a:r>
              <a:rPr lang="en-US" dirty="0"/>
              <a:t>Paragraph that reads “This is my first webpage in TECH1101.”</a:t>
            </a:r>
          </a:p>
          <a:p>
            <a:pPr lvl="2"/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CodePen</a:t>
            </a:r>
            <a:r>
              <a:rPr lang="en-US" dirty="0"/>
              <a:t>, create a webpage with the following content:</a:t>
            </a:r>
          </a:p>
          <a:p>
            <a:pPr lvl="1"/>
            <a:r>
              <a:rPr lang="en-US" dirty="0"/>
              <a:t>Body contains the following elements:</a:t>
            </a:r>
          </a:p>
          <a:p>
            <a:pPr lvl="2"/>
            <a:r>
              <a:rPr lang="en-US" dirty="0"/>
              <a:t>Heading that reads “Hello World!”</a:t>
            </a:r>
          </a:p>
          <a:p>
            <a:pPr lvl="2"/>
            <a:r>
              <a:rPr lang="en-US" dirty="0"/>
              <a:t>Paragraph that reads “This is my first webpage in TECH1101.”</a:t>
            </a:r>
          </a:p>
        </p:txBody>
      </p:sp>
    </p:spTree>
    <p:extLst>
      <p:ext uri="{BB962C8B-B14F-4D97-AF65-F5344CB8AC3E}">
        <p14:creationId xmlns:p14="http://schemas.microsoft.com/office/powerpoint/2010/main" val="26009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Activity 1.3.1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428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Lesson 1.2</vt:lpstr>
      <vt:lpstr>Learning Outcomes</vt:lpstr>
      <vt:lpstr>Development Environments</vt:lpstr>
      <vt:lpstr>HTML Page Structure</vt:lpstr>
      <vt:lpstr>Simple HTML Boilerplate</vt:lpstr>
      <vt:lpstr>Web Browsers</vt:lpstr>
      <vt:lpstr>Simple HTML Page Example</vt:lpstr>
      <vt:lpstr>Practice Activity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2024-01-15T22:16:55Z</dcterms:modified>
</cp:coreProperties>
</file>