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2" r:id="rId4"/>
    <p:sldId id="273" r:id="rId5"/>
    <p:sldId id="278" r:id="rId6"/>
    <p:sldId id="274" r:id="rId7"/>
    <p:sldId id="275" r:id="rId8"/>
    <p:sldId id="276" r:id="rId9"/>
    <p:sldId id="279" r:id="rId10"/>
    <p:sldId id="280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7B172-4460-4766-B846-5C4488378954}" v="12" dt="2024-01-25T17:28:42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56" autoAdjust="0"/>
  </p:normalViewPr>
  <p:slideViewPr>
    <p:cSldViewPr snapToGrid="0">
      <p:cViewPr varScale="1">
        <p:scale>
          <a:sx n="56" d="100"/>
          <a:sy n="56" d="100"/>
        </p:scale>
        <p:origin x="10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ECFAB726-2E2C-4410-BF1F-7A21B9188D30}"/>
    <pc:docChg chg="custSel addSld delSld modSld">
      <pc:chgData name="Michael Dorsey" userId="55fe7d32-ca7a-42b8-bfd4-8c73c44449d5" providerId="ADAL" clId="{ECFAB726-2E2C-4410-BF1F-7A21B9188D30}" dt="2024-01-17T16:48:07.490" v="1904" actId="33524"/>
      <pc:docMkLst>
        <pc:docMk/>
      </pc:docMkLst>
      <pc:sldChg chg="modSp mod">
        <pc:chgData name="Michael Dorsey" userId="55fe7d32-ca7a-42b8-bfd4-8c73c44449d5" providerId="ADAL" clId="{ECFAB726-2E2C-4410-BF1F-7A21B9188D30}" dt="2024-01-13T00:14:42.501" v="46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ECFAB726-2E2C-4410-BF1F-7A21B9188D30}" dt="2024-01-13T00:14:33.542" v="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ECFAB726-2E2C-4410-BF1F-7A21B9188D30}" dt="2024-01-13T00:14:42.501" v="46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ECFAB726-2E2C-4410-BF1F-7A21B9188D30}" dt="2024-01-13T00:15:07.141" v="114"/>
        <pc:sldMkLst>
          <pc:docMk/>
          <pc:sldMk cId="2081694413" sldId="257"/>
        </pc:sldMkLst>
        <pc:spChg chg="mod">
          <ac:chgData name="Michael Dorsey" userId="55fe7d32-ca7a-42b8-bfd4-8c73c44449d5" providerId="ADAL" clId="{ECFAB726-2E2C-4410-BF1F-7A21B9188D30}" dt="2024-01-13T00:15:07.141" v="114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CFAB726-2E2C-4410-BF1F-7A21B9188D30}" dt="2024-01-13T00:16:16.499" v="117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ECFAB726-2E2C-4410-BF1F-7A21B9188D30}" dt="2024-01-13T00:16:13.603" v="116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ECFAB726-2E2C-4410-BF1F-7A21B9188D30}" dt="2024-01-13T00:16:19.527" v="118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ECFAB726-2E2C-4410-BF1F-7A21B9188D30}" dt="2024-01-13T00:16:20.900" v="119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ECFAB726-2E2C-4410-BF1F-7A21B9188D30}" dt="2024-01-13T00:16:26.531" v="120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ECFAB726-2E2C-4410-BF1F-7A21B9188D30}" dt="2024-01-13T00:17:33.120" v="34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ECFAB726-2E2C-4410-BF1F-7A21B9188D30}" dt="2024-01-13T00:17:33.120" v="34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CFAB726-2E2C-4410-BF1F-7A21B9188D30}" dt="2024-01-13T00:14:07.887" v="0" actId="47"/>
        <pc:sldMkLst>
          <pc:docMk/>
          <pc:sldMk cId="1803096863" sldId="265"/>
        </pc:sldMkLst>
      </pc:sldChg>
      <pc:sldChg chg="modSp mod">
        <pc:chgData name="Michael Dorsey" userId="55fe7d32-ca7a-42b8-bfd4-8c73c44449d5" providerId="ADAL" clId="{ECFAB726-2E2C-4410-BF1F-7A21B9188D30}" dt="2024-01-13T00:16:44.650" v="137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ECFAB726-2E2C-4410-BF1F-7A21B9188D30}" dt="2024-01-13T00:16:44.650" v="137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ECFAB726-2E2C-4410-BF1F-7A21B9188D30}" dt="2024-01-13T00:15:59.783" v="115" actId="27636"/>
          <ac:spMkLst>
            <pc:docMk/>
            <pc:sldMk cId="2980988235" sldId="265"/>
            <ac:spMk id="3" creationId="{58E7475B-C76C-92D5-A932-B64D45843C29}"/>
          </ac:spMkLst>
        </pc:spChg>
      </pc:sldChg>
      <pc:sldChg chg="addSp delSp modSp new mod">
        <pc:chgData name="Michael Dorsey" userId="55fe7d32-ca7a-42b8-bfd4-8c73c44449d5" providerId="ADAL" clId="{ECFAB726-2E2C-4410-BF1F-7A21B9188D30}" dt="2024-01-15T22:01:37.057" v="1015" actId="1076"/>
        <pc:sldMkLst>
          <pc:docMk/>
          <pc:sldMk cId="1730907224" sldId="266"/>
        </pc:sldMkLst>
        <pc:spChg chg="mod">
          <ac:chgData name="Michael Dorsey" userId="55fe7d32-ca7a-42b8-bfd4-8c73c44449d5" providerId="ADAL" clId="{ECFAB726-2E2C-4410-BF1F-7A21B9188D30}" dt="2024-01-15T21:58:01.338" v="932" actId="20577"/>
          <ac:spMkLst>
            <pc:docMk/>
            <pc:sldMk cId="1730907224" sldId="266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5T22:01:33.485" v="1014" actId="20577"/>
          <ac:spMkLst>
            <pc:docMk/>
            <pc:sldMk cId="1730907224" sldId="266"/>
            <ac:spMk id="3" creationId="{B9859F28-C4E9-796C-9AB6-3318895FC586}"/>
          </ac:spMkLst>
        </pc:spChg>
        <pc:picChg chg="add del mod">
          <ac:chgData name="Michael Dorsey" userId="55fe7d32-ca7a-42b8-bfd4-8c73c44449d5" providerId="ADAL" clId="{ECFAB726-2E2C-4410-BF1F-7A21B9188D30}" dt="2024-01-15T21:57:06.302" v="903" actId="478"/>
          <ac:picMkLst>
            <pc:docMk/>
            <pc:sldMk cId="1730907224" sldId="266"/>
            <ac:picMk id="5" creationId="{C465ACF4-121C-CAA0-4CF2-355A0498F809}"/>
          </ac:picMkLst>
        </pc:picChg>
        <pc:picChg chg="add mod">
          <ac:chgData name="Michael Dorsey" userId="55fe7d32-ca7a-42b8-bfd4-8c73c44449d5" providerId="ADAL" clId="{ECFAB726-2E2C-4410-BF1F-7A21B9188D30}" dt="2024-01-15T22:01:37.057" v="1015" actId="1076"/>
          <ac:picMkLst>
            <pc:docMk/>
            <pc:sldMk cId="1730907224" sldId="266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08.594" v="1" actId="47"/>
        <pc:sldMkLst>
          <pc:docMk/>
          <pc:sldMk cId="2803473385" sldId="266"/>
        </pc:sldMkLst>
      </pc:sldChg>
      <pc:sldChg chg="addSp delSp modSp new mod">
        <pc:chgData name="Michael Dorsey" userId="55fe7d32-ca7a-42b8-bfd4-8c73c44449d5" providerId="ADAL" clId="{ECFAB726-2E2C-4410-BF1F-7A21B9188D30}" dt="2024-01-15T21:59:15.931" v="964" actId="1076"/>
        <pc:sldMkLst>
          <pc:docMk/>
          <pc:sldMk cId="492496448" sldId="267"/>
        </pc:sldMkLst>
        <pc:spChg chg="mod">
          <ac:chgData name="Michael Dorsey" userId="55fe7d32-ca7a-42b8-bfd4-8c73c44449d5" providerId="ADAL" clId="{ECFAB726-2E2C-4410-BF1F-7A21B9188D30}" dt="2024-01-15T21:59:06.978" v="960" actId="20577"/>
          <ac:spMkLst>
            <pc:docMk/>
            <pc:sldMk cId="492496448" sldId="267"/>
            <ac:spMk id="2" creationId="{C372E315-B9F1-345E-38EC-BE5D6B1F13C8}"/>
          </ac:spMkLst>
        </pc:spChg>
        <pc:spChg chg="del">
          <ac:chgData name="Michael Dorsey" userId="55fe7d32-ca7a-42b8-bfd4-8c73c44449d5" providerId="ADAL" clId="{ECFAB726-2E2C-4410-BF1F-7A21B9188D30}" dt="2024-01-15T21:59:09.572" v="961" actId="478"/>
          <ac:spMkLst>
            <pc:docMk/>
            <pc:sldMk cId="492496448" sldId="267"/>
            <ac:spMk id="3" creationId="{C9027C91-78CC-E32B-F166-09BFFE91B59A}"/>
          </ac:spMkLst>
        </pc:spChg>
        <pc:spChg chg="add del">
          <ac:chgData name="Michael Dorsey" userId="55fe7d32-ca7a-42b8-bfd4-8c73c44449d5" providerId="ADAL" clId="{ECFAB726-2E2C-4410-BF1F-7A21B9188D30}" dt="2024-01-15T21:58:47.777" v="939" actId="478"/>
          <ac:spMkLst>
            <pc:docMk/>
            <pc:sldMk cId="492496448" sldId="267"/>
            <ac:spMk id="4" creationId="{0E20875F-C7F9-3BE9-1498-5F37892BFECC}"/>
          </ac:spMkLst>
        </pc:spChg>
        <pc:picChg chg="add mod">
          <ac:chgData name="Michael Dorsey" userId="55fe7d32-ca7a-42b8-bfd4-8c73c44449d5" providerId="ADAL" clId="{ECFAB726-2E2C-4410-BF1F-7A21B9188D30}" dt="2024-01-15T21:59:15.931" v="964" actId="1076"/>
          <ac:picMkLst>
            <pc:docMk/>
            <pc:sldMk cId="492496448" sldId="267"/>
            <ac:picMk id="6" creationId="{B05F10B1-DE76-6121-8C71-24DF80D775B0}"/>
          </ac:picMkLst>
        </pc:picChg>
      </pc:sldChg>
      <pc:sldChg chg="del">
        <pc:chgData name="Michael Dorsey" userId="55fe7d32-ca7a-42b8-bfd4-8c73c44449d5" providerId="ADAL" clId="{ECFAB726-2E2C-4410-BF1F-7A21B9188D30}" dt="2024-01-13T00:14:09.026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ECFAB726-2E2C-4410-BF1F-7A21B9188D30}" dt="2024-01-13T00:14:09.737" v="4" actId="47"/>
        <pc:sldMkLst>
          <pc:docMk/>
          <pc:sldMk cId="57267345" sldId="268"/>
        </pc:sldMkLst>
      </pc:sldChg>
      <pc:sldChg chg="delSp modSp add mod">
        <pc:chgData name="Michael Dorsey" userId="55fe7d32-ca7a-42b8-bfd4-8c73c44449d5" providerId="ADAL" clId="{ECFAB726-2E2C-4410-BF1F-7A21B9188D30}" dt="2024-01-17T16:48:07.490" v="1904" actId="33524"/>
        <pc:sldMkLst>
          <pc:docMk/>
          <pc:sldMk cId="2687513859" sldId="268"/>
        </pc:sldMkLst>
        <pc:spChg chg="mod">
          <ac:chgData name="Michael Dorsey" userId="55fe7d32-ca7a-42b8-bfd4-8c73c44449d5" providerId="ADAL" clId="{ECFAB726-2E2C-4410-BF1F-7A21B9188D30}" dt="2024-01-15T22:16:48.207" v="1692" actId="20577"/>
          <ac:spMkLst>
            <pc:docMk/>
            <pc:sldMk cId="2687513859" sldId="268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7T16:48:07.490" v="1904" actId="33524"/>
          <ac:spMkLst>
            <pc:docMk/>
            <pc:sldMk cId="2687513859" sldId="268"/>
            <ac:spMk id="3" creationId="{B9859F28-C4E9-796C-9AB6-3318895FC586}"/>
          </ac:spMkLst>
        </pc:spChg>
        <pc:picChg chg="del">
          <ac:chgData name="Michael Dorsey" userId="55fe7d32-ca7a-42b8-bfd4-8c73c44449d5" providerId="ADAL" clId="{ECFAB726-2E2C-4410-BF1F-7A21B9188D30}" dt="2024-01-15T22:01:45.839" v="1016" actId="478"/>
          <ac:picMkLst>
            <pc:docMk/>
            <pc:sldMk cId="2687513859" sldId="268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10.101" v="5" actId="47"/>
        <pc:sldMkLst>
          <pc:docMk/>
          <pc:sldMk cId="505512580" sldId="269"/>
        </pc:sldMkLst>
      </pc:sldChg>
      <pc:sldChg chg="modSp new mod">
        <pc:chgData name="Michael Dorsey" userId="55fe7d32-ca7a-42b8-bfd4-8c73c44449d5" providerId="ADAL" clId="{ECFAB726-2E2C-4410-BF1F-7A21B9188D30}" dt="2024-01-15T22:09:31.099" v="1158" actId="6549"/>
        <pc:sldMkLst>
          <pc:docMk/>
          <pc:sldMk cId="1349507948" sldId="269"/>
        </pc:sldMkLst>
        <pc:spChg chg="mod">
          <ac:chgData name="Michael Dorsey" userId="55fe7d32-ca7a-42b8-bfd4-8c73c44449d5" providerId="ADAL" clId="{ECFAB726-2E2C-4410-BF1F-7A21B9188D30}" dt="2024-01-15T22:04:28.598" v="1094" actId="20577"/>
          <ac:spMkLst>
            <pc:docMk/>
            <pc:sldMk cId="1349507948" sldId="269"/>
            <ac:spMk id="2" creationId="{2AEA017C-03D8-8907-60C8-8B093CF4E0B6}"/>
          </ac:spMkLst>
        </pc:spChg>
        <pc:spChg chg="mod">
          <ac:chgData name="Michael Dorsey" userId="55fe7d32-ca7a-42b8-bfd4-8c73c44449d5" providerId="ADAL" clId="{ECFAB726-2E2C-4410-BF1F-7A21B9188D30}" dt="2024-01-15T22:09:31.099" v="1158" actId="6549"/>
          <ac:spMkLst>
            <pc:docMk/>
            <pc:sldMk cId="1349507948" sldId="269"/>
            <ac:spMk id="3" creationId="{FA55B9EE-788C-4A76-4F84-EAD9C8C1C793}"/>
          </ac:spMkLst>
        </pc:spChg>
      </pc:sldChg>
      <pc:sldChg chg="modSp new mod">
        <pc:chgData name="Michael Dorsey" userId="55fe7d32-ca7a-42b8-bfd4-8c73c44449d5" providerId="ADAL" clId="{ECFAB726-2E2C-4410-BF1F-7A21B9188D30}" dt="2024-01-15T22:10:19.243" v="1160"/>
        <pc:sldMkLst>
          <pc:docMk/>
          <pc:sldMk cId="377234412" sldId="270"/>
        </pc:sldMkLst>
        <pc:spChg chg="mod">
          <ac:chgData name="Michael Dorsey" userId="55fe7d32-ca7a-42b8-bfd4-8c73c44449d5" providerId="ADAL" clId="{ECFAB726-2E2C-4410-BF1F-7A21B9188D30}" dt="2024-01-15T22:05:39.219" v="1128" actId="20577"/>
          <ac:spMkLst>
            <pc:docMk/>
            <pc:sldMk cId="377234412" sldId="270"/>
            <ac:spMk id="2" creationId="{6E937707-98CA-D749-2D2F-65C35C415475}"/>
          </ac:spMkLst>
        </pc:spChg>
        <pc:spChg chg="mod">
          <ac:chgData name="Michael Dorsey" userId="55fe7d32-ca7a-42b8-bfd4-8c73c44449d5" providerId="ADAL" clId="{ECFAB726-2E2C-4410-BF1F-7A21B9188D30}" dt="2024-01-15T22:10:19.243" v="1160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ECFAB726-2E2C-4410-BF1F-7A21B9188D30}" dt="2024-01-13T00:14:11.179" v="6" actId="47"/>
        <pc:sldMkLst>
          <pc:docMk/>
          <pc:sldMk cId="3385524362" sldId="270"/>
        </pc:sldMkLst>
      </pc:sldChg>
      <pc:sldChg chg="modSp new mod">
        <pc:chgData name="Michael Dorsey" userId="55fe7d32-ca7a-42b8-bfd4-8c73c44449d5" providerId="ADAL" clId="{ECFAB726-2E2C-4410-BF1F-7A21B9188D30}" dt="2024-01-15T22:15:54.609" v="1684" actId="20577"/>
        <pc:sldMkLst>
          <pc:docMk/>
          <pc:sldMk cId="2600979176" sldId="271"/>
        </pc:sldMkLst>
        <pc:spChg chg="mod">
          <ac:chgData name="Michael Dorsey" userId="55fe7d32-ca7a-42b8-bfd4-8c73c44449d5" providerId="ADAL" clId="{ECFAB726-2E2C-4410-BF1F-7A21B9188D30}" dt="2024-01-15T22:15:54.609" v="1684" actId="20577"/>
          <ac:spMkLst>
            <pc:docMk/>
            <pc:sldMk cId="2600979176" sldId="271"/>
            <ac:spMk id="2" creationId="{B25B924D-9E33-6018-8AAC-3C6F0FAE5494}"/>
          </ac:spMkLst>
        </pc:spChg>
        <pc:spChg chg="mod">
          <ac:chgData name="Michael Dorsey" userId="55fe7d32-ca7a-42b8-bfd4-8c73c44449d5" providerId="ADAL" clId="{ECFAB726-2E2C-4410-BF1F-7A21B9188D30}" dt="2024-01-15T22:15:49.006" v="1676" actId="20577"/>
          <ac:spMkLst>
            <pc:docMk/>
            <pc:sldMk cId="2600979176" sldId="271"/>
            <ac:spMk id="3" creationId="{DDE5AD05-A8FB-CB88-E363-9351573B6760}"/>
          </ac:spMkLst>
        </pc:spChg>
      </pc:sldChg>
      <pc:sldChg chg="del">
        <pc:chgData name="Michael Dorsey" userId="55fe7d32-ca7a-42b8-bfd4-8c73c44449d5" providerId="ADAL" clId="{ECFAB726-2E2C-4410-BF1F-7A21B9188D30}" dt="2024-01-13T00:14:09.375" v="3" actId="47"/>
        <pc:sldMkLst>
          <pc:docMk/>
          <pc:sldMk cId="3897598743" sldId="271"/>
        </pc:sldMkLst>
      </pc:sldChg>
      <pc:sldChg chg="del">
        <pc:chgData name="Michael Dorsey" userId="55fe7d32-ca7a-42b8-bfd4-8c73c44449d5" providerId="ADAL" clId="{ECFAB726-2E2C-4410-BF1F-7A21B9188D30}" dt="2024-01-13T00:14:11.741" v="7" actId="47"/>
        <pc:sldMkLst>
          <pc:docMk/>
          <pc:sldMk cId="852342354" sldId="272"/>
        </pc:sldMkLst>
      </pc:sldChg>
    </pc:docChg>
  </pc:docChgLst>
  <pc:docChgLst>
    <pc:chgData name="Michael Dorsey" userId="55fe7d32-ca7a-42b8-bfd4-8c73c44449d5" providerId="ADAL" clId="{09926585-2362-497C-969F-C448A41178CD}"/>
    <pc:docChg chg="undo custSel addSld delSld modSld sldOrd">
      <pc:chgData name="Michael Dorsey" userId="55fe7d32-ca7a-42b8-bfd4-8c73c44449d5" providerId="ADAL" clId="{09926585-2362-497C-969F-C448A41178CD}" dt="2024-01-11T22:02:08.020" v="2722" actId="114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10T22:48:47.639" v="2700" actId="403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10T22:48:47.639" v="2700" actId="403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09926585-2362-497C-969F-C448A41178CD}" dt="2024-01-10T22:48:42.116" v="2698" actId="403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10T22:48:42.116" v="2698" actId="403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 mod">
        <pc:chgData name="Michael Dorsey" userId="55fe7d32-ca7a-42b8-bfd4-8c73c44449d5" providerId="ADAL" clId="{09926585-2362-497C-969F-C448A41178CD}" dt="2024-01-10T22:48:34.681" v="2696" actId="403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10T22:48:34.681" v="2696" actId="403"/>
          <ac:spMkLst>
            <pc:docMk/>
            <pc:sldMk cId="316934261" sldId="260"/>
            <ac:spMk id="3" creationId="{D5F95B6D-6AF2-97CD-DBF1-A3025A013E9B}"/>
          </ac:spMkLst>
        </pc:spChg>
      </pc:sldChg>
      <pc:sldChg chg="modSp mod">
        <pc:chgData name="Michael Dorsey" userId="55fe7d32-ca7a-42b8-bfd4-8c73c44449d5" providerId="ADAL" clId="{09926585-2362-497C-969F-C448A41178CD}" dt="2024-01-10T22:49:00.761" v="2702" actId="403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10T22:49:00.761" v="2702" actId="403"/>
          <ac:spMkLst>
            <pc:docMk/>
            <pc:sldMk cId="1609497783" sldId="261"/>
            <ac:spMk id="3" creationId="{FA5BDAFE-3C4E-7179-A763-47166E1D5802}"/>
          </ac:spMkLst>
        </pc:spChg>
      </pc:sldChg>
      <pc:sldChg chg="modSp del">
        <pc:chgData name="Michael Dorsey" userId="55fe7d32-ca7a-42b8-bfd4-8c73c44449d5" providerId="ADAL" clId="{09926585-2362-497C-969F-C448A41178CD}" dt="2024-01-10T22:47:31.487" v="2657" actId="47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2:08.020" v="2722" actId="11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10T22:47:57.319" v="2692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11T22:02:08.020" v="2722" actId="11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10T22:41:20.466" v="2654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10T22:41:20.466" v="2654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10T22:31:16.976" v="2248" actId="5793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10T22:34:08.883" v="2491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10T22:34:08.883" v="2491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10T22:35:35.652" v="2525" actId="6549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5:35.652" v="2525" actId="6549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11T22:01:00.481" v="2718" actId="403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11T22:01:00.481" v="2718" actId="403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11T22:01:06.042" v="2720" actId="403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11T22:01:06.042" v="2720" actId="403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1:11.413" v="2721" actId="403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11T22:01:11.413" v="2721" actId="403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10T22:36:30.656" v="2568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10T22:36:13.597" v="2555" actId="20577"/>
          <ac:spMkLst>
            <pc:docMk/>
            <pc:sldMk cId="3897598743" sldId="271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6:30.656" v="2568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7E4C3CA5-DC7C-4E6F-A436-FFD6F6F8FE38}"/>
    <pc:docChg chg="custSel addSld delSld modSld">
      <pc:chgData name="Michael Dorsey" userId="55fe7d32-ca7a-42b8-bfd4-8c73c44449d5" providerId="ADAL" clId="{7E4C3CA5-DC7C-4E6F-A436-FFD6F6F8FE38}" dt="2024-01-18T17:36:19.347" v="330" actId="20577"/>
      <pc:docMkLst>
        <pc:docMk/>
      </pc:docMkLst>
      <pc:sldChg chg="modSp mod">
        <pc:chgData name="Michael Dorsey" userId="55fe7d32-ca7a-42b8-bfd4-8c73c44449d5" providerId="ADAL" clId="{7E4C3CA5-DC7C-4E6F-A436-FFD6F6F8FE38}" dt="2024-01-18T17:28:25.116" v="118"/>
        <pc:sldMkLst>
          <pc:docMk/>
          <pc:sldMk cId="1371528175" sldId="256"/>
        </pc:sldMkLst>
        <pc:spChg chg="mod">
          <ac:chgData name="Michael Dorsey" userId="55fe7d32-ca7a-42b8-bfd4-8c73c44449d5" providerId="ADAL" clId="{7E4C3CA5-DC7C-4E6F-A436-FFD6F6F8FE38}" dt="2024-01-18T17:28:01.871" v="116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7E4C3CA5-DC7C-4E6F-A436-FFD6F6F8FE38}" dt="2024-01-18T17:28:25.116" v="118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7E4C3CA5-DC7C-4E6F-A436-FFD6F6F8FE38}" dt="2024-01-18T17:28:47.434" v="237"/>
        <pc:sldMkLst>
          <pc:docMk/>
          <pc:sldMk cId="2081694413" sldId="257"/>
        </pc:sldMkLst>
        <pc:spChg chg="mod">
          <ac:chgData name="Michael Dorsey" userId="55fe7d32-ca7a-42b8-bfd4-8c73c44449d5" providerId="ADAL" clId="{7E4C3CA5-DC7C-4E6F-A436-FFD6F6F8FE38}" dt="2024-01-18T17:28:47.434" v="237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7E4C3CA5-DC7C-4E6F-A436-FFD6F6F8FE38}" dt="2024-01-18T17:36:19.347" v="33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E4C3CA5-DC7C-4E6F-A436-FFD6F6F8FE38}" dt="2024-01-18T17:36:19.347" v="33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7E4C3CA5-DC7C-4E6F-A436-FFD6F6F8FE38}" dt="2024-01-18T17:27:35.746" v="0" actId="47"/>
        <pc:sldMkLst>
          <pc:docMk/>
          <pc:sldMk cId="2980988235" sldId="265"/>
        </pc:sldMkLst>
      </pc:sldChg>
      <pc:sldChg chg="del">
        <pc:chgData name="Michael Dorsey" userId="55fe7d32-ca7a-42b8-bfd4-8c73c44449d5" providerId="ADAL" clId="{7E4C3CA5-DC7C-4E6F-A436-FFD6F6F8FE38}" dt="2024-01-18T17:27:37.086" v="2" actId="47"/>
        <pc:sldMkLst>
          <pc:docMk/>
          <pc:sldMk cId="1730907224" sldId="266"/>
        </pc:sldMkLst>
      </pc:sldChg>
      <pc:sldChg chg="del">
        <pc:chgData name="Michael Dorsey" userId="55fe7d32-ca7a-42b8-bfd4-8c73c44449d5" providerId="ADAL" clId="{7E4C3CA5-DC7C-4E6F-A436-FFD6F6F8FE38}" dt="2024-01-18T17:27:36.488" v="1" actId="47"/>
        <pc:sldMkLst>
          <pc:docMk/>
          <pc:sldMk cId="492496448" sldId="267"/>
        </pc:sldMkLst>
      </pc:sldChg>
      <pc:sldChg chg="del">
        <pc:chgData name="Michael Dorsey" userId="55fe7d32-ca7a-42b8-bfd4-8c73c44449d5" providerId="ADAL" clId="{7E4C3CA5-DC7C-4E6F-A436-FFD6F6F8FE38}" dt="2024-01-18T17:27:38.399" v="4" actId="47"/>
        <pc:sldMkLst>
          <pc:docMk/>
          <pc:sldMk cId="2687513859" sldId="268"/>
        </pc:sldMkLst>
      </pc:sldChg>
      <pc:sldChg chg="del">
        <pc:chgData name="Michael Dorsey" userId="55fe7d32-ca7a-42b8-bfd4-8c73c44449d5" providerId="ADAL" clId="{7E4C3CA5-DC7C-4E6F-A436-FFD6F6F8FE38}" dt="2024-01-18T17:27:37.734" v="3" actId="47"/>
        <pc:sldMkLst>
          <pc:docMk/>
          <pc:sldMk cId="1349507948" sldId="269"/>
        </pc:sldMkLst>
      </pc:sldChg>
      <pc:sldChg chg="modSp mod">
        <pc:chgData name="Michael Dorsey" userId="55fe7d32-ca7a-42b8-bfd4-8c73c44449d5" providerId="ADAL" clId="{7E4C3CA5-DC7C-4E6F-A436-FFD6F6F8FE38}" dt="2024-01-18T17:27:50.710" v="114" actId="5793"/>
        <pc:sldMkLst>
          <pc:docMk/>
          <pc:sldMk cId="377234412" sldId="270"/>
        </pc:sldMkLst>
        <pc:spChg chg="mod">
          <ac:chgData name="Michael Dorsey" userId="55fe7d32-ca7a-42b8-bfd4-8c73c44449d5" providerId="ADAL" clId="{7E4C3CA5-DC7C-4E6F-A436-FFD6F6F8FE38}" dt="2024-01-18T17:27:50.710" v="114" actId="5793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7E4C3CA5-DC7C-4E6F-A436-FFD6F6F8FE38}" dt="2024-01-18T17:35:35.293" v="261" actId="47"/>
        <pc:sldMkLst>
          <pc:docMk/>
          <pc:sldMk cId="2600979176" sldId="271"/>
        </pc:sldMkLst>
      </pc:sldChg>
      <pc:sldChg chg="addSp delSp modSp new mod modNotesTx">
        <pc:chgData name="Michael Dorsey" userId="55fe7d32-ca7a-42b8-bfd4-8c73c44449d5" providerId="ADAL" clId="{7E4C3CA5-DC7C-4E6F-A436-FFD6F6F8FE38}" dt="2024-01-18T17:31:23.971" v="243" actId="20577"/>
        <pc:sldMkLst>
          <pc:docMk/>
          <pc:sldMk cId="210340315" sldId="272"/>
        </pc:sldMkLst>
        <pc:spChg chg="mod">
          <ac:chgData name="Michael Dorsey" userId="55fe7d32-ca7a-42b8-bfd4-8c73c44449d5" providerId="ADAL" clId="{7E4C3CA5-DC7C-4E6F-A436-FFD6F6F8FE38}" dt="2024-01-18T17:30:59.042" v="239"/>
          <ac:spMkLst>
            <pc:docMk/>
            <pc:sldMk cId="210340315" sldId="272"/>
            <ac:spMk id="2" creationId="{20C39704-CA7A-CE71-5A96-12AA868C247A}"/>
          </ac:spMkLst>
        </pc:spChg>
        <pc:spChg chg="del">
          <ac:chgData name="Michael Dorsey" userId="55fe7d32-ca7a-42b8-bfd4-8c73c44449d5" providerId="ADAL" clId="{7E4C3CA5-DC7C-4E6F-A436-FFD6F6F8FE38}" dt="2024-01-18T17:31:10.185" v="240" actId="478"/>
          <ac:spMkLst>
            <pc:docMk/>
            <pc:sldMk cId="210340315" sldId="272"/>
            <ac:spMk id="3" creationId="{9E8CACB6-7FE5-2F6B-6FE0-48ED50F4B6CD}"/>
          </ac:spMkLst>
        </pc:spChg>
        <pc:spChg chg="add mod">
          <ac:chgData name="Michael Dorsey" userId="55fe7d32-ca7a-42b8-bfd4-8c73c44449d5" providerId="ADAL" clId="{7E4C3CA5-DC7C-4E6F-A436-FFD6F6F8FE38}" dt="2024-01-18T17:31:10.517" v="241"/>
          <ac:spMkLst>
            <pc:docMk/>
            <pc:sldMk cId="210340315" sldId="272"/>
            <ac:spMk id="7" creationId="{12FECA52-04E3-38F5-ABCB-5F1E88B3F238}"/>
          </ac:spMkLst>
        </pc:sp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4" creationId="{9C068D48-E0FA-7419-D7BD-DA62004B4D41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5" creationId="{C7B5F725-8A13-64AF-207B-36244526673F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6" creationId="{90100FB3-47FA-E0B2-6AE2-616E0EBF9A25}"/>
          </ac:picMkLst>
        </pc:picChg>
      </pc:sldChg>
      <pc:sldChg chg="addSp delSp modSp new mod modNotesTx">
        <pc:chgData name="Michael Dorsey" userId="55fe7d32-ca7a-42b8-bfd4-8c73c44449d5" providerId="ADAL" clId="{7E4C3CA5-DC7C-4E6F-A436-FFD6F6F8FE38}" dt="2024-01-18T17:32:10.907" v="251" actId="20577"/>
        <pc:sldMkLst>
          <pc:docMk/>
          <pc:sldMk cId="555994785" sldId="273"/>
        </pc:sldMkLst>
        <pc:spChg chg="mod">
          <ac:chgData name="Michael Dorsey" userId="55fe7d32-ca7a-42b8-bfd4-8c73c44449d5" providerId="ADAL" clId="{7E4C3CA5-DC7C-4E6F-A436-FFD6F6F8FE38}" dt="2024-01-18T17:31:41.672" v="245"/>
          <ac:spMkLst>
            <pc:docMk/>
            <pc:sldMk cId="555994785" sldId="273"/>
            <ac:spMk id="2" creationId="{0847DF18-BC55-BDF2-DE94-E4544BF91F54}"/>
          </ac:spMkLst>
        </pc:spChg>
        <pc:spChg chg="del">
          <ac:chgData name="Michael Dorsey" userId="55fe7d32-ca7a-42b8-bfd4-8c73c44449d5" providerId="ADAL" clId="{7E4C3CA5-DC7C-4E6F-A436-FFD6F6F8FE38}" dt="2024-01-18T17:31:50.171" v="246" actId="478"/>
          <ac:spMkLst>
            <pc:docMk/>
            <pc:sldMk cId="555994785" sldId="273"/>
            <ac:spMk id="3" creationId="{CABEA307-87BC-7769-607A-E9A051A82F20}"/>
          </ac:spMkLst>
        </pc:spChg>
        <pc:picChg chg="add mod">
          <ac:chgData name="Michael Dorsey" userId="55fe7d32-ca7a-42b8-bfd4-8c73c44449d5" providerId="ADAL" clId="{7E4C3CA5-DC7C-4E6F-A436-FFD6F6F8FE38}" dt="2024-01-18T17:32:01.897" v="249" actId="1076"/>
          <ac:picMkLst>
            <pc:docMk/>
            <pc:sldMk cId="555994785" sldId="273"/>
            <ac:picMk id="4" creationId="{B99E10F2-FC39-7E3D-ACFF-133EC84617F3}"/>
          </ac:picMkLst>
        </pc:picChg>
      </pc:sldChg>
      <pc:sldChg chg="modSp new mod modNotesTx">
        <pc:chgData name="Michael Dorsey" userId="55fe7d32-ca7a-42b8-bfd4-8c73c44449d5" providerId="ADAL" clId="{7E4C3CA5-DC7C-4E6F-A436-FFD6F6F8FE38}" dt="2024-01-18T17:32:59.430" v="256" actId="20577"/>
        <pc:sldMkLst>
          <pc:docMk/>
          <pc:sldMk cId="851675960" sldId="274"/>
        </pc:sldMkLst>
        <pc:spChg chg="mod">
          <ac:chgData name="Michael Dorsey" userId="55fe7d32-ca7a-42b8-bfd4-8c73c44449d5" providerId="ADAL" clId="{7E4C3CA5-DC7C-4E6F-A436-FFD6F6F8FE38}" dt="2024-01-18T17:32:43.168" v="253"/>
          <ac:spMkLst>
            <pc:docMk/>
            <pc:sldMk cId="851675960" sldId="274"/>
            <ac:spMk id="2" creationId="{FB1052A3-F29F-A17F-5237-D37276E89D8A}"/>
          </ac:spMkLst>
        </pc:spChg>
        <pc:spChg chg="mod">
          <ac:chgData name="Michael Dorsey" userId="55fe7d32-ca7a-42b8-bfd4-8c73c44449d5" providerId="ADAL" clId="{7E4C3CA5-DC7C-4E6F-A436-FFD6F6F8FE38}" dt="2024-01-18T17:32:51.053" v="254"/>
          <ac:spMkLst>
            <pc:docMk/>
            <pc:sldMk cId="851675960" sldId="274"/>
            <ac:spMk id="3" creationId="{350A4E61-8816-87DD-EEAF-8BE7DFFFCBC8}"/>
          </ac:spMkLst>
        </pc:spChg>
      </pc:sldChg>
      <pc:sldChg chg="modSp new mod modNotesTx">
        <pc:chgData name="Michael Dorsey" userId="55fe7d32-ca7a-42b8-bfd4-8c73c44449d5" providerId="ADAL" clId="{7E4C3CA5-DC7C-4E6F-A436-FFD6F6F8FE38}" dt="2024-01-18T17:34:30.354" v="260"/>
        <pc:sldMkLst>
          <pc:docMk/>
          <pc:sldMk cId="1090114711" sldId="275"/>
        </pc:sldMkLst>
        <pc:spChg chg="mod">
          <ac:chgData name="Michael Dorsey" userId="55fe7d32-ca7a-42b8-bfd4-8c73c44449d5" providerId="ADAL" clId="{7E4C3CA5-DC7C-4E6F-A436-FFD6F6F8FE38}" dt="2024-01-18T17:34:19.682" v="258"/>
          <ac:spMkLst>
            <pc:docMk/>
            <pc:sldMk cId="1090114711" sldId="275"/>
            <ac:spMk id="2" creationId="{914980CF-8136-D70A-37B4-560F0EEBAE2F}"/>
          </ac:spMkLst>
        </pc:spChg>
        <pc:spChg chg="mod">
          <ac:chgData name="Michael Dorsey" userId="55fe7d32-ca7a-42b8-bfd4-8c73c44449d5" providerId="ADAL" clId="{7E4C3CA5-DC7C-4E6F-A436-FFD6F6F8FE38}" dt="2024-01-18T17:34:25.750" v="259"/>
          <ac:spMkLst>
            <pc:docMk/>
            <pc:sldMk cId="1090114711" sldId="275"/>
            <ac:spMk id="3" creationId="{63175695-FFBC-C1A4-B5EF-582D0A32F14E}"/>
          </ac:spMkLst>
        </pc:spChg>
      </pc:sldChg>
    </pc:docChg>
  </pc:docChgLst>
  <pc:docChgLst>
    <pc:chgData name="Michael Dorsey" userId="55fe7d32-ca7a-42b8-bfd4-8c73c44449d5" providerId="ADAL" clId="{5797B172-4460-4766-B846-5C4488378954}"/>
    <pc:docChg chg="undo custSel addSld delSld modSld">
      <pc:chgData name="Michael Dorsey" userId="55fe7d32-ca7a-42b8-bfd4-8c73c44449d5" providerId="ADAL" clId="{5797B172-4460-4766-B846-5C4488378954}" dt="2024-01-25T17:33:24.959" v="1278" actId="207"/>
      <pc:docMkLst>
        <pc:docMk/>
      </pc:docMkLst>
      <pc:sldChg chg="modSp mod">
        <pc:chgData name="Michael Dorsey" userId="55fe7d32-ca7a-42b8-bfd4-8c73c44449d5" providerId="ADAL" clId="{5797B172-4460-4766-B846-5C4488378954}" dt="2024-01-24T22:58:33.692" v="35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5797B172-4460-4766-B846-5C4488378954}" dt="2024-01-24T22:58:27.479" v="1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5797B172-4460-4766-B846-5C4488378954}" dt="2024-01-24T22:58:33.692" v="35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5797B172-4460-4766-B846-5C4488378954}" dt="2024-01-24T22:59:00.039" v="36"/>
        <pc:sldMkLst>
          <pc:docMk/>
          <pc:sldMk cId="2081694413" sldId="257"/>
        </pc:sldMkLst>
        <pc:spChg chg="mod">
          <ac:chgData name="Michael Dorsey" userId="55fe7d32-ca7a-42b8-bfd4-8c73c44449d5" providerId="ADAL" clId="{5797B172-4460-4766-B846-5C4488378954}" dt="2024-01-24T22:59:00.039" v="36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5797B172-4460-4766-B846-5C4488378954}" dt="2024-01-24T23:03:27.856" v="12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5797B172-4460-4766-B846-5C4488378954}" dt="2024-01-24T23:03:27.856" v="12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5797B172-4460-4766-B846-5C4488378954}" dt="2024-01-24T22:58:04.031" v="12" actId="6549"/>
        <pc:sldMkLst>
          <pc:docMk/>
          <pc:sldMk cId="377234412" sldId="270"/>
        </pc:sldMkLst>
        <pc:spChg chg="mod">
          <ac:chgData name="Michael Dorsey" userId="55fe7d32-ca7a-42b8-bfd4-8c73c44449d5" providerId="ADAL" clId="{5797B172-4460-4766-B846-5C4488378954}" dt="2024-01-24T22:58:04.031" v="12" actId="6549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5797B172-4460-4766-B846-5C4488378954}" dt="2024-01-24T22:58:00.382" v="11" actId="47"/>
        <pc:sldMkLst>
          <pc:docMk/>
          <pc:sldMk cId="3207925677" sldId="271"/>
        </pc:sldMkLst>
      </pc:sldChg>
      <pc:sldChg chg="modSp mod">
        <pc:chgData name="Michael Dorsey" userId="55fe7d32-ca7a-42b8-bfd4-8c73c44449d5" providerId="ADAL" clId="{5797B172-4460-4766-B846-5C4488378954}" dt="2024-01-25T16:47:52.630" v="606" actId="6549"/>
        <pc:sldMkLst>
          <pc:docMk/>
          <pc:sldMk cId="1124783517" sldId="272"/>
        </pc:sldMkLst>
        <pc:spChg chg="mod">
          <ac:chgData name="Michael Dorsey" userId="55fe7d32-ca7a-42b8-bfd4-8c73c44449d5" providerId="ADAL" clId="{5797B172-4460-4766-B846-5C4488378954}" dt="2024-01-25T16:47:52.630" v="606" actId="6549"/>
          <ac:spMkLst>
            <pc:docMk/>
            <pc:sldMk cId="1124783517" sldId="272"/>
            <ac:spMk id="3" creationId="{3D12D19F-B7CE-A372-999B-455C5234DD7A}"/>
          </ac:spMkLst>
        </pc:spChg>
      </pc:sldChg>
      <pc:sldChg chg="del">
        <pc:chgData name="Michael Dorsey" userId="55fe7d32-ca7a-42b8-bfd4-8c73c44449d5" providerId="ADAL" clId="{5797B172-4460-4766-B846-5C4488378954}" dt="2024-01-24T22:57:57.738" v="6" actId="47"/>
        <pc:sldMkLst>
          <pc:docMk/>
          <pc:sldMk cId="3831596952" sldId="272"/>
        </pc:sldMkLst>
      </pc:sldChg>
      <pc:sldChg chg="del">
        <pc:chgData name="Michael Dorsey" userId="55fe7d32-ca7a-42b8-bfd4-8c73c44449d5" providerId="ADAL" clId="{5797B172-4460-4766-B846-5C4488378954}" dt="2024-01-24T22:57:58.183" v="7" actId="47"/>
        <pc:sldMkLst>
          <pc:docMk/>
          <pc:sldMk cId="1313006585" sldId="273"/>
        </pc:sldMkLst>
      </pc:sldChg>
      <pc:sldChg chg="modSp mod">
        <pc:chgData name="Michael Dorsey" userId="55fe7d32-ca7a-42b8-bfd4-8c73c44449d5" providerId="ADAL" clId="{5797B172-4460-4766-B846-5C4488378954}" dt="2024-01-25T17:10:50.625" v="651" actId="20577"/>
        <pc:sldMkLst>
          <pc:docMk/>
          <pc:sldMk cId="2289730986" sldId="273"/>
        </pc:sldMkLst>
        <pc:spChg chg="mod">
          <ac:chgData name="Michael Dorsey" userId="55fe7d32-ca7a-42b8-bfd4-8c73c44449d5" providerId="ADAL" clId="{5797B172-4460-4766-B846-5C4488378954}" dt="2024-01-25T17:10:50.625" v="651" actId="20577"/>
          <ac:spMkLst>
            <pc:docMk/>
            <pc:sldMk cId="2289730986" sldId="273"/>
            <ac:spMk id="3" creationId="{9953631F-2CC4-3FBD-F871-498FBF3C03B9}"/>
          </ac:spMkLst>
        </pc:spChg>
      </pc:sldChg>
      <pc:sldChg chg="modSp mod">
        <pc:chgData name="Michael Dorsey" userId="55fe7d32-ca7a-42b8-bfd4-8c73c44449d5" providerId="ADAL" clId="{5797B172-4460-4766-B846-5C4488378954}" dt="2024-01-25T16:54:33.108" v="649" actId="20577"/>
        <pc:sldMkLst>
          <pc:docMk/>
          <pc:sldMk cId="315051457" sldId="274"/>
        </pc:sldMkLst>
        <pc:spChg chg="mod">
          <ac:chgData name="Michael Dorsey" userId="55fe7d32-ca7a-42b8-bfd4-8c73c44449d5" providerId="ADAL" clId="{5797B172-4460-4766-B846-5C4488378954}" dt="2024-01-25T16:54:33.108" v="649" actId="20577"/>
          <ac:spMkLst>
            <pc:docMk/>
            <pc:sldMk cId="315051457" sldId="274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8.515" v="8" actId="47"/>
        <pc:sldMkLst>
          <pc:docMk/>
          <pc:sldMk cId="1898747017" sldId="274"/>
        </pc:sldMkLst>
      </pc:sldChg>
      <pc:sldChg chg="modSp mod modNotesTx">
        <pc:chgData name="Michael Dorsey" userId="55fe7d32-ca7a-42b8-bfd4-8c73c44449d5" providerId="ADAL" clId="{5797B172-4460-4766-B846-5C4488378954}" dt="2024-01-25T16:53:55.377" v="632" actId="20577"/>
        <pc:sldMkLst>
          <pc:docMk/>
          <pc:sldMk cId="499842461" sldId="275"/>
        </pc:sldMkLst>
        <pc:spChg chg="mod">
          <ac:chgData name="Michael Dorsey" userId="55fe7d32-ca7a-42b8-bfd4-8c73c44449d5" providerId="ADAL" clId="{5797B172-4460-4766-B846-5C4488378954}" dt="2024-01-25T16:53:55.377" v="632" actId="20577"/>
          <ac:spMkLst>
            <pc:docMk/>
            <pc:sldMk cId="499842461" sldId="275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9.955" v="10" actId="47"/>
        <pc:sldMkLst>
          <pc:docMk/>
          <pc:sldMk cId="3680953352" sldId="275"/>
        </pc:sldMkLst>
      </pc:sldChg>
      <pc:sldChg chg="del">
        <pc:chgData name="Michael Dorsey" userId="55fe7d32-ca7a-42b8-bfd4-8c73c44449d5" providerId="ADAL" clId="{5797B172-4460-4766-B846-5C4488378954}" dt="2024-01-24T22:57:52.881" v="3" actId="47"/>
        <pc:sldMkLst>
          <pc:docMk/>
          <pc:sldMk cId="2655830031" sldId="276"/>
        </pc:sldMkLst>
      </pc:sldChg>
      <pc:sldChg chg="modSp mod modNotesTx">
        <pc:chgData name="Michael Dorsey" userId="55fe7d32-ca7a-42b8-bfd4-8c73c44449d5" providerId="ADAL" clId="{5797B172-4460-4766-B846-5C4488378954}" dt="2024-01-25T16:49:55.158" v="630" actId="20577"/>
        <pc:sldMkLst>
          <pc:docMk/>
          <pc:sldMk cId="2881343691" sldId="276"/>
        </pc:sldMkLst>
        <pc:spChg chg="mod">
          <ac:chgData name="Michael Dorsey" userId="55fe7d32-ca7a-42b8-bfd4-8c73c44449d5" providerId="ADAL" clId="{5797B172-4460-4766-B846-5C4488378954}" dt="2024-01-25T16:49:55.158" v="630" actId="20577"/>
          <ac:spMkLst>
            <pc:docMk/>
            <pc:sldMk cId="2881343691" sldId="276"/>
            <ac:spMk id="3" creationId="{3D12D19F-B7CE-A372-999B-455C5234DD7A}"/>
          </ac:spMkLst>
        </pc:spChg>
      </pc:sldChg>
      <pc:sldChg chg="del">
        <pc:chgData name="Michael Dorsey" userId="55fe7d32-ca7a-42b8-bfd4-8c73c44449d5" providerId="ADAL" clId="{5797B172-4460-4766-B846-5C4488378954}" dt="2024-01-24T22:57:53.690" v="5" actId="47"/>
        <pc:sldMkLst>
          <pc:docMk/>
          <pc:sldMk cId="1335640363" sldId="277"/>
        </pc:sldMkLst>
      </pc:sldChg>
      <pc:sldChg chg="modSp del mod modNotesTx">
        <pc:chgData name="Michael Dorsey" userId="55fe7d32-ca7a-42b8-bfd4-8c73c44449d5" providerId="ADAL" clId="{5797B172-4460-4766-B846-5C4488378954}" dt="2024-01-24T23:14:32.282" v="474" actId="47"/>
        <pc:sldMkLst>
          <pc:docMk/>
          <pc:sldMk cId="3255110299" sldId="277"/>
        </pc:sldMkLst>
        <pc:spChg chg="mod">
          <ac:chgData name="Michael Dorsey" userId="55fe7d32-ca7a-42b8-bfd4-8c73c44449d5" providerId="ADAL" clId="{5797B172-4460-4766-B846-5C4488378954}" dt="2024-01-24T23:00:26.649" v="39" actId="27636"/>
          <ac:spMkLst>
            <pc:docMk/>
            <pc:sldMk cId="3255110299" sldId="277"/>
            <ac:spMk id="3" creationId="{3D12D19F-B7CE-A372-999B-455C5234DD7A}"/>
          </ac:spMkLst>
        </pc:spChg>
      </pc:sldChg>
      <pc:sldChg chg="modSp mod">
        <pc:chgData name="Michael Dorsey" userId="55fe7d32-ca7a-42b8-bfd4-8c73c44449d5" providerId="ADAL" clId="{5797B172-4460-4766-B846-5C4488378954}" dt="2024-01-24T23:08:51.495" v="280" actId="5793"/>
        <pc:sldMkLst>
          <pc:docMk/>
          <pc:sldMk cId="3329000634" sldId="278"/>
        </pc:sldMkLst>
        <pc:spChg chg="mod">
          <ac:chgData name="Michael Dorsey" userId="55fe7d32-ca7a-42b8-bfd4-8c73c44449d5" providerId="ADAL" clId="{5797B172-4460-4766-B846-5C4488378954}" dt="2024-01-24T23:08:51.495" v="280" actId="5793"/>
          <ac:spMkLst>
            <pc:docMk/>
            <pc:sldMk cId="3329000634" sldId="278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3.261" v="4" actId="47"/>
        <pc:sldMkLst>
          <pc:docMk/>
          <pc:sldMk cId="3830329549" sldId="278"/>
        </pc:sldMkLst>
      </pc:sldChg>
      <pc:sldChg chg="modSp mod">
        <pc:chgData name="Michael Dorsey" userId="55fe7d32-ca7a-42b8-bfd4-8c73c44449d5" providerId="ADAL" clId="{5797B172-4460-4766-B846-5C4488378954}" dt="2024-01-24T23:01:37.010" v="112" actId="20577"/>
        <pc:sldMkLst>
          <pc:docMk/>
          <pc:sldMk cId="1686179174" sldId="279"/>
        </pc:sldMkLst>
        <pc:spChg chg="mod">
          <ac:chgData name="Michael Dorsey" userId="55fe7d32-ca7a-42b8-bfd4-8c73c44449d5" providerId="ADAL" clId="{5797B172-4460-4766-B846-5C4488378954}" dt="2024-01-24T23:00:37.089" v="43" actId="20577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5797B172-4460-4766-B846-5C4488378954}" dt="2024-01-24T23:01:37.010" v="112" actId="20577"/>
          <ac:spMkLst>
            <pc:docMk/>
            <pc:sldMk cId="1686179174" sldId="279"/>
            <ac:spMk id="3" creationId="{2BEAB9F5-AD04-56F9-29A6-7AD69969B0AD}"/>
          </ac:spMkLst>
        </pc:spChg>
      </pc:sldChg>
      <pc:sldChg chg="del">
        <pc:chgData name="Michael Dorsey" userId="55fe7d32-ca7a-42b8-bfd4-8c73c44449d5" providerId="ADAL" clId="{5797B172-4460-4766-B846-5C4488378954}" dt="2024-01-24T22:59:02.181" v="37" actId="47"/>
        <pc:sldMkLst>
          <pc:docMk/>
          <pc:sldMk cId="2350956718" sldId="280"/>
        </pc:sldMkLst>
      </pc:sldChg>
      <pc:sldChg chg="modSp add mod">
        <pc:chgData name="Michael Dorsey" userId="55fe7d32-ca7a-42b8-bfd4-8c73c44449d5" providerId="ADAL" clId="{5797B172-4460-4766-B846-5C4488378954}" dt="2024-01-25T17:33:24.959" v="1278" actId="207"/>
        <pc:sldMkLst>
          <pc:docMk/>
          <pc:sldMk cId="2404690349" sldId="280"/>
        </pc:sldMkLst>
        <pc:spChg chg="mod">
          <ac:chgData name="Michael Dorsey" userId="55fe7d32-ca7a-42b8-bfd4-8c73c44449d5" providerId="ADAL" clId="{5797B172-4460-4766-B846-5C4488378954}" dt="2024-01-25T17:22:15.227" v="669" actId="20577"/>
          <ac:spMkLst>
            <pc:docMk/>
            <pc:sldMk cId="2404690349" sldId="280"/>
            <ac:spMk id="2" creationId="{D8D4E83E-D67D-B891-EBFB-E5D22D8B7998}"/>
          </ac:spMkLst>
        </pc:spChg>
        <pc:spChg chg="mod">
          <ac:chgData name="Michael Dorsey" userId="55fe7d32-ca7a-42b8-bfd4-8c73c44449d5" providerId="ADAL" clId="{5797B172-4460-4766-B846-5C4488378954}" dt="2024-01-25T17:33:24.959" v="1278" actId="207"/>
          <ac:spMkLst>
            <pc:docMk/>
            <pc:sldMk cId="2404690349" sldId="280"/>
            <ac:spMk id="3" creationId="{2BEAB9F5-AD04-56F9-29A6-7AD69969B0AD}"/>
          </ac:spMkLst>
        </pc:spChg>
      </pc:sldChg>
      <pc:sldChg chg="del">
        <pc:chgData name="Michael Dorsey" userId="55fe7d32-ca7a-42b8-bfd4-8c73c44449d5" providerId="ADAL" clId="{5797B172-4460-4766-B846-5C4488378954}" dt="2024-01-24T22:57:59.257" v="9" actId="47"/>
        <pc:sldMkLst>
          <pc:docMk/>
          <pc:sldMk cId="3645869551" sldId="280"/>
        </pc:sldMkLst>
      </pc:sldChg>
      <pc:sldChg chg="del">
        <pc:chgData name="Michael Dorsey" userId="55fe7d32-ca7a-42b8-bfd4-8c73c44449d5" providerId="ADAL" clId="{5797B172-4460-4766-B846-5C4488378954}" dt="2024-01-24T22:57:51.287" v="0" actId="47"/>
        <pc:sldMkLst>
          <pc:docMk/>
          <pc:sldMk cId="1009672905" sldId="281"/>
        </pc:sldMkLst>
      </pc:sldChg>
      <pc:sldChg chg="del">
        <pc:chgData name="Michael Dorsey" userId="55fe7d32-ca7a-42b8-bfd4-8c73c44449d5" providerId="ADAL" clId="{5797B172-4460-4766-B846-5C4488378954}" dt="2024-01-24T22:57:52.060" v="1" actId="47"/>
        <pc:sldMkLst>
          <pc:docMk/>
          <pc:sldMk cId="2576186813" sldId="282"/>
        </pc:sldMkLst>
      </pc:sldChg>
      <pc:sldChg chg="del">
        <pc:chgData name="Michael Dorsey" userId="55fe7d32-ca7a-42b8-bfd4-8c73c44449d5" providerId="ADAL" clId="{5797B172-4460-4766-B846-5C4488378954}" dt="2024-01-24T22:57:52.455" v="2" actId="47"/>
        <pc:sldMkLst>
          <pc:docMk/>
          <pc:sldMk cId="3270859875" sldId="283"/>
        </pc:sldMkLst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  <pc:docChgLst>
    <pc:chgData name="Michael Dorsey" userId="55fe7d32-ca7a-42b8-bfd4-8c73c44449d5" providerId="ADAL" clId="{3CA0535B-0756-48AD-B588-848F8EB3697B}"/>
    <pc:docChg chg="undo custSel addSld delSld modSld sldOrd">
      <pc:chgData name="Michael Dorsey" userId="55fe7d32-ca7a-42b8-bfd4-8c73c44449d5" providerId="ADAL" clId="{3CA0535B-0756-48AD-B588-848F8EB3697B}" dt="2024-01-23T17:45:11.880" v="2474" actId="403"/>
      <pc:docMkLst>
        <pc:docMk/>
      </pc:docMkLst>
      <pc:sldChg chg="modSp mod">
        <pc:chgData name="Michael Dorsey" userId="55fe7d32-ca7a-42b8-bfd4-8c73c44449d5" providerId="ADAL" clId="{3CA0535B-0756-48AD-B588-848F8EB3697B}" dt="2024-01-18T17:37:38.088" v="3"/>
        <pc:sldMkLst>
          <pc:docMk/>
          <pc:sldMk cId="1371528175" sldId="256"/>
        </pc:sldMkLst>
        <pc:spChg chg="mod">
          <ac:chgData name="Michael Dorsey" userId="55fe7d32-ca7a-42b8-bfd4-8c73c44449d5" providerId="ADAL" clId="{3CA0535B-0756-48AD-B588-848F8EB3697B}" dt="2024-01-18T17:37:08.940" v="1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A0535B-0756-48AD-B588-848F8EB3697B}" dt="2024-01-18T17:37:38.088" v="3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CA0535B-0756-48AD-B588-848F8EB3697B}" dt="2024-01-18T17:37:56.348" v="65"/>
        <pc:sldMkLst>
          <pc:docMk/>
          <pc:sldMk cId="2081694413" sldId="257"/>
        </pc:sldMkLst>
        <pc:spChg chg="mod">
          <ac:chgData name="Michael Dorsey" userId="55fe7d32-ca7a-42b8-bfd4-8c73c44449d5" providerId="ADAL" clId="{3CA0535B-0756-48AD-B588-848F8EB3697B}" dt="2024-01-18T17:37:56.348" v="65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CA0535B-0756-48AD-B588-848F8EB3697B}" dt="2024-01-18T17:45:34.530" v="21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3CA0535B-0756-48AD-B588-848F8EB3697B}" dt="2024-01-18T17:45:34.530" v="21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3CA0535B-0756-48AD-B588-848F8EB3697B}" dt="2024-01-23T17:20:40.625" v="2193" actId="20577"/>
        <pc:sldMkLst>
          <pc:docMk/>
          <pc:sldMk cId="377234412" sldId="270"/>
        </pc:sldMkLst>
        <pc:spChg chg="mod">
          <ac:chgData name="Michael Dorsey" userId="55fe7d32-ca7a-42b8-bfd4-8c73c44449d5" providerId="ADAL" clId="{3CA0535B-0756-48AD-B588-848F8EB3697B}" dt="2024-01-23T17:20:40.625" v="2193" actId="20577"/>
          <ac:spMkLst>
            <pc:docMk/>
            <pc:sldMk cId="377234412" sldId="270"/>
            <ac:spMk id="3" creationId="{3CA2BE22-409E-E1C3-5091-EFECE1B0AA21}"/>
          </ac:spMkLst>
        </pc:spChg>
      </pc:sldChg>
      <pc:sldChg chg="modSp new mod ord">
        <pc:chgData name="Michael Dorsey" userId="55fe7d32-ca7a-42b8-bfd4-8c73c44449d5" providerId="ADAL" clId="{3CA0535B-0756-48AD-B588-848F8EB3697B}" dt="2024-01-23T17:45:11.880" v="2474" actId="403"/>
        <pc:sldMkLst>
          <pc:docMk/>
          <pc:sldMk cId="3207925677" sldId="271"/>
        </pc:sldMkLst>
        <pc:spChg chg="mod">
          <ac:chgData name="Michael Dorsey" userId="55fe7d32-ca7a-42b8-bfd4-8c73c44449d5" providerId="ADAL" clId="{3CA0535B-0756-48AD-B588-848F8EB3697B}" dt="2024-01-18T17:38:31.841" v="71"/>
          <ac:spMkLst>
            <pc:docMk/>
            <pc:sldMk cId="3207925677" sldId="271"/>
            <ac:spMk id="2" creationId="{0110A499-DECF-890E-CA40-CD3C4833E63B}"/>
          </ac:spMkLst>
        </pc:spChg>
        <pc:spChg chg="mod">
          <ac:chgData name="Michael Dorsey" userId="55fe7d32-ca7a-42b8-bfd4-8c73c44449d5" providerId="ADAL" clId="{3CA0535B-0756-48AD-B588-848F8EB3697B}" dt="2024-01-23T17:45:11.880" v="2474" actId="403"/>
          <ac:spMkLst>
            <pc:docMk/>
            <pc:sldMk cId="3207925677" sldId="271"/>
            <ac:spMk id="3" creationId="{FDF1CFCB-2404-9449-71F0-6A72EC0CED1D}"/>
          </ac:spMkLst>
        </pc:spChg>
      </pc:sldChg>
      <pc:sldChg chg="del">
        <pc:chgData name="Michael Dorsey" userId="55fe7d32-ca7a-42b8-bfd4-8c73c44449d5" providerId="ADAL" clId="{3CA0535B-0756-48AD-B588-848F8EB3697B}" dt="2024-01-18T17:38:09.583" v="66" actId="47"/>
        <pc:sldMkLst>
          <pc:docMk/>
          <pc:sldMk cId="210340315" sldId="272"/>
        </pc:sldMkLst>
      </pc:sldChg>
      <pc:sldChg chg="modSp new mod ord modNotesTx">
        <pc:chgData name="Michael Dorsey" userId="55fe7d32-ca7a-42b8-bfd4-8c73c44449d5" providerId="ADAL" clId="{3CA0535B-0756-48AD-B588-848F8EB3697B}" dt="2024-01-18T19:08:47.217" v="637" actId="5793"/>
        <pc:sldMkLst>
          <pc:docMk/>
          <pc:sldMk cId="3831596952" sldId="272"/>
        </pc:sldMkLst>
        <pc:spChg chg="mod">
          <ac:chgData name="Michael Dorsey" userId="55fe7d32-ca7a-42b8-bfd4-8c73c44449d5" providerId="ADAL" clId="{3CA0535B-0756-48AD-B588-848F8EB3697B}" dt="2024-01-18T17:38:57.778" v="74"/>
          <ac:spMkLst>
            <pc:docMk/>
            <pc:sldMk cId="3831596952" sldId="272"/>
            <ac:spMk id="2" creationId="{F1499FEE-21FD-C711-F12D-188E9D8EE67B}"/>
          </ac:spMkLst>
        </pc:spChg>
        <pc:spChg chg="mod">
          <ac:chgData name="Michael Dorsey" userId="55fe7d32-ca7a-42b8-bfd4-8c73c44449d5" providerId="ADAL" clId="{3CA0535B-0756-48AD-B588-848F8EB3697B}" dt="2024-01-18T19:08:41.867" v="635" actId="113"/>
          <ac:spMkLst>
            <pc:docMk/>
            <pc:sldMk cId="3831596952" sldId="272"/>
            <ac:spMk id="3" creationId="{E556CB48-12F8-1AB9-3DDB-7B31C3CC05C8}"/>
          </ac:spMkLst>
        </pc:spChg>
      </pc:sldChg>
      <pc:sldChg chg="del">
        <pc:chgData name="Michael Dorsey" userId="55fe7d32-ca7a-42b8-bfd4-8c73c44449d5" providerId="ADAL" clId="{3CA0535B-0756-48AD-B588-848F8EB3697B}" dt="2024-01-18T17:38:10.327" v="67" actId="47"/>
        <pc:sldMkLst>
          <pc:docMk/>
          <pc:sldMk cId="555994785" sldId="273"/>
        </pc:sldMkLst>
      </pc:sldChg>
      <pc:sldChg chg="addSp delSp modSp new mod ord modNotesTx">
        <pc:chgData name="Michael Dorsey" userId="55fe7d32-ca7a-42b8-bfd4-8c73c44449d5" providerId="ADAL" clId="{3CA0535B-0756-48AD-B588-848F8EB3697B}" dt="2024-01-18T18:43:05.255" v="246"/>
        <pc:sldMkLst>
          <pc:docMk/>
          <pc:sldMk cId="1313006585" sldId="273"/>
        </pc:sldMkLst>
        <pc:spChg chg="del">
          <ac:chgData name="Michael Dorsey" userId="55fe7d32-ca7a-42b8-bfd4-8c73c44449d5" providerId="ADAL" clId="{3CA0535B-0756-48AD-B588-848F8EB3697B}" dt="2024-01-18T17:39:45.338" v="83" actId="478"/>
          <ac:spMkLst>
            <pc:docMk/>
            <pc:sldMk cId="1313006585" sldId="273"/>
            <ac:spMk id="2" creationId="{0732EEB2-9174-B909-878C-9F01AC835196}"/>
          </ac:spMkLst>
        </pc:spChg>
        <pc:spChg chg="del">
          <ac:chgData name="Michael Dorsey" userId="55fe7d32-ca7a-42b8-bfd4-8c73c44449d5" providerId="ADAL" clId="{3CA0535B-0756-48AD-B588-848F8EB3697B}" dt="2024-01-18T17:39:49.071" v="84" actId="478"/>
          <ac:spMkLst>
            <pc:docMk/>
            <pc:sldMk cId="1313006585" sldId="273"/>
            <ac:spMk id="3" creationId="{3B66773A-724A-2FC5-E19F-37340B3C3BB5}"/>
          </ac:spMkLst>
        </pc:spChg>
        <pc:picChg chg="add mod">
          <ac:chgData name="Michael Dorsey" userId="55fe7d32-ca7a-42b8-bfd4-8c73c44449d5" providerId="ADAL" clId="{3CA0535B-0756-48AD-B588-848F8EB3697B}" dt="2024-01-18T17:39:53.200" v="85"/>
          <ac:picMkLst>
            <pc:docMk/>
            <pc:sldMk cId="1313006585" sldId="273"/>
            <ac:picMk id="4" creationId="{2D241FED-F652-ED36-FF63-D9D967E86538}"/>
          </ac:picMkLst>
        </pc:picChg>
      </pc:sldChg>
      <pc:sldChg chg="del">
        <pc:chgData name="Michael Dorsey" userId="55fe7d32-ca7a-42b8-bfd4-8c73c44449d5" providerId="ADAL" clId="{3CA0535B-0756-48AD-B588-848F8EB3697B}" dt="2024-01-18T17:38:11.922" v="68" actId="47"/>
        <pc:sldMkLst>
          <pc:docMk/>
          <pc:sldMk cId="851675960" sldId="274"/>
        </pc:sldMkLst>
      </pc:sldChg>
      <pc:sldChg chg="addSp delSp modSp new mod ord modNotesTx">
        <pc:chgData name="Michael Dorsey" userId="55fe7d32-ca7a-42b8-bfd4-8c73c44449d5" providerId="ADAL" clId="{3CA0535B-0756-48AD-B588-848F8EB3697B}" dt="2024-01-18T19:06:59.101" v="440" actId="1076"/>
        <pc:sldMkLst>
          <pc:docMk/>
          <pc:sldMk cId="1898747017" sldId="274"/>
        </pc:sldMkLst>
        <pc:spChg chg="del">
          <ac:chgData name="Michael Dorsey" userId="55fe7d32-ca7a-42b8-bfd4-8c73c44449d5" providerId="ADAL" clId="{3CA0535B-0756-48AD-B588-848F8EB3697B}" dt="2024-01-18T17:40:06.587" v="88" actId="478"/>
          <ac:spMkLst>
            <pc:docMk/>
            <pc:sldMk cId="1898747017" sldId="274"/>
            <ac:spMk id="2" creationId="{C46D3D21-BAAD-8443-EE3E-912841249883}"/>
          </ac:spMkLst>
        </pc:spChg>
        <pc:spChg chg="del">
          <ac:chgData name="Michael Dorsey" userId="55fe7d32-ca7a-42b8-bfd4-8c73c44449d5" providerId="ADAL" clId="{3CA0535B-0756-48AD-B588-848F8EB3697B}" dt="2024-01-18T17:40:08.355" v="89" actId="478"/>
          <ac:spMkLst>
            <pc:docMk/>
            <pc:sldMk cId="1898747017" sldId="274"/>
            <ac:spMk id="3" creationId="{E6C777A2-296F-7091-6996-393FD6646EB3}"/>
          </ac:spMkLst>
        </pc:spChg>
        <pc:picChg chg="add mod">
          <ac:chgData name="Michael Dorsey" userId="55fe7d32-ca7a-42b8-bfd4-8c73c44449d5" providerId="ADAL" clId="{3CA0535B-0756-48AD-B588-848F8EB3697B}" dt="2024-01-18T19:06:59.101" v="440" actId="1076"/>
          <ac:picMkLst>
            <pc:docMk/>
            <pc:sldMk cId="1898747017" sldId="274"/>
            <ac:picMk id="4" creationId="{149BDBFC-C3E1-A905-C343-4E0DA4067DAC}"/>
          </ac:picMkLst>
        </pc:picChg>
      </pc:sldChg>
      <pc:sldChg chg="del">
        <pc:chgData name="Michael Dorsey" userId="55fe7d32-ca7a-42b8-bfd4-8c73c44449d5" providerId="ADAL" clId="{3CA0535B-0756-48AD-B588-848F8EB3697B}" dt="2024-01-18T17:38:13.203" v="69" actId="47"/>
        <pc:sldMkLst>
          <pc:docMk/>
          <pc:sldMk cId="1090114711" sldId="275"/>
        </pc:sldMkLst>
      </pc:sldChg>
      <pc:sldChg chg="addSp delSp modSp new mod ord">
        <pc:chgData name="Michael Dorsey" userId="55fe7d32-ca7a-42b8-bfd4-8c73c44449d5" providerId="ADAL" clId="{3CA0535B-0756-48AD-B588-848F8EB3697B}" dt="2024-01-23T17:44:59.634" v="2472" actId="1036"/>
        <pc:sldMkLst>
          <pc:docMk/>
          <pc:sldMk cId="3680953352" sldId="275"/>
        </pc:sldMkLst>
        <pc:spChg chg="mod">
          <ac:chgData name="Michael Dorsey" userId="55fe7d32-ca7a-42b8-bfd4-8c73c44449d5" providerId="ADAL" clId="{3CA0535B-0756-48AD-B588-848F8EB3697B}" dt="2024-01-18T17:40:38.985" v="96"/>
          <ac:spMkLst>
            <pc:docMk/>
            <pc:sldMk cId="3680953352" sldId="275"/>
            <ac:spMk id="2" creationId="{26AA7127-340D-E685-C820-AAC865F729AD}"/>
          </ac:spMkLst>
        </pc:spChg>
        <pc:spChg chg="mod">
          <ac:chgData name="Michael Dorsey" userId="55fe7d32-ca7a-42b8-bfd4-8c73c44449d5" providerId="ADAL" clId="{3CA0535B-0756-48AD-B588-848F8EB3697B}" dt="2024-01-23T17:44:55.121" v="2461" actId="403"/>
          <ac:spMkLst>
            <pc:docMk/>
            <pc:sldMk cId="3680953352" sldId="275"/>
            <ac:spMk id="3" creationId="{5CABB8B9-3A64-4B1D-4698-3AC89C3E4156}"/>
          </ac:spMkLst>
        </pc:spChg>
        <pc:spChg chg="add del">
          <ac:chgData name="Michael Dorsey" userId="55fe7d32-ca7a-42b8-bfd4-8c73c44449d5" providerId="ADAL" clId="{3CA0535B-0756-48AD-B588-848F8EB3697B}" dt="2024-01-18T17:41:01.110" v="102" actId="22"/>
          <ac:spMkLst>
            <pc:docMk/>
            <pc:sldMk cId="3680953352" sldId="275"/>
            <ac:spMk id="5" creationId="{FBB701A7-F202-EA7F-9082-CBF211899065}"/>
          </ac:spMkLst>
        </pc:spChg>
        <pc:picChg chg="add mod">
          <ac:chgData name="Michael Dorsey" userId="55fe7d32-ca7a-42b8-bfd4-8c73c44449d5" providerId="ADAL" clId="{3CA0535B-0756-48AD-B588-848F8EB3697B}" dt="2024-01-23T17:44:59.634" v="2472" actId="1036"/>
          <ac:picMkLst>
            <pc:docMk/>
            <pc:sldMk cId="3680953352" sldId="275"/>
            <ac:picMk id="5" creationId="{91CC5C41-5841-46F4-A679-434B49A37328}"/>
          </ac:picMkLst>
        </pc:picChg>
      </pc:sldChg>
      <pc:sldChg chg="modSp new mod modNotesTx">
        <pc:chgData name="Michael Dorsey" userId="55fe7d32-ca7a-42b8-bfd4-8c73c44449d5" providerId="ADAL" clId="{3CA0535B-0756-48AD-B588-848F8EB3697B}" dt="2024-01-23T17:28:25.393" v="2391" actId="20577"/>
        <pc:sldMkLst>
          <pc:docMk/>
          <pc:sldMk cId="2655830031" sldId="276"/>
        </pc:sldMkLst>
        <pc:spChg chg="mod">
          <ac:chgData name="Michael Dorsey" userId="55fe7d32-ca7a-42b8-bfd4-8c73c44449d5" providerId="ADAL" clId="{3CA0535B-0756-48AD-B588-848F8EB3697B}" dt="2024-01-18T17:41:18.099" v="104"/>
          <ac:spMkLst>
            <pc:docMk/>
            <pc:sldMk cId="2655830031" sldId="276"/>
            <ac:spMk id="2" creationId="{443C7AFD-2E8F-8B6A-AF45-116081E54416}"/>
          </ac:spMkLst>
        </pc:spChg>
        <pc:spChg chg="mod">
          <ac:chgData name="Michael Dorsey" userId="55fe7d32-ca7a-42b8-bfd4-8c73c44449d5" providerId="ADAL" clId="{3CA0535B-0756-48AD-B588-848F8EB3697B}" dt="2024-01-23T17:28:25.393" v="2391" actId="20577"/>
          <ac:spMkLst>
            <pc:docMk/>
            <pc:sldMk cId="2655830031" sldId="276"/>
            <ac:spMk id="3" creationId="{7BF5B597-A50D-AE59-9427-7A40233B33CB}"/>
          </ac:spMkLst>
        </pc:spChg>
      </pc:sldChg>
      <pc:sldChg chg="modSp new mod">
        <pc:chgData name="Michael Dorsey" userId="55fe7d32-ca7a-42b8-bfd4-8c73c44449d5" providerId="ADAL" clId="{3CA0535B-0756-48AD-B588-848F8EB3697B}" dt="2024-01-18T18:59:00.972" v="419" actId="403"/>
        <pc:sldMkLst>
          <pc:docMk/>
          <pc:sldMk cId="1335640363" sldId="277"/>
        </pc:sldMkLst>
        <pc:spChg chg="mod">
          <ac:chgData name="Michael Dorsey" userId="55fe7d32-ca7a-42b8-bfd4-8c73c44449d5" providerId="ADAL" clId="{3CA0535B-0756-48AD-B588-848F8EB3697B}" dt="2024-01-18T17:41:54.034" v="112"/>
          <ac:spMkLst>
            <pc:docMk/>
            <pc:sldMk cId="1335640363" sldId="277"/>
            <ac:spMk id="2" creationId="{D8D4E83E-D67D-B891-EBFB-E5D22D8B7998}"/>
          </ac:spMkLst>
        </pc:spChg>
        <pc:spChg chg="mod">
          <ac:chgData name="Michael Dorsey" userId="55fe7d32-ca7a-42b8-bfd4-8c73c44449d5" providerId="ADAL" clId="{3CA0535B-0756-48AD-B588-848F8EB3697B}" dt="2024-01-18T18:59:00.972" v="419" actId="403"/>
          <ac:spMkLst>
            <pc:docMk/>
            <pc:sldMk cId="1335640363" sldId="277"/>
            <ac:spMk id="3" creationId="{2BEAB9F5-AD04-56F9-29A6-7AD69969B0AD}"/>
          </ac:spMkLst>
        </pc:spChg>
      </pc:sldChg>
      <pc:sldChg chg="modSp new mod ord modNotesTx">
        <pc:chgData name="Michael Dorsey" userId="55fe7d32-ca7a-42b8-bfd4-8c73c44449d5" providerId="ADAL" clId="{3CA0535B-0756-48AD-B588-848F8EB3697B}" dt="2024-01-23T17:30:51.779" v="2395"/>
        <pc:sldMkLst>
          <pc:docMk/>
          <pc:sldMk cId="3830329549" sldId="278"/>
        </pc:sldMkLst>
        <pc:spChg chg="mod">
          <ac:chgData name="Michael Dorsey" userId="55fe7d32-ca7a-42b8-bfd4-8c73c44449d5" providerId="ADAL" clId="{3CA0535B-0756-48AD-B588-848F8EB3697B}" dt="2024-01-18T17:42:36.641" v="115"/>
          <ac:spMkLst>
            <pc:docMk/>
            <pc:sldMk cId="3830329549" sldId="278"/>
            <ac:spMk id="2" creationId="{410D24B7-0C1E-5808-44F4-0E5198518121}"/>
          </ac:spMkLst>
        </pc:spChg>
        <pc:spChg chg="mod">
          <ac:chgData name="Michael Dorsey" userId="55fe7d32-ca7a-42b8-bfd4-8c73c44449d5" providerId="ADAL" clId="{3CA0535B-0756-48AD-B588-848F8EB3697B}" dt="2024-01-23T17:30:44.986" v="2393" actId="403"/>
          <ac:spMkLst>
            <pc:docMk/>
            <pc:sldMk cId="3830329549" sldId="278"/>
            <ac:spMk id="3" creationId="{8A1B3DC2-CD9B-FA63-52BC-42AD80460DE7}"/>
          </ac:spMkLst>
        </pc:spChg>
      </pc:sldChg>
      <pc:sldChg chg="modSp add mod">
        <pc:chgData name="Michael Dorsey" userId="55fe7d32-ca7a-42b8-bfd4-8c73c44449d5" providerId="ADAL" clId="{3CA0535B-0756-48AD-B588-848F8EB3697B}" dt="2024-01-18T19:00:21.926" v="433" actId="403"/>
        <pc:sldMkLst>
          <pc:docMk/>
          <pc:sldMk cId="1686179174" sldId="279"/>
        </pc:sldMkLst>
        <pc:spChg chg="mod">
          <ac:chgData name="Michael Dorsey" userId="55fe7d32-ca7a-42b8-bfd4-8c73c44449d5" providerId="ADAL" clId="{3CA0535B-0756-48AD-B588-848F8EB3697B}" dt="2024-01-18T17:43:19.988" v="127" actId="20577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3CA0535B-0756-48AD-B588-848F8EB3697B}" dt="2024-01-18T19:00:21.926" v="433" actId="403"/>
          <ac:spMkLst>
            <pc:docMk/>
            <pc:sldMk cId="1686179174" sldId="279"/>
            <ac:spMk id="3" creationId="{2BEAB9F5-AD04-56F9-29A6-7AD69969B0AD}"/>
          </ac:spMkLst>
        </pc:spChg>
      </pc:sldChg>
      <pc:sldChg chg="modSp add mod ord modNotesTx">
        <pc:chgData name="Michael Dorsey" userId="55fe7d32-ca7a-42b8-bfd4-8c73c44449d5" providerId="ADAL" clId="{3CA0535B-0756-48AD-B588-848F8EB3697B}" dt="2024-01-23T17:44:09.900" v="2433" actId="6549"/>
        <pc:sldMkLst>
          <pc:docMk/>
          <pc:sldMk cId="3645869551" sldId="280"/>
        </pc:sldMkLst>
        <pc:spChg chg="mod">
          <ac:chgData name="Michael Dorsey" userId="55fe7d32-ca7a-42b8-bfd4-8c73c44449d5" providerId="ADAL" clId="{3CA0535B-0756-48AD-B588-848F8EB3697B}" dt="2024-01-23T17:44:09.900" v="2433" actId="6549"/>
          <ac:spMkLst>
            <pc:docMk/>
            <pc:sldMk cId="3645869551" sldId="280"/>
            <ac:spMk id="3" creationId="{E556CB48-12F8-1AB9-3DDB-7B31C3CC05C8}"/>
          </ac:spMkLst>
        </pc:spChg>
      </pc:sldChg>
      <pc:sldChg chg="addSp delSp modSp new mod modNotesTx">
        <pc:chgData name="Michael Dorsey" userId="55fe7d32-ca7a-42b8-bfd4-8c73c44449d5" providerId="ADAL" clId="{3CA0535B-0756-48AD-B588-848F8EB3697B}" dt="2024-01-23T17:26:38.697" v="2340" actId="403"/>
        <pc:sldMkLst>
          <pc:docMk/>
          <pc:sldMk cId="1009672905" sldId="281"/>
        </pc:sldMkLst>
        <pc:spChg chg="mod">
          <ac:chgData name="Michael Dorsey" userId="55fe7d32-ca7a-42b8-bfd4-8c73c44449d5" providerId="ADAL" clId="{3CA0535B-0756-48AD-B588-848F8EB3697B}" dt="2024-01-22T23:45:05.646" v="710" actId="20577"/>
          <ac:spMkLst>
            <pc:docMk/>
            <pc:sldMk cId="1009672905" sldId="281"/>
            <ac:spMk id="2" creationId="{2A58CFB0-16A6-B1BB-B8ED-9AA7EF69D986}"/>
          </ac:spMkLst>
        </pc:spChg>
        <pc:spChg chg="mod">
          <ac:chgData name="Michael Dorsey" userId="55fe7d32-ca7a-42b8-bfd4-8c73c44449d5" providerId="ADAL" clId="{3CA0535B-0756-48AD-B588-848F8EB3697B}" dt="2024-01-23T17:26:38.697" v="2340" actId="403"/>
          <ac:spMkLst>
            <pc:docMk/>
            <pc:sldMk cId="1009672905" sldId="281"/>
            <ac:spMk id="3" creationId="{4804AA0A-DEC7-C576-DAAD-8B5B51430D91}"/>
          </ac:spMkLst>
        </pc:spChg>
        <pc:picChg chg="add del mod">
          <ac:chgData name="Michael Dorsey" userId="55fe7d32-ca7a-42b8-bfd4-8c73c44449d5" providerId="ADAL" clId="{3CA0535B-0756-48AD-B588-848F8EB3697B}" dt="2024-01-23T17:22:12.961" v="2228" actId="478"/>
          <ac:picMkLst>
            <pc:docMk/>
            <pc:sldMk cId="1009672905" sldId="281"/>
            <ac:picMk id="5" creationId="{D3373DB0-D2EC-7728-C0DC-1169423E1C67}"/>
          </ac:picMkLst>
        </pc:picChg>
        <pc:picChg chg="add mod">
          <ac:chgData name="Michael Dorsey" userId="55fe7d32-ca7a-42b8-bfd4-8c73c44449d5" providerId="ADAL" clId="{3CA0535B-0756-48AD-B588-848F8EB3697B}" dt="2024-01-23T17:26:33.161" v="2339" actId="1076"/>
          <ac:picMkLst>
            <pc:docMk/>
            <pc:sldMk cId="1009672905" sldId="281"/>
            <ac:picMk id="6" creationId="{929B1657-38D2-509A-56A7-0405315E0728}"/>
          </ac:picMkLst>
        </pc:picChg>
        <pc:picChg chg="add del mod">
          <ac:chgData name="Michael Dorsey" userId="55fe7d32-ca7a-42b8-bfd4-8c73c44449d5" providerId="ADAL" clId="{3CA0535B-0756-48AD-B588-848F8EB3697B}" dt="2024-01-23T17:22:12.228" v="2227" actId="478"/>
          <ac:picMkLst>
            <pc:docMk/>
            <pc:sldMk cId="1009672905" sldId="281"/>
            <ac:picMk id="7" creationId="{2A87D737-7CE3-15F5-29A5-A00ABD34F396}"/>
          </ac:picMkLst>
        </pc:picChg>
      </pc:sldChg>
      <pc:sldChg chg="delSp modSp add mod modNotesTx">
        <pc:chgData name="Michael Dorsey" userId="55fe7d32-ca7a-42b8-bfd4-8c73c44449d5" providerId="ADAL" clId="{3CA0535B-0756-48AD-B588-848F8EB3697B}" dt="2024-01-23T17:27:28.662" v="2346" actId="27636"/>
        <pc:sldMkLst>
          <pc:docMk/>
          <pc:sldMk cId="2576186813" sldId="282"/>
        </pc:sldMkLst>
        <pc:spChg chg="mod">
          <ac:chgData name="Michael Dorsey" userId="55fe7d32-ca7a-42b8-bfd4-8c73c44449d5" providerId="ADAL" clId="{3CA0535B-0756-48AD-B588-848F8EB3697B}" dt="2024-01-23T17:27:28.662" v="2346" actId="27636"/>
          <ac:spMkLst>
            <pc:docMk/>
            <pc:sldMk cId="2576186813" sldId="282"/>
            <ac:spMk id="3" creationId="{4804AA0A-DEC7-C576-DAAD-8B5B51430D91}"/>
          </ac:spMkLst>
        </pc:spChg>
        <pc:picChg chg="del">
          <ac:chgData name="Michael Dorsey" userId="55fe7d32-ca7a-42b8-bfd4-8c73c44449d5" providerId="ADAL" clId="{3CA0535B-0756-48AD-B588-848F8EB3697B}" dt="2024-01-22T23:56:15.418" v="826" actId="478"/>
          <ac:picMkLst>
            <pc:docMk/>
            <pc:sldMk cId="2576186813" sldId="282"/>
            <ac:picMk id="5" creationId="{D3373DB0-D2EC-7728-C0DC-1169423E1C67}"/>
          </ac:picMkLst>
        </pc:picChg>
        <pc:picChg chg="del">
          <ac:chgData name="Michael Dorsey" userId="55fe7d32-ca7a-42b8-bfd4-8c73c44449d5" providerId="ADAL" clId="{3CA0535B-0756-48AD-B588-848F8EB3697B}" dt="2024-01-22T23:56:16.515" v="827" actId="478"/>
          <ac:picMkLst>
            <pc:docMk/>
            <pc:sldMk cId="2576186813" sldId="282"/>
            <ac:picMk id="7" creationId="{2A87D737-7CE3-15F5-29A5-A00ABD34F396}"/>
          </ac:picMkLst>
        </pc:picChg>
      </pc:sldChg>
      <pc:sldChg chg="modSp add mod">
        <pc:chgData name="Michael Dorsey" userId="55fe7d32-ca7a-42b8-bfd4-8c73c44449d5" providerId="ADAL" clId="{3CA0535B-0756-48AD-B588-848F8EB3697B}" dt="2024-01-23T17:27:22.501" v="2344" actId="403"/>
        <pc:sldMkLst>
          <pc:docMk/>
          <pc:sldMk cId="3270859875" sldId="283"/>
        </pc:sldMkLst>
        <pc:spChg chg="mod">
          <ac:chgData name="Michael Dorsey" userId="55fe7d32-ca7a-42b8-bfd4-8c73c44449d5" providerId="ADAL" clId="{3CA0535B-0756-48AD-B588-848F8EB3697B}" dt="2024-01-23T17:27:22.501" v="2344" actId="403"/>
          <ac:spMkLst>
            <pc:docMk/>
            <pc:sldMk cId="3270859875" sldId="283"/>
            <ac:spMk id="3" creationId="{4804AA0A-DEC7-C576-DAAD-8B5B51430D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0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9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would the “alt” attribute be used?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Slow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Error displaying the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user uses a screen reader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Allows for proper search engine indexing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25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CodePen</a:t>
            </a:r>
            <a:r>
              <a:rPr lang="en-US" b="1" dirty="0"/>
              <a:t>: Global HTML Attributes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vYPewO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</p:spTree>
    <p:extLst>
      <p:ext uri="{BB962C8B-B14F-4D97-AF65-F5344CB8AC3E}">
        <p14:creationId xmlns:p14="http://schemas.microsoft.com/office/powerpoint/2010/main" val="13715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83E-D67D-B891-EBFB-E5D22D8B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B9F5-AD04-56F9-29A6-7AD69969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use anchor (jump) links:</a:t>
            </a:r>
          </a:p>
          <a:p>
            <a:pPr lvl="1"/>
            <a:r>
              <a:rPr lang="en-US" sz="2200" dirty="0"/>
              <a:t>Use the </a:t>
            </a:r>
            <a:r>
              <a:rPr lang="en-US" sz="2200" dirty="0">
                <a:solidFill>
                  <a:srgbClr val="FF0000"/>
                </a:solidFill>
              </a:rPr>
              <a:t>id</a:t>
            </a:r>
            <a:r>
              <a:rPr lang="en-US" sz="2200" dirty="0"/>
              <a:t> attribute to set your landing spot</a:t>
            </a:r>
          </a:p>
          <a:p>
            <a:pPr lvl="1"/>
            <a:r>
              <a:rPr lang="en-US" sz="2200" dirty="0"/>
              <a:t>Create a link using the &lt;a&gt; element with the destination = “#[id attribute]”</a:t>
            </a:r>
            <a:endParaRPr lang="en-US" sz="2200" dirty="0">
              <a:hlinkClick r:id="rId2"/>
            </a:endParaRPr>
          </a:p>
          <a:p>
            <a:pPr lvl="1"/>
            <a:r>
              <a:rPr lang="en-US" sz="2200" dirty="0">
                <a:hlinkClick r:id="rId2"/>
              </a:rPr>
              <a:t>https://codepen.io/michael-dorsey/pen/vYPewOx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Download the file </a:t>
            </a:r>
            <a:r>
              <a:rPr lang="en-US" sz="2200" i="1" dirty="0"/>
              <a:t>LA-1.5_practice_activity.html</a:t>
            </a:r>
          </a:p>
          <a:p>
            <a:pPr lvl="1"/>
            <a:r>
              <a:rPr lang="en-US" sz="2000" dirty="0"/>
              <a:t>Update the table of contents to include jump links to their respective sections on the page.</a:t>
            </a:r>
          </a:p>
          <a:p>
            <a:pPr lvl="2"/>
            <a:r>
              <a:rPr lang="en-US" sz="1600" dirty="0"/>
              <a:t>“Section 1” should jump to </a:t>
            </a:r>
            <a:r>
              <a:rPr lang="en-US" sz="1600" dirty="0">
                <a:solidFill>
                  <a:srgbClr val="FF0000"/>
                </a:solidFill>
              </a:rPr>
              <a:t>&lt;div id="section1"&gt;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Stretch: at the end of each section, add a “Return to top” link that jumps the user back to the table of contents.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69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1.6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Learning Activities 1.6.1, 1.6.2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Assessments Reminder:</a:t>
            </a:r>
          </a:p>
          <a:p>
            <a:r>
              <a:rPr lang="en-US" u="sng" dirty="0"/>
              <a:t>Engagement</a:t>
            </a:r>
            <a:r>
              <a:rPr lang="en-US" dirty="0"/>
              <a:t> is worth 10% of your final grade. Engage by sharing code, asking or answering questions, etc.</a:t>
            </a:r>
          </a:p>
          <a:p>
            <a:r>
              <a:rPr lang="en-US" dirty="0"/>
              <a:t>All assessment dates have been posted in the D2L calendar.</a:t>
            </a:r>
          </a:p>
          <a:p>
            <a:r>
              <a:rPr lang="en-US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5437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7707-98CA-D749-2D2F-65C35C4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BE22-409E-E1C3-5091-EFECE1B0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Utilize HTML elements with its attributes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key attributes of HTML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Use anchor text, and image elements with their attributes</a:t>
            </a:r>
          </a:p>
        </p:txBody>
      </p:sp>
    </p:spTree>
    <p:extLst>
      <p:ext uri="{BB962C8B-B14F-4D97-AF65-F5344CB8AC3E}">
        <p14:creationId xmlns:p14="http://schemas.microsoft.com/office/powerpoint/2010/main" val="208169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0172-9A85-A94A-CBFB-3347A6C4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D19F-B7CE-A372-999B-455C5234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Attributes provide additional information about elements. It gives the browser instructions on how to view them or manage them.</a:t>
            </a:r>
          </a:p>
          <a:p>
            <a:r>
              <a:rPr lang="en-US" sz="2400" dirty="0"/>
              <a:t>All elements can have attributes</a:t>
            </a:r>
          </a:p>
          <a:p>
            <a:pPr lvl="1"/>
            <a:r>
              <a:rPr lang="en-US" sz="2000" dirty="0"/>
              <a:t>However, not all attributes are supported by every element</a:t>
            </a:r>
          </a:p>
          <a:p>
            <a:r>
              <a:rPr lang="en-US" sz="2400" dirty="0"/>
              <a:t>Specified in the </a:t>
            </a:r>
            <a:r>
              <a:rPr lang="en-US" sz="2400" b="1" dirty="0"/>
              <a:t>start</a:t>
            </a:r>
            <a:r>
              <a:rPr lang="en-US" sz="2400" dirty="0"/>
              <a:t> tag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&lt;p align=“center”&gt;Lorem ipsum&lt;/p&gt;</a:t>
            </a:r>
          </a:p>
          <a:p>
            <a:r>
              <a:rPr lang="en-US" sz="2400" dirty="0"/>
              <a:t>Format:</a:t>
            </a:r>
          </a:p>
          <a:p>
            <a:pPr lvl="1"/>
            <a:r>
              <a:rPr lang="en-US" sz="2200" dirty="0"/>
              <a:t>Usually expressed in name/value pairs (name=“value”)</a:t>
            </a:r>
          </a:p>
          <a:p>
            <a:pPr lvl="1"/>
            <a:r>
              <a:rPr lang="en-US" sz="2200" dirty="0"/>
              <a:t>Use double quotation marks (“”) around attribute values</a:t>
            </a:r>
          </a:p>
          <a:p>
            <a:pPr lvl="1"/>
            <a:r>
              <a:rPr lang="en-US" sz="2200" dirty="0"/>
              <a:t>Use lowercase attribute names</a:t>
            </a:r>
          </a:p>
          <a:p>
            <a:pPr lvl="1"/>
            <a:r>
              <a:rPr lang="en-US" sz="2200" dirty="0"/>
              <a:t>Use a space to separate attributes (if using multiples)</a:t>
            </a:r>
          </a:p>
        </p:txBody>
      </p:sp>
    </p:spTree>
    <p:extLst>
      <p:ext uri="{BB962C8B-B14F-4D97-AF65-F5344CB8AC3E}">
        <p14:creationId xmlns:p14="http://schemas.microsoft.com/office/powerpoint/2010/main" val="112478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25EA-A0D1-2A32-F1FD-257F34F8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631F-2CC4-3FBD-F871-498FBF3C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b="1" dirty="0"/>
              <a:t>Hyperlinks</a:t>
            </a:r>
          </a:p>
          <a:p>
            <a:pPr lvl="1"/>
            <a:r>
              <a:rPr lang="en-US" dirty="0"/>
              <a:t>&lt;a&gt;…&lt;/a&gt;</a:t>
            </a:r>
          </a:p>
          <a:p>
            <a:pPr lvl="1"/>
            <a:r>
              <a:rPr lang="en-US" b="1" i="1" dirty="0" err="1"/>
              <a:t>href</a:t>
            </a:r>
            <a:r>
              <a:rPr lang="en-US" dirty="0"/>
              <a:t> attribute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specifies the URL that the link goes to.</a:t>
            </a:r>
          </a:p>
          <a:p>
            <a:pPr lvl="1"/>
            <a:r>
              <a:rPr lang="en-US" dirty="0"/>
              <a:t>You can link to anything, including an element on the same page.</a:t>
            </a:r>
          </a:p>
          <a:p>
            <a:pPr lvl="1"/>
            <a:r>
              <a:rPr lang="en-US" dirty="0"/>
              <a:t>Format: </a:t>
            </a:r>
            <a:r>
              <a:rPr lang="en-US" dirty="0">
                <a:solidFill>
                  <a:srgbClr val="FF0000"/>
                </a:solidFill>
              </a:rPr>
              <a:t>&lt;a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=“[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]”&gt;[text shown on screen]&lt;/a&gt;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Example:</a:t>
            </a:r>
          </a:p>
          <a:p>
            <a:pPr marL="0" indent="0">
              <a:buNone/>
            </a:pPr>
            <a:r>
              <a:rPr lang="en-US" i="1" dirty="0"/>
              <a:t>&lt;a </a:t>
            </a:r>
            <a:r>
              <a:rPr lang="en-US" i="1" dirty="0" err="1"/>
              <a:t>href</a:t>
            </a:r>
            <a:r>
              <a:rPr lang="en-US" i="1" dirty="0"/>
              <a:t>="https://www.bowvalleycollege.ca"&gt;Bow Valley College&lt;/a&gt;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3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25EA-A0D1-2A32-F1FD-257F34F8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631F-2CC4-3FBD-F871-498FBF3C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Hyperlinks continued…</a:t>
            </a:r>
          </a:p>
          <a:p>
            <a:pPr lvl="1"/>
            <a:r>
              <a:rPr lang="en-US" b="1" i="1" dirty="0"/>
              <a:t>target</a:t>
            </a:r>
            <a:r>
              <a:rPr lang="en-US" dirty="0"/>
              <a:t> attribute </a:t>
            </a:r>
            <a:r>
              <a:rPr lang="en-US" dirty="0">
                <a:sym typeface="Wingdings" panose="05000000000000000000" pitchFamily="2" charset="2"/>
              </a:rPr>
              <a:t> specifies where to open the linked document</a:t>
            </a:r>
            <a:endParaRPr lang="en-US" dirty="0"/>
          </a:p>
          <a:p>
            <a:pPr lvl="1"/>
            <a:r>
              <a:rPr lang="en-US" dirty="0"/>
              <a:t>By default, the linked page will be displayed in the current browser window</a:t>
            </a:r>
          </a:p>
          <a:p>
            <a:pPr lvl="1"/>
            <a:r>
              <a:rPr lang="en-US" dirty="0"/>
              <a:t>Setting the value as “_blank” will open the document in a new window or tab</a:t>
            </a:r>
          </a:p>
          <a:p>
            <a:pPr lvl="1"/>
            <a:r>
              <a:rPr lang="en-US" dirty="0"/>
              <a:t>Format: </a:t>
            </a:r>
            <a:r>
              <a:rPr lang="en-US" dirty="0">
                <a:solidFill>
                  <a:srgbClr val="FF0000"/>
                </a:solidFill>
              </a:rPr>
              <a:t>&lt;a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=“[URL]” target=“[value]”&gt;[text shown on screen]&lt;/a&gt;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Example:</a:t>
            </a:r>
          </a:p>
          <a:p>
            <a:pPr marL="0" indent="0">
              <a:buNone/>
            </a:pPr>
            <a:r>
              <a:rPr lang="en-US" i="1" dirty="0"/>
              <a:t>&lt;a </a:t>
            </a:r>
            <a:r>
              <a:rPr lang="en-US" i="1" dirty="0" err="1"/>
              <a:t>href</a:t>
            </a:r>
            <a:r>
              <a:rPr lang="en-US" i="1" dirty="0"/>
              <a:t>="https://www.w3schools.com/" target="_blank"&gt;Visit W3Schools!&lt;/a&gt;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0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25EA-A0D1-2A32-F1FD-257F34F8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631F-2CC4-3FBD-F871-498FBF3C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Images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Self-closing tag</a:t>
            </a:r>
          </a:p>
          <a:p>
            <a:pPr lvl="1"/>
            <a:r>
              <a:rPr lang="en-US" b="1" i="1" dirty="0" err="1"/>
              <a:t>src</a:t>
            </a:r>
            <a:r>
              <a:rPr lang="en-US" dirty="0"/>
              <a:t> attribute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specifies the path to the image to be displayed</a:t>
            </a:r>
          </a:p>
          <a:p>
            <a:pPr lvl="1"/>
            <a:r>
              <a:rPr lang="en-US" dirty="0"/>
              <a:t>Absolute path: links to an </a:t>
            </a:r>
            <a:r>
              <a:rPr lang="en-US" u="sng" dirty="0"/>
              <a:t>external</a:t>
            </a:r>
            <a:r>
              <a:rPr lang="en-US" dirty="0"/>
              <a:t> image hosted on another website. </a:t>
            </a:r>
            <a:r>
              <a:rPr lang="en-US" sz="1800" dirty="0"/>
              <a:t>Use the full URL.</a:t>
            </a:r>
          </a:p>
          <a:p>
            <a:pPr lvl="1"/>
            <a:r>
              <a:rPr lang="en-US" dirty="0"/>
              <a:t>Relative path: links to an </a:t>
            </a:r>
            <a:r>
              <a:rPr lang="en-US" u="sng" dirty="0"/>
              <a:t>internal</a:t>
            </a:r>
            <a:r>
              <a:rPr lang="en-US" dirty="0"/>
              <a:t> image hosted within the website. </a:t>
            </a:r>
            <a:r>
              <a:rPr lang="en-US" sz="1800" dirty="0"/>
              <a:t>Use a shortened URL.</a:t>
            </a:r>
          </a:p>
          <a:p>
            <a:pPr lvl="1"/>
            <a:r>
              <a:rPr lang="en-US" dirty="0"/>
              <a:t>Format: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=“[path to image]” /&gt;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Examples:</a:t>
            </a:r>
          </a:p>
          <a:p>
            <a:pPr marL="0" indent="0">
              <a:buNone/>
            </a:pPr>
            <a:r>
              <a:rPr lang="en-US" i="1" dirty="0"/>
              <a:t>Absolute URL: &lt;</a:t>
            </a:r>
            <a:r>
              <a:rPr lang="en-US" i="1" dirty="0" err="1"/>
              <a:t>img</a:t>
            </a:r>
            <a:r>
              <a:rPr lang="en-US" i="1" dirty="0"/>
              <a:t> </a:t>
            </a:r>
            <a:r>
              <a:rPr lang="en-US" i="1" dirty="0" err="1"/>
              <a:t>src</a:t>
            </a:r>
            <a:r>
              <a:rPr lang="en-US" i="1" dirty="0"/>
              <a:t>=“https://www.w3schools.com/images/dog.jpg” /&gt;</a:t>
            </a:r>
          </a:p>
          <a:p>
            <a:pPr marL="0" indent="0">
              <a:buNone/>
            </a:pPr>
            <a:r>
              <a:rPr lang="en-US" i="1" dirty="0"/>
              <a:t>Relative URL: &lt;</a:t>
            </a:r>
            <a:r>
              <a:rPr lang="en-US" i="1" dirty="0" err="1"/>
              <a:t>img</a:t>
            </a:r>
            <a:r>
              <a:rPr lang="en-US" i="1" dirty="0"/>
              <a:t> </a:t>
            </a:r>
            <a:r>
              <a:rPr lang="en-US" i="1" dirty="0" err="1"/>
              <a:t>src</a:t>
            </a:r>
            <a:r>
              <a:rPr lang="en-US" i="1" dirty="0"/>
              <a:t>=“/images/dog.jpg” /&gt;</a:t>
            </a:r>
          </a:p>
        </p:txBody>
      </p:sp>
    </p:spTree>
    <p:extLst>
      <p:ext uri="{BB962C8B-B14F-4D97-AF65-F5344CB8AC3E}">
        <p14:creationId xmlns:p14="http://schemas.microsoft.com/office/powerpoint/2010/main" val="31505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25EA-A0D1-2A32-F1FD-257F34F8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631F-2CC4-3FBD-F871-498FBF3C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Images continued…</a:t>
            </a:r>
          </a:p>
          <a:p>
            <a:pPr lvl="1"/>
            <a:r>
              <a:rPr lang="en-US" b="1" i="1" dirty="0"/>
              <a:t>width</a:t>
            </a:r>
            <a:r>
              <a:rPr lang="en-US" dirty="0"/>
              <a:t> attribute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specifies the width of the image (in pixels)</a:t>
            </a:r>
          </a:p>
          <a:p>
            <a:pPr lvl="1"/>
            <a:r>
              <a:rPr lang="en-US" b="1" i="1" dirty="0"/>
              <a:t>height </a:t>
            </a:r>
            <a:r>
              <a:rPr lang="en-US" dirty="0"/>
              <a:t>attribute </a:t>
            </a:r>
            <a:r>
              <a:rPr lang="en-US" dirty="0">
                <a:sym typeface="Wingdings" panose="05000000000000000000" pitchFamily="2" charset="2"/>
              </a:rPr>
              <a:t> specifies the height of the image (in pixels)</a:t>
            </a:r>
          </a:p>
          <a:p>
            <a:pPr lvl="1"/>
            <a:r>
              <a:rPr lang="en-US" b="1" i="1" dirty="0"/>
              <a:t>alt </a:t>
            </a:r>
            <a:r>
              <a:rPr lang="en-US" dirty="0"/>
              <a:t>attribute </a:t>
            </a:r>
            <a:r>
              <a:rPr lang="en-US" dirty="0">
                <a:sym typeface="Wingdings" panose="05000000000000000000" pitchFamily="2" charset="2"/>
              </a:rPr>
              <a:t> specifies an alternate text for an image, if the image can’t be displayed</a:t>
            </a:r>
          </a:p>
          <a:p>
            <a:pPr lvl="1"/>
            <a:r>
              <a:rPr lang="en-US" dirty="0"/>
              <a:t>Format: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=“[path to image]” width=“100” height=“100” alt=“Description of image”  /&gt;</a:t>
            </a: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When would the “alt” attribute be used?</a:t>
            </a:r>
          </a:p>
        </p:txBody>
      </p:sp>
    </p:spTree>
    <p:extLst>
      <p:ext uri="{BB962C8B-B14F-4D97-AF65-F5344CB8AC3E}">
        <p14:creationId xmlns:p14="http://schemas.microsoft.com/office/powerpoint/2010/main" val="49984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0172-9A85-A94A-CBFB-3347A6C4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D19F-B7CE-A372-999B-455C5234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Almost every HTML element supports these attributes:</a:t>
            </a:r>
          </a:p>
          <a:p>
            <a:pPr lvl="1"/>
            <a:r>
              <a:rPr lang="en-US" b="1" dirty="0"/>
              <a:t>id</a:t>
            </a:r>
          </a:p>
          <a:p>
            <a:pPr lvl="2"/>
            <a:r>
              <a:rPr lang="en-US" dirty="0"/>
              <a:t>Unique identifier.</a:t>
            </a:r>
          </a:p>
          <a:p>
            <a:pPr lvl="2"/>
            <a:r>
              <a:rPr lang="en-US" dirty="0"/>
              <a:t>Must be unique within the document.</a:t>
            </a:r>
          </a:p>
          <a:p>
            <a:pPr lvl="2"/>
            <a:r>
              <a:rPr lang="en-US" dirty="0"/>
              <a:t>Helps with CSS and JavaScript.</a:t>
            </a:r>
          </a:p>
          <a:p>
            <a:pPr lvl="1"/>
            <a:r>
              <a:rPr lang="en-US" b="1" dirty="0"/>
              <a:t>class</a:t>
            </a:r>
          </a:p>
          <a:p>
            <a:pPr lvl="2"/>
            <a:r>
              <a:rPr lang="en-US" dirty="0"/>
              <a:t>Used to identify specific elements.</a:t>
            </a:r>
          </a:p>
          <a:p>
            <a:pPr lvl="2"/>
            <a:r>
              <a:rPr lang="en-US" dirty="0"/>
              <a:t>Does NOT need to be unique within the document. Same class can be applied to many elements.</a:t>
            </a:r>
          </a:p>
          <a:p>
            <a:pPr lvl="2"/>
            <a:r>
              <a:rPr lang="en-US" dirty="0"/>
              <a:t>Helps with CSS and JavaScript.</a:t>
            </a:r>
          </a:p>
          <a:p>
            <a:pPr lvl="1"/>
            <a:r>
              <a:rPr lang="en-US" b="1" dirty="0"/>
              <a:t>style</a:t>
            </a:r>
          </a:p>
          <a:p>
            <a:pPr lvl="2"/>
            <a:r>
              <a:rPr lang="en-US" dirty="0"/>
              <a:t>Allows you to set CSS inline styling directly on an element.</a:t>
            </a:r>
          </a:p>
          <a:p>
            <a:pPr lvl="2"/>
            <a:r>
              <a:rPr lang="en-US" i="1" dirty="0"/>
              <a:t>Best practice: use CSS stylesheets instead.</a:t>
            </a:r>
          </a:p>
          <a:p>
            <a:pPr lvl="1"/>
            <a:r>
              <a:rPr lang="en-US" b="1" dirty="0"/>
              <a:t>title</a:t>
            </a:r>
          </a:p>
          <a:p>
            <a:pPr lvl="2"/>
            <a:r>
              <a:rPr lang="en-US" dirty="0"/>
              <a:t>Defines some extra information about an element.</a:t>
            </a:r>
          </a:p>
          <a:p>
            <a:pPr lvl="2"/>
            <a:r>
              <a:rPr lang="en-US" dirty="0"/>
              <a:t>The value of the title attribute will be displayed as a tooltip when you mouse over the element.</a:t>
            </a:r>
          </a:p>
        </p:txBody>
      </p:sp>
    </p:spTree>
    <p:extLst>
      <p:ext uri="{BB962C8B-B14F-4D97-AF65-F5344CB8AC3E}">
        <p14:creationId xmlns:p14="http://schemas.microsoft.com/office/powerpoint/2010/main" val="288134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83E-D67D-B891-EBFB-E5D22D8B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 1.5.1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B9F5-AD04-56F9-29A6-7AD69969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“Create an HTML page containing an image, unordered list items, and hyperlinks”</a:t>
            </a:r>
          </a:p>
          <a:p>
            <a:pPr lvl="1"/>
            <a:r>
              <a:rPr lang="en-US" sz="2200" dirty="0"/>
              <a:t>Set the image’s height, width, and alt values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61791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496</TotalTime>
  <Words>821</Words>
  <Application>Microsoft Office PowerPoint</Application>
  <PresentationFormat>Widescreen</PresentationFormat>
  <Paragraphs>106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Lesson 1.5</vt:lpstr>
      <vt:lpstr>Learning Outcomes</vt:lpstr>
      <vt:lpstr>HTML Attributes</vt:lpstr>
      <vt:lpstr>HTML Attribute examples</vt:lpstr>
      <vt:lpstr>HTML Attribute examples</vt:lpstr>
      <vt:lpstr>HTML Attribute examples</vt:lpstr>
      <vt:lpstr>HTML Attribute examples</vt:lpstr>
      <vt:lpstr>Global HTML Attributes</vt:lpstr>
      <vt:lpstr>Learning Activity 1.5.1</vt:lpstr>
      <vt:lpstr>Practice Activity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2024-01-25T17:33:25Z</dcterms:modified>
</cp:coreProperties>
</file>