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0" r:id="rId4"/>
    <p:sldId id="271" r:id="rId5"/>
    <p:sldId id="274" r:id="rId6"/>
    <p:sldId id="273" r:id="rId7"/>
    <p:sldId id="272" r:id="rId8"/>
    <p:sldId id="275" r:id="rId9"/>
    <p:sldId id="281" r:id="rId10"/>
    <p:sldId id="276" r:id="rId11"/>
    <p:sldId id="284" r:id="rId12"/>
    <p:sldId id="283" r:id="rId13"/>
    <p:sldId id="27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A83E7-2680-45DF-ADDA-CF4E8284371D}" v="13" dt="2024-02-08T17:03:23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9" autoAdjust="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ECFAB726-2E2C-4410-BF1F-7A21B9188D30}"/>
    <pc:docChg chg="custSel addSld delSld modSld">
      <pc:chgData name="Michael Dorsey" userId="55fe7d32-ca7a-42b8-bfd4-8c73c44449d5" providerId="ADAL" clId="{ECFAB726-2E2C-4410-BF1F-7A21B9188D30}" dt="2024-01-17T16:48:07.490" v="1904" actId="33524"/>
      <pc:docMkLst>
        <pc:docMk/>
      </pc:docMkLst>
      <pc:sldChg chg="modSp mod">
        <pc:chgData name="Michael Dorsey" userId="55fe7d32-ca7a-42b8-bfd4-8c73c44449d5" providerId="ADAL" clId="{ECFAB726-2E2C-4410-BF1F-7A21B9188D30}" dt="2024-01-13T00:14:42.501" v="4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ECFAB726-2E2C-4410-BF1F-7A21B9188D30}" dt="2024-01-13T00:14:33.542" v="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ECFAB726-2E2C-4410-BF1F-7A21B9188D30}" dt="2024-01-13T00:14:42.501" v="4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ECFAB726-2E2C-4410-BF1F-7A21B9188D30}" dt="2024-01-13T00:15:07.141" v="114"/>
        <pc:sldMkLst>
          <pc:docMk/>
          <pc:sldMk cId="2081694413" sldId="257"/>
        </pc:sldMkLst>
        <pc:spChg chg="mod">
          <ac:chgData name="Michael Dorsey" userId="55fe7d32-ca7a-42b8-bfd4-8c73c44449d5" providerId="ADAL" clId="{ECFAB726-2E2C-4410-BF1F-7A21B9188D30}" dt="2024-01-13T00:15:07.141" v="114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CFAB726-2E2C-4410-BF1F-7A21B9188D30}" dt="2024-01-13T00:16:16.499" v="117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ECFAB726-2E2C-4410-BF1F-7A21B9188D30}" dt="2024-01-13T00:16:13.603" v="116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ECFAB726-2E2C-4410-BF1F-7A21B9188D30}" dt="2024-01-13T00:16:19.527" v="118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ECFAB726-2E2C-4410-BF1F-7A21B9188D30}" dt="2024-01-13T00:16:20.900" v="119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ECFAB726-2E2C-4410-BF1F-7A21B9188D30}" dt="2024-01-13T00:16:26.531" v="120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ECFAB726-2E2C-4410-BF1F-7A21B9188D30}" dt="2024-01-13T00:17:33.120" v="34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ECFAB726-2E2C-4410-BF1F-7A21B9188D30}" dt="2024-01-13T00:17:33.120" v="34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CFAB726-2E2C-4410-BF1F-7A21B9188D30}" dt="2024-01-13T00:14:07.887" v="0" actId="47"/>
        <pc:sldMkLst>
          <pc:docMk/>
          <pc:sldMk cId="1803096863" sldId="265"/>
        </pc:sldMkLst>
      </pc:sldChg>
      <pc:sldChg chg="modSp mod">
        <pc:chgData name="Michael Dorsey" userId="55fe7d32-ca7a-42b8-bfd4-8c73c44449d5" providerId="ADAL" clId="{ECFAB726-2E2C-4410-BF1F-7A21B9188D30}" dt="2024-01-13T00:16:44.650" v="137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ECFAB726-2E2C-4410-BF1F-7A21B9188D30}" dt="2024-01-13T00:16:44.650" v="137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ECFAB726-2E2C-4410-BF1F-7A21B9188D30}" dt="2024-01-13T00:15:59.783" v="115" actId="27636"/>
          <ac:spMkLst>
            <pc:docMk/>
            <pc:sldMk cId="2980988235" sldId="265"/>
            <ac:spMk id="3" creationId="{58E7475B-C76C-92D5-A932-B64D45843C29}"/>
          </ac:spMkLst>
        </pc:spChg>
      </pc:sldChg>
      <pc:sldChg chg="addSp delSp modSp new mod">
        <pc:chgData name="Michael Dorsey" userId="55fe7d32-ca7a-42b8-bfd4-8c73c44449d5" providerId="ADAL" clId="{ECFAB726-2E2C-4410-BF1F-7A21B9188D30}" dt="2024-01-15T22:01:37.057" v="1015" actId="1076"/>
        <pc:sldMkLst>
          <pc:docMk/>
          <pc:sldMk cId="1730907224" sldId="266"/>
        </pc:sldMkLst>
        <pc:spChg chg="mod">
          <ac:chgData name="Michael Dorsey" userId="55fe7d32-ca7a-42b8-bfd4-8c73c44449d5" providerId="ADAL" clId="{ECFAB726-2E2C-4410-BF1F-7A21B9188D30}" dt="2024-01-15T21:58:01.338" v="932" actId="20577"/>
          <ac:spMkLst>
            <pc:docMk/>
            <pc:sldMk cId="1730907224" sldId="266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01:33.485" v="1014" actId="20577"/>
          <ac:spMkLst>
            <pc:docMk/>
            <pc:sldMk cId="1730907224" sldId="266"/>
            <ac:spMk id="3" creationId="{B9859F28-C4E9-796C-9AB6-3318895FC586}"/>
          </ac:spMkLst>
        </pc:spChg>
        <pc:picChg chg="add del mod">
          <ac:chgData name="Michael Dorsey" userId="55fe7d32-ca7a-42b8-bfd4-8c73c44449d5" providerId="ADAL" clId="{ECFAB726-2E2C-4410-BF1F-7A21B9188D30}" dt="2024-01-15T21:57:06.302" v="903" actId="478"/>
          <ac:picMkLst>
            <pc:docMk/>
            <pc:sldMk cId="1730907224" sldId="266"/>
            <ac:picMk id="5" creationId="{C465ACF4-121C-CAA0-4CF2-355A0498F809}"/>
          </ac:picMkLst>
        </pc:picChg>
        <pc:picChg chg="add mod">
          <ac:chgData name="Michael Dorsey" userId="55fe7d32-ca7a-42b8-bfd4-8c73c44449d5" providerId="ADAL" clId="{ECFAB726-2E2C-4410-BF1F-7A21B9188D30}" dt="2024-01-15T22:01:37.057" v="1015" actId="1076"/>
          <ac:picMkLst>
            <pc:docMk/>
            <pc:sldMk cId="1730907224" sldId="266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08.594" v="1" actId="47"/>
        <pc:sldMkLst>
          <pc:docMk/>
          <pc:sldMk cId="2803473385" sldId="266"/>
        </pc:sldMkLst>
      </pc:sldChg>
      <pc:sldChg chg="addSp delSp modSp new mod">
        <pc:chgData name="Michael Dorsey" userId="55fe7d32-ca7a-42b8-bfd4-8c73c44449d5" providerId="ADAL" clId="{ECFAB726-2E2C-4410-BF1F-7A21B9188D30}" dt="2024-01-15T21:59:15.931" v="964" actId="1076"/>
        <pc:sldMkLst>
          <pc:docMk/>
          <pc:sldMk cId="492496448" sldId="267"/>
        </pc:sldMkLst>
        <pc:spChg chg="mod">
          <ac:chgData name="Michael Dorsey" userId="55fe7d32-ca7a-42b8-bfd4-8c73c44449d5" providerId="ADAL" clId="{ECFAB726-2E2C-4410-BF1F-7A21B9188D30}" dt="2024-01-15T21:59:06.978" v="960" actId="20577"/>
          <ac:spMkLst>
            <pc:docMk/>
            <pc:sldMk cId="492496448" sldId="267"/>
            <ac:spMk id="2" creationId="{C372E315-B9F1-345E-38EC-BE5D6B1F13C8}"/>
          </ac:spMkLst>
        </pc:spChg>
        <pc:spChg chg="del">
          <ac:chgData name="Michael Dorsey" userId="55fe7d32-ca7a-42b8-bfd4-8c73c44449d5" providerId="ADAL" clId="{ECFAB726-2E2C-4410-BF1F-7A21B9188D30}" dt="2024-01-15T21:59:09.572" v="961" actId="478"/>
          <ac:spMkLst>
            <pc:docMk/>
            <pc:sldMk cId="492496448" sldId="267"/>
            <ac:spMk id="3" creationId="{C9027C91-78CC-E32B-F166-09BFFE91B59A}"/>
          </ac:spMkLst>
        </pc:spChg>
        <pc:spChg chg="add del">
          <ac:chgData name="Michael Dorsey" userId="55fe7d32-ca7a-42b8-bfd4-8c73c44449d5" providerId="ADAL" clId="{ECFAB726-2E2C-4410-BF1F-7A21B9188D30}" dt="2024-01-15T21:58:47.777" v="939" actId="478"/>
          <ac:spMkLst>
            <pc:docMk/>
            <pc:sldMk cId="492496448" sldId="267"/>
            <ac:spMk id="4" creationId="{0E20875F-C7F9-3BE9-1498-5F37892BFECC}"/>
          </ac:spMkLst>
        </pc:spChg>
        <pc:picChg chg="add mod">
          <ac:chgData name="Michael Dorsey" userId="55fe7d32-ca7a-42b8-bfd4-8c73c44449d5" providerId="ADAL" clId="{ECFAB726-2E2C-4410-BF1F-7A21B9188D30}" dt="2024-01-15T21:59:15.931" v="964" actId="1076"/>
          <ac:picMkLst>
            <pc:docMk/>
            <pc:sldMk cId="492496448" sldId="267"/>
            <ac:picMk id="6" creationId="{B05F10B1-DE76-6121-8C71-24DF80D775B0}"/>
          </ac:picMkLst>
        </pc:picChg>
      </pc:sldChg>
      <pc:sldChg chg="del">
        <pc:chgData name="Michael Dorsey" userId="55fe7d32-ca7a-42b8-bfd4-8c73c44449d5" providerId="ADAL" clId="{ECFAB726-2E2C-4410-BF1F-7A21B9188D30}" dt="2024-01-13T00:14:09.026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ECFAB726-2E2C-4410-BF1F-7A21B9188D30}" dt="2024-01-13T00:14:09.737" v="4" actId="47"/>
        <pc:sldMkLst>
          <pc:docMk/>
          <pc:sldMk cId="57267345" sldId="268"/>
        </pc:sldMkLst>
      </pc:sldChg>
      <pc:sldChg chg="delSp modSp add mod">
        <pc:chgData name="Michael Dorsey" userId="55fe7d32-ca7a-42b8-bfd4-8c73c44449d5" providerId="ADAL" clId="{ECFAB726-2E2C-4410-BF1F-7A21B9188D30}" dt="2024-01-17T16:48:07.490" v="1904" actId="33524"/>
        <pc:sldMkLst>
          <pc:docMk/>
          <pc:sldMk cId="2687513859" sldId="268"/>
        </pc:sldMkLst>
        <pc:spChg chg="mod">
          <ac:chgData name="Michael Dorsey" userId="55fe7d32-ca7a-42b8-bfd4-8c73c44449d5" providerId="ADAL" clId="{ECFAB726-2E2C-4410-BF1F-7A21B9188D30}" dt="2024-01-15T22:16:48.207" v="1692" actId="20577"/>
          <ac:spMkLst>
            <pc:docMk/>
            <pc:sldMk cId="2687513859" sldId="268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7T16:48:07.490" v="1904" actId="33524"/>
          <ac:spMkLst>
            <pc:docMk/>
            <pc:sldMk cId="2687513859" sldId="268"/>
            <ac:spMk id="3" creationId="{B9859F28-C4E9-796C-9AB6-3318895FC586}"/>
          </ac:spMkLst>
        </pc:spChg>
        <pc:picChg chg="del">
          <ac:chgData name="Michael Dorsey" userId="55fe7d32-ca7a-42b8-bfd4-8c73c44449d5" providerId="ADAL" clId="{ECFAB726-2E2C-4410-BF1F-7A21B9188D30}" dt="2024-01-15T22:01:45.839" v="1016" actId="478"/>
          <ac:picMkLst>
            <pc:docMk/>
            <pc:sldMk cId="2687513859" sldId="268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10.101" v="5" actId="47"/>
        <pc:sldMkLst>
          <pc:docMk/>
          <pc:sldMk cId="505512580" sldId="269"/>
        </pc:sldMkLst>
      </pc:sldChg>
      <pc:sldChg chg="modSp new mod">
        <pc:chgData name="Michael Dorsey" userId="55fe7d32-ca7a-42b8-bfd4-8c73c44449d5" providerId="ADAL" clId="{ECFAB726-2E2C-4410-BF1F-7A21B9188D30}" dt="2024-01-15T22:09:31.099" v="1158" actId="6549"/>
        <pc:sldMkLst>
          <pc:docMk/>
          <pc:sldMk cId="1349507948" sldId="269"/>
        </pc:sldMkLst>
        <pc:spChg chg="mod">
          <ac:chgData name="Michael Dorsey" userId="55fe7d32-ca7a-42b8-bfd4-8c73c44449d5" providerId="ADAL" clId="{ECFAB726-2E2C-4410-BF1F-7A21B9188D30}" dt="2024-01-15T22:04:28.598" v="1094" actId="20577"/>
          <ac:spMkLst>
            <pc:docMk/>
            <pc:sldMk cId="1349507948" sldId="269"/>
            <ac:spMk id="2" creationId="{2AEA017C-03D8-8907-60C8-8B093CF4E0B6}"/>
          </ac:spMkLst>
        </pc:spChg>
        <pc:spChg chg="mod">
          <ac:chgData name="Michael Dorsey" userId="55fe7d32-ca7a-42b8-bfd4-8c73c44449d5" providerId="ADAL" clId="{ECFAB726-2E2C-4410-BF1F-7A21B9188D30}" dt="2024-01-15T22:09:31.099" v="1158" actId="6549"/>
          <ac:spMkLst>
            <pc:docMk/>
            <pc:sldMk cId="1349507948" sldId="269"/>
            <ac:spMk id="3" creationId="{FA55B9EE-788C-4A76-4F84-EAD9C8C1C793}"/>
          </ac:spMkLst>
        </pc:spChg>
      </pc:sldChg>
      <pc:sldChg chg="modSp new mod">
        <pc:chgData name="Michael Dorsey" userId="55fe7d32-ca7a-42b8-bfd4-8c73c44449d5" providerId="ADAL" clId="{ECFAB726-2E2C-4410-BF1F-7A21B9188D30}" dt="2024-01-15T22:10:19.243" v="1160"/>
        <pc:sldMkLst>
          <pc:docMk/>
          <pc:sldMk cId="377234412" sldId="270"/>
        </pc:sldMkLst>
        <pc:spChg chg="mod">
          <ac:chgData name="Michael Dorsey" userId="55fe7d32-ca7a-42b8-bfd4-8c73c44449d5" providerId="ADAL" clId="{ECFAB726-2E2C-4410-BF1F-7A21B9188D30}" dt="2024-01-15T22:05:39.219" v="1128" actId="20577"/>
          <ac:spMkLst>
            <pc:docMk/>
            <pc:sldMk cId="377234412" sldId="270"/>
            <ac:spMk id="2" creationId="{6E937707-98CA-D749-2D2F-65C35C415475}"/>
          </ac:spMkLst>
        </pc:spChg>
        <pc:spChg chg="mod">
          <ac:chgData name="Michael Dorsey" userId="55fe7d32-ca7a-42b8-bfd4-8c73c44449d5" providerId="ADAL" clId="{ECFAB726-2E2C-4410-BF1F-7A21B9188D30}" dt="2024-01-15T22:10:19.243" v="1160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ECFAB726-2E2C-4410-BF1F-7A21B9188D30}" dt="2024-01-13T00:14:11.179" v="6" actId="47"/>
        <pc:sldMkLst>
          <pc:docMk/>
          <pc:sldMk cId="3385524362" sldId="270"/>
        </pc:sldMkLst>
      </pc:sldChg>
      <pc:sldChg chg="modSp new mod">
        <pc:chgData name="Michael Dorsey" userId="55fe7d32-ca7a-42b8-bfd4-8c73c44449d5" providerId="ADAL" clId="{ECFAB726-2E2C-4410-BF1F-7A21B9188D30}" dt="2024-01-15T22:15:54.609" v="1684" actId="20577"/>
        <pc:sldMkLst>
          <pc:docMk/>
          <pc:sldMk cId="2600979176" sldId="271"/>
        </pc:sldMkLst>
        <pc:spChg chg="mod">
          <ac:chgData name="Michael Dorsey" userId="55fe7d32-ca7a-42b8-bfd4-8c73c44449d5" providerId="ADAL" clId="{ECFAB726-2E2C-4410-BF1F-7A21B9188D30}" dt="2024-01-15T22:15:54.609" v="1684" actId="20577"/>
          <ac:spMkLst>
            <pc:docMk/>
            <pc:sldMk cId="2600979176" sldId="271"/>
            <ac:spMk id="2" creationId="{B25B924D-9E33-6018-8AAC-3C6F0FAE5494}"/>
          </ac:spMkLst>
        </pc:spChg>
        <pc:spChg chg="mod">
          <ac:chgData name="Michael Dorsey" userId="55fe7d32-ca7a-42b8-bfd4-8c73c44449d5" providerId="ADAL" clId="{ECFAB726-2E2C-4410-BF1F-7A21B9188D30}" dt="2024-01-15T22:15:49.006" v="1676" actId="20577"/>
          <ac:spMkLst>
            <pc:docMk/>
            <pc:sldMk cId="2600979176" sldId="271"/>
            <ac:spMk id="3" creationId="{DDE5AD05-A8FB-CB88-E363-9351573B6760}"/>
          </ac:spMkLst>
        </pc:spChg>
      </pc:sldChg>
      <pc:sldChg chg="del">
        <pc:chgData name="Michael Dorsey" userId="55fe7d32-ca7a-42b8-bfd4-8c73c44449d5" providerId="ADAL" clId="{ECFAB726-2E2C-4410-BF1F-7A21B9188D30}" dt="2024-01-13T00:14:09.375" v="3" actId="47"/>
        <pc:sldMkLst>
          <pc:docMk/>
          <pc:sldMk cId="3897598743" sldId="271"/>
        </pc:sldMkLst>
      </pc:sldChg>
      <pc:sldChg chg="del">
        <pc:chgData name="Michael Dorsey" userId="55fe7d32-ca7a-42b8-bfd4-8c73c44449d5" providerId="ADAL" clId="{ECFAB726-2E2C-4410-BF1F-7A21B9188D30}" dt="2024-01-13T00:14:11.741" v="7" actId="47"/>
        <pc:sldMkLst>
          <pc:docMk/>
          <pc:sldMk cId="852342354" sldId="272"/>
        </pc:sldMkLst>
      </pc:sldChg>
    </pc:docChg>
  </pc:docChgLst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1T22:02:08.020" v="2722" actId="114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2:08.020" v="2722" actId="11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1T22:02:08.020" v="2722" actId="1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11T22:01:00.481" v="2718" actId="403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11T22:01:00.481" v="2718" actId="403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11T22:01:06.042" v="2720" actId="403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11T22:01:06.042" v="2720" actId="403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1:11.413" v="2721" actId="403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1T22:01:11.413" v="2721" actId="403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7E4C3CA5-DC7C-4E6F-A436-FFD6F6F8FE38}"/>
    <pc:docChg chg="custSel addSld delSld modSld">
      <pc:chgData name="Michael Dorsey" userId="55fe7d32-ca7a-42b8-bfd4-8c73c44449d5" providerId="ADAL" clId="{7E4C3CA5-DC7C-4E6F-A436-FFD6F6F8FE38}" dt="2024-01-18T17:36:19.347" v="330" actId="20577"/>
      <pc:docMkLst>
        <pc:docMk/>
      </pc:docMkLst>
      <pc:sldChg chg="modSp mod">
        <pc:chgData name="Michael Dorsey" userId="55fe7d32-ca7a-42b8-bfd4-8c73c44449d5" providerId="ADAL" clId="{7E4C3CA5-DC7C-4E6F-A436-FFD6F6F8FE38}" dt="2024-01-18T17:28:25.116" v="118"/>
        <pc:sldMkLst>
          <pc:docMk/>
          <pc:sldMk cId="1371528175" sldId="256"/>
        </pc:sldMkLst>
        <pc:spChg chg="mod">
          <ac:chgData name="Michael Dorsey" userId="55fe7d32-ca7a-42b8-bfd4-8c73c44449d5" providerId="ADAL" clId="{7E4C3CA5-DC7C-4E6F-A436-FFD6F6F8FE38}" dt="2024-01-18T17:28:01.871" v="116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7E4C3CA5-DC7C-4E6F-A436-FFD6F6F8FE38}" dt="2024-01-18T17:28:25.116" v="118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7E4C3CA5-DC7C-4E6F-A436-FFD6F6F8FE38}" dt="2024-01-18T17:28:47.434" v="237"/>
        <pc:sldMkLst>
          <pc:docMk/>
          <pc:sldMk cId="2081694413" sldId="257"/>
        </pc:sldMkLst>
        <pc:spChg chg="mod">
          <ac:chgData name="Michael Dorsey" userId="55fe7d32-ca7a-42b8-bfd4-8c73c44449d5" providerId="ADAL" clId="{7E4C3CA5-DC7C-4E6F-A436-FFD6F6F8FE38}" dt="2024-01-18T17:28:47.434" v="23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7E4C3CA5-DC7C-4E6F-A436-FFD6F6F8FE38}" dt="2024-01-18T17:36:19.347" v="33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E4C3CA5-DC7C-4E6F-A436-FFD6F6F8FE38}" dt="2024-01-18T17:36:19.347" v="33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7E4C3CA5-DC7C-4E6F-A436-FFD6F6F8FE38}" dt="2024-01-18T17:27:35.746" v="0" actId="47"/>
        <pc:sldMkLst>
          <pc:docMk/>
          <pc:sldMk cId="2980988235" sldId="265"/>
        </pc:sldMkLst>
      </pc:sldChg>
      <pc:sldChg chg="del">
        <pc:chgData name="Michael Dorsey" userId="55fe7d32-ca7a-42b8-bfd4-8c73c44449d5" providerId="ADAL" clId="{7E4C3CA5-DC7C-4E6F-A436-FFD6F6F8FE38}" dt="2024-01-18T17:27:37.086" v="2" actId="47"/>
        <pc:sldMkLst>
          <pc:docMk/>
          <pc:sldMk cId="1730907224" sldId="266"/>
        </pc:sldMkLst>
      </pc:sldChg>
      <pc:sldChg chg="del">
        <pc:chgData name="Michael Dorsey" userId="55fe7d32-ca7a-42b8-bfd4-8c73c44449d5" providerId="ADAL" clId="{7E4C3CA5-DC7C-4E6F-A436-FFD6F6F8FE38}" dt="2024-01-18T17:27:36.488" v="1" actId="47"/>
        <pc:sldMkLst>
          <pc:docMk/>
          <pc:sldMk cId="492496448" sldId="267"/>
        </pc:sldMkLst>
      </pc:sldChg>
      <pc:sldChg chg="del">
        <pc:chgData name="Michael Dorsey" userId="55fe7d32-ca7a-42b8-bfd4-8c73c44449d5" providerId="ADAL" clId="{7E4C3CA5-DC7C-4E6F-A436-FFD6F6F8FE38}" dt="2024-01-18T17:27:38.399" v="4" actId="47"/>
        <pc:sldMkLst>
          <pc:docMk/>
          <pc:sldMk cId="2687513859" sldId="268"/>
        </pc:sldMkLst>
      </pc:sldChg>
      <pc:sldChg chg="del">
        <pc:chgData name="Michael Dorsey" userId="55fe7d32-ca7a-42b8-bfd4-8c73c44449d5" providerId="ADAL" clId="{7E4C3CA5-DC7C-4E6F-A436-FFD6F6F8FE38}" dt="2024-01-18T17:27:37.734" v="3" actId="47"/>
        <pc:sldMkLst>
          <pc:docMk/>
          <pc:sldMk cId="1349507948" sldId="269"/>
        </pc:sldMkLst>
      </pc:sldChg>
      <pc:sldChg chg="modSp mod">
        <pc:chgData name="Michael Dorsey" userId="55fe7d32-ca7a-42b8-bfd4-8c73c44449d5" providerId="ADAL" clId="{7E4C3CA5-DC7C-4E6F-A436-FFD6F6F8FE38}" dt="2024-01-18T17:27:50.710" v="114" actId="5793"/>
        <pc:sldMkLst>
          <pc:docMk/>
          <pc:sldMk cId="377234412" sldId="270"/>
        </pc:sldMkLst>
        <pc:spChg chg="mod">
          <ac:chgData name="Michael Dorsey" userId="55fe7d32-ca7a-42b8-bfd4-8c73c44449d5" providerId="ADAL" clId="{7E4C3CA5-DC7C-4E6F-A436-FFD6F6F8FE38}" dt="2024-01-18T17:27:50.710" v="114" actId="5793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7E4C3CA5-DC7C-4E6F-A436-FFD6F6F8FE38}" dt="2024-01-18T17:35:35.293" v="261" actId="47"/>
        <pc:sldMkLst>
          <pc:docMk/>
          <pc:sldMk cId="2600979176" sldId="271"/>
        </pc:sldMkLst>
      </pc:sldChg>
      <pc:sldChg chg="addSp delSp modSp new mod modNotesTx">
        <pc:chgData name="Michael Dorsey" userId="55fe7d32-ca7a-42b8-bfd4-8c73c44449d5" providerId="ADAL" clId="{7E4C3CA5-DC7C-4E6F-A436-FFD6F6F8FE38}" dt="2024-01-18T17:31:23.971" v="243" actId="20577"/>
        <pc:sldMkLst>
          <pc:docMk/>
          <pc:sldMk cId="210340315" sldId="272"/>
        </pc:sldMkLst>
        <pc:spChg chg="mod">
          <ac:chgData name="Michael Dorsey" userId="55fe7d32-ca7a-42b8-bfd4-8c73c44449d5" providerId="ADAL" clId="{7E4C3CA5-DC7C-4E6F-A436-FFD6F6F8FE38}" dt="2024-01-18T17:30:59.042" v="239"/>
          <ac:spMkLst>
            <pc:docMk/>
            <pc:sldMk cId="210340315" sldId="272"/>
            <ac:spMk id="2" creationId="{20C39704-CA7A-CE71-5A96-12AA868C247A}"/>
          </ac:spMkLst>
        </pc:spChg>
        <pc:spChg chg="del">
          <ac:chgData name="Michael Dorsey" userId="55fe7d32-ca7a-42b8-bfd4-8c73c44449d5" providerId="ADAL" clId="{7E4C3CA5-DC7C-4E6F-A436-FFD6F6F8FE38}" dt="2024-01-18T17:31:10.185" v="240" actId="478"/>
          <ac:spMkLst>
            <pc:docMk/>
            <pc:sldMk cId="210340315" sldId="272"/>
            <ac:spMk id="3" creationId="{9E8CACB6-7FE5-2F6B-6FE0-48ED50F4B6CD}"/>
          </ac:spMkLst>
        </pc:spChg>
        <pc:spChg chg="add mod">
          <ac:chgData name="Michael Dorsey" userId="55fe7d32-ca7a-42b8-bfd4-8c73c44449d5" providerId="ADAL" clId="{7E4C3CA5-DC7C-4E6F-A436-FFD6F6F8FE38}" dt="2024-01-18T17:31:10.517" v="241"/>
          <ac:spMkLst>
            <pc:docMk/>
            <pc:sldMk cId="210340315" sldId="272"/>
            <ac:spMk id="7" creationId="{12FECA52-04E3-38F5-ABCB-5F1E88B3F238}"/>
          </ac:spMkLst>
        </pc:sp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4" creationId="{9C068D48-E0FA-7419-D7BD-DA62004B4D41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5" creationId="{C7B5F725-8A13-64AF-207B-36244526673F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6" creationId="{90100FB3-47FA-E0B2-6AE2-616E0EBF9A25}"/>
          </ac:picMkLst>
        </pc:picChg>
      </pc:sldChg>
      <pc:sldChg chg="addSp delSp modSp new mod modNotesTx">
        <pc:chgData name="Michael Dorsey" userId="55fe7d32-ca7a-42b8-bfd4-8c73c44449d5" providerId="ADAL" clId="{7E4C3CA5-DC7C-4E6F-A436-FFD6F6F8FE38}" dt="2024-01-18T17:32:10.907" v="251" actId="20577"/>
        <pc:sldMkLst>
          <pc:docMk/>
          <pc:sldMk cId="555994785" sldId="273"/>
        </pc:sldMkLst>
        <pc:spChg chg="mod">
          <ac:chgData name="Michael Dorsey" userId="55fe7d32-ca7a-42b8-bfd4-8c73c44449d5" providerId="ADAL" clId="{7E4C3CA5-DC7C-4E6F-A436-FFD6F6F8FE38}" dt="2024-01-18T17:31:41.672" v="245"/>
          <ac:spMkLst>
            <pc:docMk/>
            <pc:sldMk cId="555994785" sldId="273"/>
            <ac:spMk id="2" creationId="{0847DF18-BC55-BDF2-DE94-E4544BF91F54}"/>
          </ac:spMkLst>
        </pc:spChg>
        <pc:spChg chg="del">
          <ac:chgData name="Michael Dorsey" userId="55fe7d32-ca7a-42b8-bfd4-8c73c44449d5" providerId="ADAL" clId="{7E4C3CA5-DC7C-4E6F-A436-FFD6F6F8FE38}" dt="2024-01-18T17:31:50.171" v="246" actId="478"/>
          <ac:spMkLst>
            <pc:docMk/>
            <pc:sldMk cId="555994785" sldId="273"/>
            <ac:spMk id="3" creationId="{CABEA307-87BC-7769-607A-E9A051A82F20}"/>
          </ac:spMkLst>
        </pc:spChg>
        <pc:picChg chg="add mod">
          <ac:chgData name="Michael Dorsey" userId="55fe7d32-ca7a-42b8-bfd4-8c73c44449d5" providerId="ADAL" clId="{7E4C3CA5-DC7C-4E6F-A436-FFD6F6F8FE38}" dt="2024-01-18T17:32:01.897" v="249" actId="1076"/>
          <ac:picMkLst>
            <pc:docMk/>
            <pc:sldMk cId="555994785" sldId="273"/>
            <ac:picMk id="4" creationId="{B99E10F2-FC39-7E3D-ACFF-133EC84617F3}"/>
          </ac:picMkLst>
        </pc:picChg>
      </pc:sldChg>
      <pc:sldChg chg="modSp new mod modNotesTx">
        <pc:chgData name="Michael Dorsey" userId="55fe7d32-ca7a-42b8-bfd4-8c73c44449d5" providerId="ADAL" clId="{7E4C3CA5-DC7C-4E6F-A436-FFD6F6F8FE38}" dt="2024-01-18T17:32:59.430" v="256" actId="20577"/>
        <pc:sldMkLst>
          <pc:docMk/>
          <pc:sldMk cId="851675960" sldId="274"/>
        </pc:sldMkLst>
        <pc:spChg chg="mod">
          <ac:chgData name="Michael Dorsey" userId="55fe7d32-ca7a-42b8-bfd4-8c73c44449d5" providerId="ADAL" clId="{7E4C3CA5-DC7C-4E6F-A436-FFD6F6F8FE38}" dt="2024-01-18T17:32:43.168" v="253"/>
          <ac:spMkLst>
            <pc:docMk/>
            <pc:sldMk cId="851675960" sldId="274"/>
            <ac:spMk id="2" creationId="{FB1052A3-F29F-A17F-5237-D37276E89D8A}"/>
          </ac:spMkLst>
        </pc:spChg>
        <pc:spChg chg="mod">
          <ac:chgData name="Michael Dorsey" userId="55fe7d32-ca7a-42b8-bfd4-8c73c44449d5" providerId="ADAL" clId="{7E4C3CA5-DC7C-4E6F-A436-FFD6F6F8FE38}" dt="2024-01-18T17:32:51.053" v="254"/>
          <ac:spMkLst>
            <pc:docMk/>
            <pc:sldMk cId="851675960" sldId="274"/>
            <ac:spMk id="3" creationId="{350A4E61-8816-87DD-EEAF-8BE7DFFFCBC8}"/>
          </ac:spMkLst>
        </pc:spChg>
      </pc:sldChg>
      <pc:sldChg chg="modSp new mod modNotesTx">
        <pc:chgData name="Michael Dorsey" userId="55fe7d32-ca7a-42b8-bfd4-8c73c44449d5" providerId="ADAL" clId="{7E4C3CA5-DC7C-4E6F-A436-FFD6F6F8FE38}" dt="2024-01-18T17:34:30.354" v="260"/>
        <pc:sldMkLst>
          <pc:docMk/>
          <pc:sldMk cId="1090114711" sldId="275"/>
        </pc:sldMkLst>
        <pc:spChg chg="mod">
          <ac:chgData name="Michael Dorsey" userId="55fe7d32-ca7a-42b8-bfd4-8c73c44449d5" providerId="ADAL" clId="{7E4C3CA5-DC7C-4E6F-A436-FFD6F6F8FE38}" dt="2024-01-18T17:34:19.682" v="258"/>
          <ac:spMkLst>
            <pc:docMk/>
            <pc:sldMk cId="1090114711" sldId="275"/>
            <ac:spMk id="2" creationId="{914980CF-8136-D70A-37B4-560F0EEBAE2F}"/>
          </ac:spMkLst>
        </pc:spChg>
        <pc:spChg chg="mod">
          <ac:chgData name="Michael Dorsey" userId="55fe7d32-ca7a-42b8-bfd4-8c73c44449d5" providerId="ADAL" clId="{7E4C3CA5-DC7C-4E6F-A436-FFD6F6F8FE38}" dt="2024-01-18T17:34:25.750" v="259"/>
          <ac:spMkLst>
            <pc:docMk/>
            <pc:sldMk cId="1090114711" sldId="275"/>
            <ac:spMk id="3" creationId="{63175695-FFBC-C1A4-B5EF-582D0A32F14E}"/>
          </ac:spMkLst>
        </pc:spChg>
      </pc:sldChg>
    </pc:docChg>
  </pc:docChgLst>
  <pc:docChgLst>
    <pc:chgData name="Michael Dorsey" userId="55fe7d32-ca7a-42b8-bfd4-8c73c44449d5" providerId="ADAL" clId="{32B83EC8-4BCF-4075-B8E8-2D85DC56D058}"/>
    <pc:docChg chg="undo custSel addSld delSld modSld">
      <pc:chgData name="Michael Dorsey" userId="55fe7d32-ca7a-42b8-bfd4-8c73c44449d5" providerId="ADAL" clId="{32B83EC8-4BCF-4075-B8E8-2D85DC56D058}" dt="2024-02-02T16:47:58.477" v="1785" actId="20577"/>
      <pc:docMkLst>
        <pc:docMk/>
      </pc:docMkLst>
      <pc:sldChg chg="modSp mod">
        <pc:chgData name="Michael Dorsey" userId="55fe7d32-ca7a-42b8-bfd4-8c73c44449d5" providerId="ADAL" clId="{32B83EC8-4BCF-4075-B8E8-2D85DC56D058}" dt="2024-01-31T21:58:59.758" v="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2B83EC8-4BCF-4075-B8E8-2D85DC56D058}" dt="2024-01-31T21:58:56.673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2B83EC8-4BCF-4075-B8E8-2D85DC56D058}" dt="2024-01-31T21:58:59.758" v="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2B83EC8-4BCF-4075-B8E8-2D85DC56D058}" dt="2024-01-31T21:59:20.184" v="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2B83EC8-4BCF-4075-B8E8-2D85DC56D058}" dt="2024-01-31T21:59:20.184" v="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1-31T22:02:14.671" v="58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2B83EC8-4BCF-4075-B8E8-2D85DC56D058}" dt="2024-01-31T22:02:14.671" v="58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2B83EC8-4BCF-4075-B8E8-2D85DC56D058}" dt="2024-01-31T21:59:24.292" v="10" actId="47"/>
        <pc:sldMkLst>
          <pc:docMk/>
          <pc:sldMk cId="772163886" sldId="266"/>
        </pc:sldMkLst>
      </pc:sldChg>
      <pc:sldChg chg="delSp modSp del mod">
        <pc:chgData name="Michael Dorsey" userId="55fe7d32-ca7a-42b8-bfd4-8c73c44449d5" providerId="ADAL" clId="{32B83EC8-4BCF-4075-B8E8-2D85DC56D058}" dt="2024-02-01T17:33:28.557" v="141" actId="47"/>
        <pc:sldMkLst>
          <pc:docMk/>
          <pc:sldMk cId="1683491249" sldId="266"/>
        </pc:sldMkLst>
        <pc:spChg chg="del">
          <ac:chgData name="Michael Dorsey" userId="55fe7d32-ca7a-42b8-bfd4-8c73c44449d5" providerId="ADAL" clId="{32B83EC8-4BCF-4075-B8E8-2D85DC56D058}" dt="2024-02-01T17:32:36.564" v="131" actId="478"/>
          <ac:spMkLst>
            <pc:docMk/>
            <pc:sldMk cId="1683491249" sldId="266"/>
            <ac:spMk id="30" creationId="{7A693EA4-DA17-179A-8FBB-674287769C2A}"/>
          </ac:spMkLst>
        </pc:spChg>
        <pc:picChg chg="mod">
          <ac:chgData name="Michael Dorsey" userId="55fe7d32-ca7a-42b8-bfd4-8c73c44449d5" providerId="ADAL" clId="{32B83EC8-4BCF-4075-B8E8-2D85DC56D058}" dt="2024-02-01T17:32:41.460" v="132" actId="1076"/>
          <ac:picMkLst>
            <pc:docMk/>
            <pc:sldMk cId="1683491249" sldId="266"/>
            <ac:picMk id="1026" creationId="{07A1ED13-AAC2-9F2E-2F62-3E6494546AB0}"/>
          </ac:picMkLst>
        </pc:picChg>
      </pc:sldChg>
      <pc:sldChg chg="modSp mod modNotesTx">
        <pc:chgData name="Michael Dorsey" userId="55fe7d32-ca7a-42b8-bfd4-8c73c44449d5" providerId="ADAL" clId="{32B83EC8-4BCF-4075-B8E8-2D85DC56D058}" dt="2024-02-01T17:47:07.677" v="645" actId="20577"/>
        <pc:sldMkLst>
          <pc:docMk/>
          <pc:sldMk cId="1574802349" sldId="267"/>
        </pc:sldMkLst>
        <pc:spChg chg="mod">
          <ac:chgData name="Michael Dorsey" userId="55fe7d32-ca7a-42b8-bfd4-8c73c44449d5" providerId="ADAL" clId="{32B83EC8-4BCF-4075-B8E8-2D85DC56D058}" dt="2024-02-01T17:47:07.677" v="645" actId="20577"/>
          <ac:spMkLst>
            <pc:docMk/>
            <pc:sldMk cId="1574802349" sldId="26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32B83EC8-4BCF-4075-B8E8-2D85DC56D058}" dt="2024-01-31T21:59:24.924" v="11" actId="47"/>
        <pc:sldMkLst>
          <pc:docMk/>
          <pc:sldMk cId="4068506393" sldId="267"/>
        </pc:sldMkLst>
      </pc:sldChg>
      <pc:sldChg chg="del">
        <pc:chgData name="Michael Dorsey" userId="55fe7d32-ca7a-42b8-bfd4-8c73c44449d5" providerId="ADAL" clId="{32B83EC8-4BCF-4075-B8E8-2D85DC56D058}" dt="2024-01-31T21:59:25.566" v="12" actId="47"/>
        <pc:sldMkLst>
          <pc:docMk/>
          <pc:sldMk cId="924183665" sldId="268"/>
        </pc:sldMkLst>
      </pc:sldChg>
      <pc:sldChg chg="del">
        <pc:chgData name="Michael Dorsey" userId="55fe7d32-ca7a-42b8-bfd4-8c73c44449d5" providerId="ADAL" clId="{32B83EC8-4BCF-4075-B8E8-2D85DC56D058}" dt="2024-01-31T21:59:26.664" v="14" actId="47"/>
        <pc:sldMkLst>
          <pc:docMk/>
          <pc:sldMk cId="1138863663" sldId="269"/>
        </pc:sldMkLst>
      </pc:sldChg>
      <pc:sldChg chg="modSp mod">
        <pc:chgData name="Michael Dorsey" userId="55fe7d32-ca7a-42b8-bfd4-8c73c44449d5" providerId="ADAL" clId="{32B83EC8-4BCF-4075-B8E8-2D85DC56D058}" dt="2024-02-01T17:32:27.452" v="130"/>
        <pc:sldMkLst>
          <pc:docMk/>
          <pc:sldMk cId="377234412" sldId="270"/>
        </pc:sldMkLst>
        <pc:spChg chg="mod">
          <ac:chgData name="Michael Dorsey" userId="55fe7d32-ca7a-42b8-bfd4-8c73c44449d5" providerId="ADAL" clId="{32B83EC8-4BCF-4075-B8E8-2D85DC56D058}" dt="2024-02-01T17:32:27.452" v="130"/>
          <ac:spMkLst>
            <pc:docMk/>
            <pc:sldMk cId="377234412" sldId="270"/>
            <ac:spMk id="3" creationId="{3CA2BE22-409E-E1C3-5091-EFECE1B0AA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8:01:03.219" v="1395" actId="27636"/>
        <pc:sldMkLst>
          <pc:docMk/>
          <pc:sldMk cId="63774332" sldId="271"/>
        </pc:sldMkLst>
        <pc:spChg chg="mod">
          <ac:chgData name="Michael Dorsey" userId="55fe7d32-ca7a-42b8-bfd4-8c73c44449d5" providerId="ADAL" clId="{32B83EC8-4BCF-4075-B8E8-2D85DC56D058}" dt="2024-02-01T18:01:03.219" v="1395" actId="27636"/>
          <ac:spMkLst>
            <pc:docMk/>
            <pc:sldMk cId="63774332" sldId="271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32B83EC8-4BCF-4075-B8E8-2D85DC56D058}" dt="2024-02-01T17:36:43.778" v="278" actId="47"/>
        <pc:sldMkLst>
          <pc:docMk/>
          <pc:sldMk cId="2576519916" sldId="272"/>
        </pc:sldMkLst>
        <pc:picChg chg="mod">
          <ac:chgData name="Michael Dorsey" userId="55fe7d32-ca7a-42b8-bfd4-8c73c44449d5" providerId="ADAL" clId="{32B83EC8-4BCF-4075-B8E8-2D85DC56D058}" dt="2024-02-01T17:35:22.302" v="249" actId="1036"/>
          <ac:picMkLst>
            <pc:docMk/>
            <pc:sldMk cId="2576519916" sldId="272"/>
            <ac:picMk id="5" creationId="{1223F02C-7827-BDAD-A02E-F9D6C38CFC81}"/>
          </ac:picMkLst>
        </pc:picChg>
      </pc:sldChg>
      <pc:sldChg chg="modSp mod">
        <pc:chgData name="Michael Dorsey" userId="55fe7d32-ca7a-42b8-bfd4-8c73c44449d5" providerId="ADAL" clId="{32B83EC8-4BCF-4075-B8E8-2D85DC56D058}" dt="2024-02-01T17:41:07.976" v="409" actId="403"/>
        <pc:sldMkLst>
          <pc:docMk/>
          <pc:sldMk cId="2382512356" sldId="273"/>
        </pc:sldMkLst>
        <pc:spChg chg="mod">
          <ac:chgData name="Michael Dorsey" userId="55fe7d32-ca7a-42b8-bfd4-8c73c44449d5" providerId="ADAL" clId="{32B83EC8-4BCF-4075-B8E8-2D85DC56D058}" dt="2024-02-01T17:39:30.348" v="358" actId="20577"/>
          <ac:spMkLst>
            <pc:docMk/>
            <pc:sldMk cId="2382512356" sldId="273"/>
            <ac:spMk id="2" creationId="{D901987B-7FC3-80AA-6684-1D3EDD0C8E66}"/>
          </ac:spMkLst>
        </pc:spChg>
        <pc:spChg chg="mod">
          <ac:chgData name="Michael Dorsey" userId="55fe7d32-ca7a-42b8-bfd4-8c73c44449d5" providerId="ADAL" clId="{32B83EC8-4BCF-4075-B8E8-2D85DC56D058}" dt="2024-02-01T17:41:07.976" v="409" actId="403"/>
          <ac:spMkLst>
            <pc:docMk/>
            <pc:sldMk cId="2382512356" sldId="273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2-01T17:46:34.863" v="629" actId="403"/>
        <pc:sldMkLst>
          <pc:docMk/>
          <pc:sldMk cId="2146927826" sldId="274"/>
        </pc:sldMkLst>
        <pc:spChg chg="mod">
          <ac:chgData name="Michael Dorsey" userId="55fe7d32-ca7a-42b8-bfd4-8c73c44449d5" providerId="ADAL" clId="{32B83EC8-4BCF-4075-B8E8-2D85DC56D058}" dt="2024-02-01T17:41:21.205" v="410"/>
          <ac:spMkLst>
            <pc:docMk/>
            <pc:sldMk cId="2146927826" sldId="274"/>
            <ac:spMk id="2" creationId="{D901987B-7FC3-80AA-6684-1D3EDD0C8E66}"/>
          </ac:spMkLst>
        </pc:spChg>
        <pc:spChg chg="mod">
          <ac:chgData name="Michael Dorsey" userId="55fe7d32-ca7a-42b8-bfd4-8c73c44449d5" providerId="ADAL" clId="{32B83EC8-4BCF-4075-B8E8-2D85DC56D058}" dt="2024-02-01T17:46:34.863" v="629" actId="403"/>
          <ac:spMkLst>
            <pc:docMk/>
            <pc:sldMk cId="2146927826" sldId="274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1:51.717" v="817" actId="27636"/>
        <pc:sldMkLst>
          <pc:docMk/>
          <pc:sldMk cId="655153479" sldId="275"/>
        </pc:sldMkLst>
        <pc:spChg chg="mod">
          <ac:chgData name="Michael Dorsey" userId="55fe7d32-ca7a-42b8-bfd4-8c73c44449d5" providerId="ADAL" clId="{32B83EC8-4BCF-4075-B8E8-2D85DC56D058}" dt="2024-02-01T17:51:51.717" v="817" actId="27636"/>
          <ac:spMkLst>
            <pc:docMk/>
            <pc:sldMk cId="655153479" sldId="275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8:08.871" v="1256" actId="313"/>
        <pc:sldMkLst>
          <pc:docMk/>
          <pc:sldMk cId="749201413" sldId="276"/>
        </pc:sldMkLst>
        <pc:spChg chg="mod">
          <ac:chgData name="Michael Dorsey" userId="55fe7d32-ca7a-42b8-bfd4-8c73c44449d5" providerId="ADAL" clId="{32B83EC8-4BCF-4075-B8E8-2D85DC56D058}" dt="2024-02-01T17:58:08.871" v="1256" actId="313"/>
          <ac:spMkLst>
            <pc:docMk/>
            <pc:sldMk cId="749201413" sldId="27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8:02:45.748" v="1511" actId="20577"/>
        <pc:sldMkLst>
          <pc:docMk/>
          <pc:sldMk cId="4179854187" sldId="277"/>
        </pc:sldMkLst>
        <pc:spChg chg="mod">
          <ac:chgData name="Michael Dorsey" userId="55fe7d32-ca7a-42b8-bfd4-8c73c44449d5" providerId="ADAL" clId="{32B83EC8-4BCF-4075-B8E8-2D85DC56D058}" dt="2024-02-01T18:02:45.748" v="1511" actId="20577"/>
          <ac:spMkLst>
            <pc:docMk/>
            <pc:sldMk cId="4179854187" sldId="27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1-31T22:01:56.645" v="31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32B83EC8-4BCF-4075-B8E8-2D85DC56D058}" dt="2024-01-31T22:01:56.645" v="31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5:17.124" v="1088" actId="27636"/>
        <pc:sldMkLst>
          <pc:docMk/>
          <pc:sldMk cId="45508811" sldId="280"/>
        </pc:sldMkLst>
        <pc:spChg chg="mod">
          <ac:chgData name="Michael Dorsey" userId="55fe7d32-ca7a-42b8-bfd4-8c73c44449d5" providerId="ADAL" clId="{32B83EC8-4BCF-4075-B8E8-2D85DC56D058}" dt="2024-02-01T17:55:17.124" v="1088" actId="27636"/>
          <ac:spMkLst>
            <pc:docMk/>
            <pc:sldMk cId="45508811" sldId="280"/>
            <ac:spMk id="3" creationId="{4EFB0C34-B6DA-4CB0-79B3-A7261CB76821}"/>
          </ac:spMkLst>
        </pc:spChg>
      </pc:sldChg>
      <pc:sldChg chg="delSp del mod">
        <pc:chgData name="Michael Dorsey" userId="55fe7d32-ca7a-42b8-bfd4-8c73c44449d5" providerId="ADAL" clId="{32B83EC8-4BCF-4075-B8E8-2D85DC56D058}" dt="2024-01-31T21:59:32.298" v="16" actId="47"/>
        <pc:sldMkLst>
          <pc:docMk/>
          <pc:sldMk cId="2404690349" sldId="280"/>
        </pc:sldMkLst>
        <pc:picChg chg="del">
          <ac:chgData name="Michael Dorsey" userId="55fe7d32-ca7a-42b8-bfd4-8c73c44449d5" providerId="ADAL" clId="{32B83EC8-4BCF-4075-B8E8-2D85DC56D058}" dt="2024-01-31T21:59:30.862" v="15" actId="478"/>
          <ac:picMkLst>
            <pc:docMk/>
            <pc:sldMk cId="2404690349" sldId="280"/>
            <ac:picMk id="7" creationId="{F28FBBD7-0CB0-2279-4E93-2A8644140109}"/>
          </ac:picMkLst>
        </pc:picChg>
      </pc:sldChg>
      <pc:sldChg chg="del">
        <pc:chgData name="Michael Dorsey" userId="55fe7d32-ca7a-42b8-bfd4-8c73c44449d5" providerId="ADAL" clId="{32B83EC8-4BCF-4075-B8E8-2D85DC56D058}" dt="2024-01-31T21:59:35.185" v="17" actId="47"/>
        <pc:sldMkLst>
          <pc:docMk/>
          <pc:sldMk cId="3621802711" sldId="281"/>
        </pc:sldMkLst>
      </pc:sldChg>
      <pc:sldChg chg="addSp delSp modSp new mod modClrScheme chgLayout modNotesTx">
        <pc:chgData name="Michael Dorsey" userId="55fe7d32-ca7a-42b8-bfd4-8c73c44449d5" providerId="ADAL" clId="{32B83EC8-4BCF-4075-B8E8-2D85DC56D058}" dt="2024-02-01T17:35:04.346" v="247" actId="20577"/>
        <pc:sldMkLst>
          <pc:docMk/>
          <pc:sldMk cId="4291344057" sldId="281"/>
        </pc:sldMkLst>
        <pc:spChg chg="del">
          <ac:chgData name="Michael Dorsey" userId="55fe7d32-ca7a-42b8-bfd4-8c73c44449d5" providerId="ADAL" clId="{32B83EC8-4BCF-4075-B8E8-2D85DC56D058}" dt="2024-02-01T17:32:56.872" v="134" actId="700"/>
          <ac:spMkLst>
            <pc:docMk/>
            <pc:sldMk cId="4291344057" sldId="281"/>
            <ac:spMk id="2" creationId="{970CB575-7621-753C-DFAC-CC9AAAC3276F}"/>
          </ac:spMkLst>
        </pc:spChg>
        <pc:spChg chg="del">
          <ac:chgData name="Michael Dorsey" userId="55fe7d32-ca7a-42b8-bfd4-8c73c44449d5" providerId="ADAL" clId="{32B83EC8-4BCF-4075-B8E8-2D85DC56D058}" dt="2024-02-01T17:32:56.872" v="134" actId="700"/>
          <ac:spMkLst>
            <pc:docMk/>
            <pc:sldMk cId="4291344057" sldId="281"/>
            <ac:spMk id="3" creationId="{B84DD8A7-0189-32F3-2E88-87C8E1D1F985}"/>
          </ac:spMkLst>
        </pc:spChg>
        <pc:spChg chg="add mod">
          <ac:chgData name="Michael Dorsey" userId="55fe7d32-ca7a-42b8-bfd4-8c73c44449d5" providerId="ADAL" clId="{32B83EC8-4BCF-4075-B8E8-2D85DC56D058}" dt="2024-02-01T17:34:58.883" v="246" actId="403"/>
          <ac:spMkLst>
            <pc:docMk/>
            <pc:sldMk cId="4291344057" sldId="281"/>
            <ac:spMk id="5" creationId="{3B36D7CB-1AC6-80EE-5EC0-F9083CDB22FE}"/>
          </ac:spMkLst>
        </pc:spChg>
        <pc:picChg chg="add mod">
          <ac:chgData name="Michael Dorsey" userId="55fe7d32-ca7a-42b8-bfd4-8c73c44449d5" providerId="ADAL" clId="{32B83EC8-4BCF-4075-B8E8-2D85DC56D058}" dt="2024-02-01T17:34:23.133" v="142" actId="1076"/>
          <ac:picMkLst>
            <pc:docMk/>
            <pc:sldMk cId="4291344057" sldId="281"/>
            <ac:picMk id="4" creationId="{E30DB7AD-6C03-39BC-559C-BEE98598BC0D}"/>
          </ac:picMkLst>
        </pc:picChg>
      </pc:sldChg>
      <pc:sldChg chg="addSp delSp modSp new mod modClrScheme chgLayout">
        <pc:chgData name="Michael Dorsey" userId="55fe7d32-ca7a-42b8-bfd4-8c73c44449d5" providerId="ADAL" clId="{32B83EC8-4BCF-4075-B8E8-2D85DC56D058}" dt="2024-02-01T17:37:45.982" v="341" actId="114"/>
        <pc:sldMkLst>
          <pc:docMk/>
          <pc:sldMk cId="2470699033" sldId="282"/>
        </pc:sldMkLst>
        <pc:spChg chg="add mod">
          <ac:chgData name="Michael Dorsey" userId="55fe7d32-ca7a-42b8-bfd4-8c73c44449d5" providerId="ADAL" clId="{32B83EC8-4BCF-4075-B8E8-2D85DC56D058}" dt="2024-02-01T17:36:05.951" v="272" actId="20577"/>
          <ac:spMkLst>
            <pc:docMk/>
            <pc:sldMk cId="2470699033" sldId="282"/>
            <ac:spMk id="2" creationId="{2A2091E7-594E-932F-3CDD-6F289E60DD2A}"/>
          </ac:spMkLst>
        </pc:spChg>
        <pc:spChg chg="add mod">
          <ac:chgData name="Michael Dorsey" userId="55fe7d32-ca7a-42b8-bfd4-8c73c44449d5" providerId="ADAL" clId="{32B83EC8-4BCF-4075-B8E8-2D85DC56D058}" dt="2024-02-01T17:37:45.982" v="341" actId="114"/>
          <ac:spMkLst>
            <pc:docMk/>
            <pc:sldMk cId="2470699033" sldId="282"/>
            <ac:spMk id="3" creationId="{3EE7C884-B870-7B06-A9B3-DDEA698CB7E8}"/>
          </ac:spMkLst>
        </pc:spChg>
        <pc:spChg chg="add del mod">
          <ac:chgData name="Michael Dorsey" userId="55fe7d32-ca7a-42b8-bfd4-8c73c44449d5" providerId="ADAL" clId="{32B83EC8-4BCF-4075-B8E8-2D85DC56D058}" dt="2024-02-01T17:36:28.833" v="274" actId="478"/>
          <ac:spMkLst>
            <pc:docMk/>
            <pc:sldMk cId="2470699033" sldId="282"/>
            <ac:spMk id="4" creationId="{0B972F91-D1BC-5E41-B6A8-580C81B14345}"/>
          </ac:spMkLst>
        </pc:spChg>
        <pc:picChg chg="add mod">
          <ac:chgData name="Michael Dorsey" userId="55fe7d32-ca7a-42b8-bfd4-8c73c44449d5" providerId="ADAL" clId="{32B83EC8-4BCF-4075-B8E8-2D85DC56D058}" dt="2024-02-01T17:36:35.784" v="277" actId="1076"/>
          <ac:picMkLst>
            <pc:docMk/>
            <pc:sldMk cId="2470699033" sldId="282"/>
            <ac:picMk id="5" creationId="{FDE7B951-6AC1-9423-C0C5-BC3D1182FEDA}"/>
          </ac:picMkLst>
        </pc:picChg>
      </pc:sldChg>
      <pc:sldChg chg="del">
        <pc:chgData name="Michael Dorsey" userId="55fe7d32-ca7a-42b8-bfd4-8c73c44449d5" providerId="ADAL" clId="{32B83EC8-4BCF-4075-B8E8-2D85DC56D058}" dt="2024-01-31T21:59:26.077" v="13" actId="47"/>
        <pc:sldMkLst>
          <pc:docMk/>
          <pc:sldMk cId="2748813777" sldId="283"/>
        </pc:sldMkLst>
      </pc:sldChg>
      <pc:sldChg chg="modSp new mod modNotesTx">
        <pc:chgData name="Michael Dorsey" userId="55fe7d32-ca7a-42b8-bfd4-8c73c44449d5" providerId="ADAL" clId="{32B83EC8-4BCF-4075-B8E8-2D85DC56D058}" dt="2024-02-01T18:16:37.719" v="1590" actId="6549"/>
        <pc:sldMkLst>
          <pc:docMk/>
          <pc:sldMk cId="3912600416" sldId="283"/>
        </pc:sldMkLst>
        <pc:spChg chg="mod">
          <ac:chgData name="Michael Dorsey" userId="55fe7d32-ca7a-42b8-bfd4-8c73c44449d5" providerId="ADAL" clId="{32B83EC8-4BCF-4075-B8E8-2D85DC56D058}" dt="2024-02-01T18:10:54.970" v="1539" actId="20577"/>
          <ac:spMkLst>
            <pc:docMk/>
            <pc:sldMk cId="3912600416" sldId="283"/>
            <ac:spMk id="2" creationId="{63EE2056-E113-A831-81EC-A300ADB6AECE}"/>
          </ac:spMkLst>
        </pc:spChg>
        <pc:spChg chg="mod">
          <ac:chgData name="Michael Dorsey" userId="55fe7d32-ca7a-42b8-bfd4-8c73c44449d5" providerId="ADAL" clId="{32B83EC8-4BCF-4075-B8E8-2D85DC56D058}" dt="2024-02-01T18:16:37.719" v="1590" actId="6549"/>
          <ac:spMkLst>
            <pc:docMk/>
            <pc:sldMk cId="3912600416" sldId="283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19:08.938" v="1658" actId="20577"/>
        <pc:sldMkLst>
          <pc:docMk/>
          <pc:sldMk cId="2466043081" sldId="284"/>
        </pc:sldMkLst>
        <pc:spChg chg="mod">
          <ac:chgData name="Michael Dorsey" userId="55fe7d32-ca7a-42b8-bfd4-8c73c44449d5" providerId="ADAL" clId="{32B83EC8-4BCF-4075-B8E8-2D85DC56D058}" dt="2024-02-01T18:19:08.938" v="1658" actId="20577"/>
          <ac:spMkLst>
            <pc:docMk/>
            <pc:sldMk cId="2466043081" sldId="284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0:31.372" v="1672" actId="20577"/>
        <pc:sldMkLst>
          <pc:docMk/>
          <pc:sldMk cId="1873195780" sldId="285"/>
        </pc:sldMkLst>
        <pc:spChg chg="mod">
          <ac:chgData name="Michael Dorsey" userId="55fe7d32-ca7a-42b8-bfd4-8c73c44449d5" providerId="ADAL" clId="{32B83EC8-4BCF-4075-B8E8-2D85DC56D058}" dt="2024-02-01T18:19:33.524" v="1663" actId="20577"/>
          <ac:spMkLst>
            <pc:docMk/>
            <pc:sldMk cId="1873195780" sldId="285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2T16:47:58.477" v="1785" actId="20577"/>
        <pc:sldMkLst>
          <pc:docMk/>
          <pc:sldMk cId="1479404792" sldId="286"/>
        </pc:sldMkLst>
        <pc:spChg chg="mod">
          <ac:chgData name="Michael Dorsey" userId="55fe7d32-ca7a-42b8-bfd4-8c73c44449d5" providerId="ADAL" clId="{32B83EC8-4BCF-4075-B8E8-2D85DC56D058}" dt="2024-02-01T18:26:30.971" v="1768" actId="20577"/>
          <ac:spMkLst>
            <pc:docMk/>
            <pc:sldMk cId="1479404792" sldId="286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4:01.789" v="1744" actId="20577"/>
        <pc:sldMkLst>
          <pc:docMk/>
          <pc:sldMk cId="1985005733" sldId="287"/>
        </pc:sldMkLst>
        <pc:spChg chg="mod">
          <ac:chgData name="Michael Dorsey" userId="55fe7d32-ca7a-42b8-bfd4-8c73c44449d5" providerId="ADAL" clId="{32B83EC8-4BCF-4075-B8E8-2D85DC56D058}" dt="2024-02-01T18:24:01.789" v="1744" actId="20577"/>
          <ac:spMkLst>
            <pc:docMk/>
            <pc:sldMk cId="1985005733" sldId="287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7:47.370" v="1783" actId="20577"/>
        <pc:sldMkLst>
          <pc:docMk/>
          <pc:sldMk cId="3972126292" sldId="288"/>
        </pc:sldMkLst>
        <pc:spChg chg="mod">
          <ac:chgData name="Michael Dorsey" userId="55fe7d32-ca7a-42b8-bfd4-8c73c44449d5" providerId="ADAL" clId="{32B83EC8-4BCF-4075-B8E8-2D85DC56D058}" dt="2024-02-01T18:27:38.744" v="1775" actId="20577"/>
          <ac:spMkLst>
            <pc:docMk/>
            <pc:sldMk cId="3972126292" sldId="288"/>
            <ac:spMk id="3" creationId="{9A9BA120-1054-BB7E-743F-9B08731E478F}"/>
          </ac:spMkLst>
        </pc:spChg>
      </pc:sldChg>
    </pc:docChg>
  </pc:docChgLst>
  <pc:docChgLst>
    <pc:chgData name="Michael Dorsey" userId="55fe7d32-ca7a-42b8-bfd4-8c73c44449d5" providerId="ADAL" clId="{6475D0AD-C0C0-420C-941C-0F508DA42F0A}"/>
    <pc:docChg chg="undo custSel addSld delSld modSld sldOrd">
      <pc:chgData name="Michael Dorsey" userId="55fe7d32-ca7a-42b8-bfd4-8c73c44449d5" providerId="ADAL" clId="{6475D0AD-C0C0-420C-941C-0F508DA42F0A}" dt="2024-02-06T17:46:50.220" v="3114" actId="403"/>
      <pc:docMkLst>
        <pc:docMk/>
      </pc:docMkLst>
      <pc:sldChg chg="addSp delSp modSp mod">
        <pc:chgData name="Michael Dorsey" userId="55fe7d32-ca7a-42b8-bfd4-8c73c44449d5" providerId="ADAL" clId="{6475D0AD-C0C0-420C-941C-0F508DA42F0A}" dt="2024-02-05T23:27:00.309" v="30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6475D0AD-C0C0-420C-941C-0F508DA42F0A}" dt="2024-02-05T23:26:48.971" v="1" actId="20577"/>
          <ac:spMkLst>
            <pc:docMk/>
            <pc:sldMk cId="1371528175" sldId="256"/>
            <ac:spMk id="2" creationId="{644889FC-8CB1-8176-EF41-72DC5FE730FA}"/>
          </ac:spMkLst>
        </pc:spChg>
        <pc:spChg chg="add del mod">
          <ac:chgData name="Michael Dorsey" userId="55fe7d32-ca7a-42b8-bfd4-8c73c44449d5" providerId="ADAL" clId="{6475D0AD-C0C0-420C-941C-0F508DA42F0A}" dt="2024-02-05T23:27:00.309" v="30" actId="20577"/>
          <ac:spMkLst>
            <pc:docMk/>
            <pc:sldMk cId="1371528175" sldId="256"/>
            <ac:spMk id="3" creationId="{1C912921-0CF5-2345-879C-C36E95F9660E}"/>
          </ac:spMkLst>
        </pc:spChg>
        <pc:spChg chg="add del mod">
          <ac:chgData name="Michael Dorsey" userId="55fe7d32-ca7a-42b8-bfd4-8c73c44449d5" providerId="ADAL" clId="{6475D0AD-C0C0-420C-941C-0F508DA42F0A}" dt="2024-02-05T23:26:53.999" v="3" actId="478"/>
          <ac:spMkLst>
            <pc:docMk/>
            <pc:sldMk cId="1371528175" sldId="256"/>
            <ac:spMk id="5" creationId="{2BFB8C77-C2D7-AFCE-A03D-1CC9DF904E11}"/>
          </ac:spMkLst>
        </pc:spChg>
      </pc:sldChg>
      <pc:sldChg chg="modSp mod">
        <pc:chgData name="Michael Dorsey" userId="55fe7d32-ca7a-42b8-bfd4-8c73c44449d5" providerId="ADAL" clId="{6475D0AD-C0C0-420C-941C-0F508DA42F0A}" dt="2024-02-05T23:27:27.057" v="141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6475D0AD-C0C0-420C-941C-0F508DA42F0A}" dt="2024-02-05T23:27:27.057" v="141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6475D0AD-C0C0-420C-941C-0F508DA42F0A}" dt="2024-02-05T23:35:01.053" v="71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6475D0AD-C0C0-420C-941C-0F508DA42F0A}" dt="2024-02-05T23:35:01.053" v="71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6475D0AD-C0C0-420C-941C-0F508DA42F0A}" dt="2024-02-05T23:27:41.461" v="146" actId="47"/>
        <pc:sldMkLst>
          <pc:docMk/>
          <pc:sldMk cId="1574802349" sldId="267"/>
        </pc:sldMkLst>
      </pc:sldChg>
      <pc:sldChg chg="modSp mod">
        <pc:chgData name="Michael Dorsey" userId="55fe7d32-ca7a-42b8-bfd4-8c73c44449d5" providerId="ADAL" clId="{6475D0AD-C0C0-420C-941C-0F508DA42F0A}" dt="2024-02-05T23:27:57.200" v="209" actId="20577"/>
        <pc:sldMkLst>
          <pc:docMk/>
          <pc:sldMk cId="377234412" sldId="270"/>
        </pc:sldMkLst>
        <pc:spChg chg="mod">
          <ac:chgData name="Michael Dorsey" userId="55fe7d32-ca7a-42b8-bfd4-8c73c44449d5" providerId="ADAL" clId="{6475D0AD-C0C0-420C-941C-0F508DA42F0A}" dt="2024-02-05T23:27:57.200" v="209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6475D0AD-C0C0-420C-941C-0F508DA42F0A}" dt="2024-02-05T23:27:43.281" v="150" actId="47"/>
        <pc:sldMkLst>
          <pc:docMk/>
          <pc:sldMk cId="63774332" sldId="271"/>
        </pc:sldMkLst>
      </pc:sldChg>
      <pc:sldChg chg="modSp mod">
        <pc:chgData name="Michael Dorsey" userId="55fe7d32-ca7a-42b8-bfd4-8c73c44449d5" providerId="ADAL" clId="{6475D0AD-C0C0-420C-941C-0F508DA42F0A}" dt="2024-02-06T17:46:50.220" v="3114" actId="403"/>
        <pc:sldMkLst>
          <pc:docMk/>
          <pc:sldMk cId="1289570466" sldId="271"/>
        </pc:sldMkLst>
        <pc:spChg chg="mod">
          <ac:chgData name="Michael Dorsey" userId="55fe7d32-ca7a-42b8-bfd4-8c73c44449d5" providerId="ADAL" clId="{6475D0AD-C0C0-420C-941C-0F508DA42F0A}" dt="2024-02-06T17:03:22.935" v="2379"/>
          <ac:spMkLst>
            <pc:docMk/>
            <pc:sldMk cId="1289570466" sldId="271"/>
            <ac:spMk id="2" creationId="{2B7F6A13-D871-F4E8-3A5C-1FC46C96B065}"/>
          </ac:spMkLst>
        </pc:spChg>
        <pc:spChg chg="mod">
          <ac:chgData name="Michael Dorsey" userId="55fe7d32-ca7a-42b8-bfd4-8c73c44449d5" providerId="ADAL" clId="{6475D0AD-C0C0-420C-941C-0F508DA42F0A}" dt="2024-02-06T17:46:50.220" v="3114" actId="403"/>
          <ac:spMkLst>
            <pc:docMk/>
            <pc:sldMk cId="1289570466" sldId="271"/>
            <ac:spMk id="3" creationId="{BF86269F-9946-2AB9-A7FB-1615D2E164EC}"/>
          </ac:spMkLst>
        </pc:spChg>
      </pc:sldChg>
      <pc:sldChg chg="modSp mod">
        <pc:chgData name="Michael Dorsey" userId="55fe7d32-ca7a-42b8-bfd4-8c73c44449d5" providerId="ADAL" clId="{6475D0AD-C0C0-420C-941C-0F508DA42F0A}" dt="2024-02-05T23:58:08.204" v="1951" actId="403"/>
        <pc:sldMkLst>
          <pc:docMk/>
          <pc:sldMk cId="2035615348" sldId="272"/>
        </pc:sldMkLst>
        <pc:spChg chg="mod">
          <ac:chgData name="Michael Dorsey" userId="55fe7d32-ca7a-42b8-bfd4-8c73c44449d5" providerId="ADAL" clId="{6475D0AD-C0C0-420C-941C-0F508DA42F0A}" dt="2024-02-05T23:57:35.873" v="1941" actId="20577"/>
          <ac:spMkLst>
            <pc:docMk/>
            <pc:sldMk cId="2035615348" sldId="272"/>
            <ac:spMk id="2" creationId="{D901987B-7FC3-80AA-6684-1D3EDD0C8E66}"/>
          </ac:spMkLst>
        </pc:spChg>
        <pc:spChg chg="mod">
          <ac:chgData name="Michael Dorsey" userId="55fe7d32-ca7a-42b8-bfd4-8c73c44449d5" providerId="ADAL" clId="{6475D0AD-C0C0-420C-941C-0F508DA42F0A}" dt="2024-02-05T23:58:08.204" v="1951" actId="403"/>
          <ac:spMkLst>
            <pc:docMk/>
            <pc:sldMk cId="2035615348" sldId="27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6475D0AD-C0C0-420C-941C-0F508DA42F0A}" dt="2024-02-05T23:27:40.426" v="144" actId="47"/>
        <pc:sldMkLst>
          <pc:docMk/>
          <pc:sldMk cId="2382512356" sldId="273"/>
        </pc:sldMkLst>
      </pc:sldChg>
      <pc:sldChg chg="modSp mod">
        <pc:chgData name="Michael Dorsey" userId="55fe7d32-ca7a-42b8-bfd4-8c73c44449d5" providerId="ADAL" clId="{6475D0AD-C0C0-420C-941C-0F508DA42F0A}" dt="2024-02-06T17:02:50.903" v="2338" actId="27636"/>
        <pc:sldMkLst>
          <pc:docMk/>
          <pc:sldMk cId="2944857982" sldId="273"/>
        </pc:sldMkLst>
        <pc:spChg chg="mod">
          <ac:chgData name="Michael Dorsey" userId="55fe7d32-ca7a-42b8-bfd4-8c73c44449d5" providerId="ADAL" clId="{6475D0AD-C0C0-420C-941C-0F508DA42F0A}" dt="2024-02-06T17:02:28.759" v="2305" actId="20577"/>
          <ac:spMkLst>
            <pc:docMk/>
            <pc:sldMk cId="2944857982" sldId="273"/>
            <ac:spMk id="2" creationId="{D901987B-7FC3-80AA-6684-1D3EDD0C8E66}"/>
          </ac:spMkLst>
        </pc:spChg>
        <pc:spChg chg="mod">
          <ac:chgData name="Michael Dorsey" userId="55fe7d32-ca7a-42b8-bfd4-8c73c44449d5" providerId="ADAL" clId="{6475D0AD-C0C0-420C-941C-0F508DA42F0A}" dt="2024-02-06T17:02:50.903" v="2338" actId="27636"/>
          <ac:spMkLst>
            <pc:docMk/>
            <pc:sldMk cId="2944857982" sldId="273"/>
            <ac:spMk id="3" creationId="{4EFB0C34-B6DA-4CB0-79B3-A7261CB76821}"/>
          </ac:spMkLst>
        </pc:spChg>
      </pc:sldChg>
      <pc:sldChg chg="modSp mod ord modNotesTx">
        <pc:chgData name="Michael Dorsey" userId="55fe7d32-ca7a-42b8-bfd4-8c73c44449d5" providerId="ADAL" clId="{6475D0AD-C0C0-420C-941C-0F508DA42F0A}" dt="2024-02-06T17:46:12.876" v="3113" actId="20577"/>
        <pc:sldMkLst>
          <pc:docMk/>
          <pc:sldMk cId="437153481" sldId="274"/>
        </pc:sldMkLst>
        <pc:spChg chg="mod">
          <ac:chgData name="Michael Dorsey" userId="55fe7d32-ca7a-42b8-bfd4-8c73c44449d5" providerId="ADAL" clId="{6475D0AD-C0C0-420C-941C-0F508DA42F0A}" dt="2024-02-06T17:46:12.876" v="3113" actId="20577"/>
          <ac:spMkLst>
            <pc:docMk/>
            <pc:sldMk cId="437153481" sldId="274"/>
            <ac:spMk id="3" creationId="{BF86269F-9946-2AB9-A7FB-1615D2E164EC}"/>
          </ac:spMkLst>
        </pc:spChg>
      </pc:sldChg>
      <pc:sldChg chg="del">
        <pc:chgData name="Michael Dorsey" userId="55fe7d32-ca7a-42b8-bfd4-8c73c44449d5" providerId="ADAL" clId="{6475D0AD-C0C0-420C-941C-0F508DA42F0A}" dt="2024-02-05T23:27:40.869" v="145" actId="47"/>
        <pc:sldMkLst>
          <pc:docMk/>
          <pc:sldMk cId="2146927826" sldId="274"/>
        </pc:sldMkLst>
      </pc:sldChg>
      <pc:sldChg chg="del">
        <pc:chgData name="Michael Dorsey" userId="55fe7d32-ca7a-42b8-bfd4-8c73c44449d5" providerId="ADAL" clId="{6475D0AD-C0C0-420C-941C-0F508DA42F0A}" dt="2024-02-05T23:27:41.907" v="147" actId="47"/>
        <pc:sldMkLst>
          <pc:docMk/>
          <pc:sldMk cId="655153479" sldId="275"/>
        </pc:sldMkLst>
      </pc:sldChg>
      <pc:sldChg chg="del">
        <pc:chgData name="Michael Dorsey" userId="55fe7d32-ca7a-42b8-bfd4-8c73c44449d5" providerId="ADAL" clId="{6475D0AD-C0C0-420C-941C-0F508DA42F0A}" dt="2024-02-05T23:27:42.822" v="149" actId="47"/>
        <pc:sldMkLst>
          <pc:docMk/>
          <pc:sldMk cId="749201413" sldId="276"/>
        </pc:sldMkLst>
      </pc:sldChg>
      <pc:sldChg chg="del">
        <pc:chgData name="Michael Dorsey" userId="55fe7d32-ca7a-42b8-bfd4-8c73c44449d5" providerId="ADAL" clId="{6475D0AD-C0C0-420C-941C-0F508DA42F0A}" dt="2024-02-05T23:27:43.914" v="151" actId="47"/>
        <pc:sldMkLst>
          <pc:docMk/>
          <pc:sldMk cId="4179854187" sldId="277"/>
        </pc:sldMkLst>
      </pc:sldChg>
      <pc:sldChg chg="modSp mod">
        <pc:chgData name="Michael Dorsey" userId="55fe7d32-ca7a-42b8-bfd4-8c73c44449d5" providerId="ADAL" clId="{6475D0AD-C0C0-420C-941C-0F508DA42F0A}" dt="2024-02-05T23:40:12.603" v="773" actId="404"/>
        <pc:sldMkLst>
          <pc:docMk/>
          <pc:sldMk cId="1686179174" sldId="279"/>
        </pc:sldMkLst>
        <pc:spChg chg="mod">
          <ac:chgData name="Michael Dorsey" userId="55fe7d32-ca7a-42b8-bfd4-8c73c44449d5" providerId="ADAL" clId="{6475D0AD-C0C0-420C-941C-0F508DA42F0A}" dt="2024-02-05T23:40:12.603" v="773" actId="404"/>
          <ac:spMkLst>
            <pc:docMk/>
            <pc:sldMk cId="1686179174" sldId="279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6475D0AD-C0C0-420C-941C-0F508DA42F0A}" dt="2024-02-05T23:27:42.351" v="148" actId="47"/>
        <pc:sldMkLst>
          <pc:docMk/>
          <pc:sldMk cId="45508811" sldId="280"/>
        </pc:sldMkLst>
      </pc:sldChg>
      <pc:sldChg chg="modSp add mod">
        <pc:chgData name="Michael Dorsey" userId="55fe7d32-ca7a-42b8-bfd4-8c73c44449d5" providerId="ADAL" clId="{6475D0AD-C0C0-420C-941C-0F508DA42F0A}" dt="2024-02-05T23:34:25.637" v="654" actId="20577"/>
        <pc:sldMkLst>
          <pc:docMk/>
          <pc:sldMk cId="380077950" sldId="280"/>
        </pc:sldMkLst>
        <pc:spChg chg="mod">
          <ac:chgData name="Michael Dorsey" userId="55fe7d32-ca7a-42b8-bfd4-8c73c44449d5" providerId="ADAL" clId="{6475D0AD-C0C0-420C-941C-0F508DA42F0A}" dt="2024-02-05T23:29:04.376" v="281" actId="20577"/>
          <ac:spMkLst>
            <pc:docMk/>
            <pc:sldMk cId="380077950" sldId="280"/>
            <ac:spMk id="2" creationId="{D8D4E83E-D67D-B891-EBFB-E5D22D8B7998}"/>
          </ac:spMkLst>
        </pc:spChg>
        <pc:spChg chg="mod">
          <ac:chgData name="Michael Dorsey" userId="55fe7d32-ca7a-42b8-bfd4-8c73c44449d5" providerId="ADAL" clId="{6475D0AD-C0C0-420C-941C-0F508DA42F0A}" dt="2024-02-05T23:34:25.637" v="654" actId="20577"/>
          <ac:spMkLst>
            <pc:docMk/>
            <pc:sldMk cId="380077950" sldId="280"/>
            <ac:spMk id="3" creationId="{2BEAB9F5-AD04-56F9-29A6-7AD69969B0AD}"/>
          </ac:spMkLst>
        </pc:spChg>
      </pc:sldChg>
      <pc:sldChg chg="modSp mod">
        <pc:chgData name="Michael Dorsey" userId="55fe7d32-ca7a-42b8-bfd4-8c73c44449d5" providerId="ADAL" clId="{6475D0AD-C0C0-420C-941C-0F508DA42F0A}" dt="2024-02-05T23:48:38.155" v="1205" actId="20577"/>
        <pc:sldMkLst>
          <pc:docMk/>
          <pc:sldMk cId="52175883" sldId="281"/>
        </pc:sldMkLst>
        <pc:spChg chg="mod">
          <ac:chgData name="Michael Dorsey" userId="55fe7d32-ca7a-42b8-bfd4-8c73c44449d5" providerId="ADAL" clId="{6475D0AD-C0C0-420C-941C-0F508DA42F0A}" dt="2024-02-05T23:44:20.464" v="865" actId="20577"/>
          <ac:spMkLst>
            <pc:docMk/>
            <pc:sldMk cId="52175883" sldId="281"/>
            <ac:spMk id="2" creationId="{D901987B-7FC3-80AA-6684-1D3EDD0C8E66}"/>
          </ac:spMkLst>
        </pc:spChg>
        <pc:spChg chg="mod">
          <ac:chgData name="Michael Dorsey" userId="55fe7d32-ca7a-42b8-bfd4-8c73c44449d5" providerId="ADAL" clId="{6475D0AD-C0C0-420C-941C-0F508DA42F0A}" dt="2024-02-05T23:48:38.155" v="1205" actId="20577"/>
          <ac:spMkLst>
            <pc:docMk/>
            <pc:sldMk cId="52175883" sldId="281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6475D0AD-C0C0-420C-941C-0F508DA42F0A}" dt="2024-02-05T23:27:38.767" v="142" actId="47"/>
        <pc:sldMkLst>
          <pc:docMk/>
          <pc:sldMk cId="4291344057" sldId="281"/>
        </pc:sldMkLst>
      </pc:sldChg>
      <pc:sldChg chg="modSp add mod">
        <pc:chgData name="Michael Dorsey" userId="55fe7d32-ca7a-42b8-bfd4-8c73c44449d5" providerId="ADAL" clId="{6475D0AD-C0C0-420C-941C-0F508DA42F0A}" dt="2024-02-06T00:08:16.263" v="2275" actId="20577"/>
        <pc:sldMkLst>
          <pc:docMk/>
          <pc:sldMk cId="2179137770" sldId="282"/>
        </pc:sldMkLst>
        <pc:spChg chg="mod">
          <ac:chgData name="Michael Dorsey" userId="55fe7d32-ca7a-42b8-bfd4-8c73c44449d5" providerId="ADAL" clId="{6475D0AD-C0C0-420C-941C-0F508DA42F0A}" dt="2024-02-06T00:08:16.263" v="2275" actId="20577"/>
          <ac:spMkLst>
            <pc:docMk/>
            <pc:sldMk cId="2179137770" sldId="28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6475D0AD-C0C0-420C-941C-0F508DA42F0A}" dt="2024-02-05T23:27:39.651" v="143" actId="47"/>
        <pc:sldMkLst>
          <pc:docMk/>
          <pc:sldMk cId="2470699033" sldId="282"/>
        </pc:sldMkLst>
      </pc:sldChg>
      <pc:sldChg chg="del">
        <pc:chgData name="Michael Dorsey" userId="55fe7d32-ca7a-42b8-bfd4-8c73c44449d5" providerId="ADAL" clId="{6475D0AD-C0C0-420C-941C-0F508DA42F0A}" dt="2024-02-05T23:27:45.180" v="152" actId="47"/>
        <pc:sldMkLst>
          <pc:docMk/>
          <pc:sldMk cId="3912600416" sldId="283"/>
        </pc:sldMkLst>
      </pc:sldChg>
      <pc:sldChg chg="del">
        <pc:chgData name="Michael Dorsey" userId="55fe7d32-ca7a-42b8-bfd4-8c73c44449d5" providerId="ADAL" clId="{6475D0AD-C0C0-420C-941C-0F508DA42F0A}" dt="2024-02-05T23:27:45.563" v="153" actId="47"/>
        <pc:sldMkLst>
          <pc:docMk/>
          <pc:sldMk cId="2466043081" sldId="284"/>
        </pc:sldMkLst>
      </pc:sldChg>
      <pc:sldChg chg="del">
        <pc:chgData name="Michael Dorsey" userId="55fe7d32-ca7a-42b8-bfd4-8c73c44449d5" providerId="ADAL" clId="{6475D0AD-C0C0-420C-941C-0F508DA42F0A}" dt="2024-02-05T23:27:45.969" v="154" actId="47"/>
        <pc:sldMkLst>
          <pc:docMk/>
          <pc:sldMk cId="1873195780" sldId="285"/>
        </pc:sldMkLst>
      </pc:sldChg>
      <pc:sldChg chg="del">
        <pc:chgData name="Michael Dorsey" userId="55fe7d32-ca7a-42b8-bfd4-8c73c44449d5" providerId="ADAL" clId="{6475D0AD-C0C0-420C-941C-0F508DA42F0A}" dt="2024-02-05T23:27:46.717" v="155" actId="47"/>
        <pc:sldMkLst>
          <pc:docMk/>
          <pc:sldMk cId="1479404792" sldId="286"/>
        </pc:sldMkLst>
      </pc:sldChg>
      <pc:sldChg chg="del">
        <pc:chgData name="Michael Dorsey" userId="55fe7d32-ca7a-42b8-bfd4-8c73c44449d5" providerId="ADAL" clId="{6475D0AD-C0C0-420C-941C-0F508DA42F0A}" dt="2024-02-05T23:27:47.297" v="156" actId="47"/>
        <pc:sldMkLst>
          <pc:docMk/>
          <pc:sldMk cId="1985005733" sldId="287"/>
        </pc:sldMkLst>
      </pc:sldChg>
      <pc:sldChg chg="del">
        <pc:chgData name="Michael Dorsey" userId="55fe7d32-ca7a-42b8-bfd4-8c73c44449d5" providerId="ADAL" clId="{6475D0AD-C0C0-420C-941C-0F508DA42F0A}" dt="2024-02-05T23:27:47.813" v="157" actId="47"/>
        <pc:sldMkLst>
          <pc:docMk/>
          <pc:sldMk cId="3972126292" sldId="288"/>
        </pc:sldMkLst>
      </pc:sldChg>
    </pc:docChg>
  </pc:docChgLst>
  <pc:docChgLst>
    <pc:chgData name="Michael Dorsey" userId="55fe7d32-ca7a-42b8-bfd4-8c73c44449d5" providerId="ADAL" clId="{995A83E7-2680-45DF-ADDA-CF4E8284371D}"/>
    <pc:docChg chg="undo custSel addSld delSld modSld sldOrd">
      <pc:chgData name="Michael Dorsey" userId="55fe7d32-ca7a-42b8-bfd4-8c73c44449d5" providerId="ADAL" clId="{995A83E7-2680-45DF-ADDA-CF4E8284371D}" dt="2024-02-08T17:04:01.086" v="1731" actId="6549"/>
      <pc:docMkLst>
        <pc:docMk/>
      </pc:docMkLst>
      <pc:sldChg chg="modSp mod">
        <pc:chgData name="Michael Dorsey" userId="55fe7d32-ca7a-42b8-bfd4-8c73c44449d5" providerId="ADAL" clId="{995A83E7-2680-45DF-ADDA-CF4E8284371D}" dt="2024-02-06T23:07:54.129" v="7"/>
        <pc:sldMkLst>
          <pc:docMk/>
          <pc:sldMk cId="1371528175" sldId="256"/>
        </pc:sldMkLst>
        <pc:spChg chg="mod">
          <ac:chgData name="Michael Dorsey" userId="55fe7d32-ca7a-42b8-bfd4-8c73c44449d5" providerId="ADAL" clId="{995A83E7-2680-45DF-ADDA-CF4E8284371D}" dt="2024-02-06T23:07:29.763" v="5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995A83E7-2680-45DF-ADDA-CF4E8284371D}" dt="2024-02-06T23:07:54.129" v="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995A83E7-2680-45DF-ADDA-CF4E8284371D}" dt="2024-02-06T23:08:21.630" v="150"/>
        <pc:sldMkLst>
          <pc:docMk/>
          <pc:sldMk cId="2081694413" sldId="257"/>
        </pc:sldMkLst>
        <pc:spChg chg="mod">
          <ac:chgData name="Michael Dorsey" userId="55fe7d32-ca7a-42b8-bfd4-8c73c44449d5" providerId="ADAL" clId="{995A83E7-2680-45DF-ADDA-CF4E8284371D}" dt="2024-02-06T23:08:21.630" v="150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95A83E7-2680-45DF-ADDA-CF4E8284371D}" dt="2024-02-06T23:14:21.715" v="41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95A83E7-2680-45DF-ADDA-CF4E8284371D}" dt="2024-02-06T23:14:21.715" v="41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995A83E7-2680-45DF-ADDA-CF4E8284371D}" dt="2024-02-08T16:40:40.702" v="1488" actId="403"/>
        <pc:sldMkLst>
          <pc:docMk/>
          <pc:sldMk cId="229241909" sldId="271"/>
        </pc:sldMkLst>
        <pc:spChg chg="mod">
          <ac:chgData name="Michael Dorsey" userId="55fe7d32-ca7a-42b8-bfd4-8c73c44449d5" providerId="ADAL" clId="{995A83E7-2680-45DF-ADDA-CF4E8284371D}" dt="2024-02-08T16:40:40.702" v="1488" actId="403"/>
          <ac:spMkLst>
            <pc:docMk/>
            <pc:sldMk cId="229241909" sldId="271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995A83E7-2680-45DF-ADDA-CF4E8284371D}" dt="2024-02-06T23:08:31.682" v="155" actId="47"/>
        <pc:sldMkLst>
          <pc:docMk/>
          <pc:sldMk cId="1289570466" sldId="271"/>
        </pc:sldMkLst>
      </pc:sldChg>
      <pc:sldChg chg="modSp mod ord modNotesTx">
        <pc:chgData name="Michael Dorsey" userId="55fe7d32-ca7a-42b8-bfd4-8c73c44449d5" providerId="ADAL" clId="{995A83E7-2680-45DF-ADDA-CF4E8284371D}" dt="2024-02-08T16:41:54.089" v="1495" actId="14100"/>
        <pc:sldMkLst>
          <pc:docMk/>
          <pc:sldMk cId="102150304" sldId="272"/>
        </pc:sldMkLst>
        <pc:spChg chg="mod">
          <ac:chgData name="Michael Dorsey" userId="55fe7d32-ca7a-42b8-bfd4-8c73c44449d5" providerId="ADAL" clId="{995A83E7-2680-45DF-ADDA-CF4E8284371D}" dt="2024-02-07T22:05:28.940" v="1020" actId="6549"/>
          <ac:spMkLst>
            <pc:docMk/>
            <pc:sldMk cId="102150304" sldId="272"/>
            <ac:spMk id="2" creationId="{D901987B-7FC3-80AA-6684-1D3EDD0C8E66}"/>
          </ac:spMkLst>
        </pc:spChg>
        <pc:spChg chg="mod">
          <ac:chgData name="Michael Dorsey" userId="55fe7d32-ca7a-42b8-bfd4-8c73c44449d5" providerId="ADAL" clId="{995A83E7-2680-45DF-ADDA-CF4E8284371D}" dt="2024-02-08T16:41:54.089" v="1495" actId="14100"/>
          <ac:spMkLst>
            <pc:docMk/>
            <pc:sldMk cId="102150304" sldId="272"/>
            <ac:spMk id="3" creationId="{4EFB0C34-B6DA-4CB0-79B3-A7261CB76821}"/>
          </ac:spMkLst>
        </pc:spChg>
        <pc:picChg chg="mod modCrop">
          <ac:chgData name="Michael Dorsey" userId="55fe7d32-ca7a-42b8-bfd4-8c73c44449d5" providerId="ADAL" clId="{995A83E7-2680-45DF-ADDA-CF4E8284371D}" dt="2024-02-08T16:41:50.503" v="1494" actId="1076"/>
          <ac:picMkLst>
            <pc:docMk/>
            <pc:sldMk cId="102150304" sldId="272"/>
            <ac:picMk id="5" creationId="{0C5A6346-DA08-27EC-AFFE-99CE12D17557}"/>
          </ac:picMkLst>
        </pc:picChg>
      </pc:sldChg>
      <pc:sldChg chg="del">
        <pc:chgData name="Michael Dorsey" userId="55fe7d32-ca7a-42b8-bfd4-8c73c44449d5" providerId="ADAL" clId="{995A83E7-2680-45DF-ADDA-CF4E8284371D}" dt="2024-02-06T23:08:30.500" v="153" actId="47"/>
        <pc:sldMkLst>
          <pc:docMk/>
          <pc:sldMk cId="2035615348" sldId="272"/>
        </pc:sldMkLst>
      </pc:sldChg>
      <pc:sldChg chg="del">
        <pc:chgData name="Michael Dorsey" userId="55fe7d32-ca7a-42b8-bfd4-8c73c44449d5" providerId="ADAL" clId="{995A83E7-2680-45DF-ADDA-CF4E8284371D}" dt="2024-02-06T23:08:31.114" v="154" actId="47"/>
        <pc:sldMkLst>
          <pc:docMk/>
          <pc:sldMk cId="2944857982" sldId="273"/>
        </pc:sldMkLst>
      </pc:sldChg>
      <pc:sldChg chg="addSp delSp modSp mod modClrScheme chgLayout">
        <pc:chgData name="Michael Dorsey" userId="55fe7d32-ca7a-42b8-bfd4-8c73c44449d5" providerId="ADAL" clId="{995A83E7-2680-45DF-ADDA-CF4E8284371D}" dt="2024-02-08T16:41:10.265" v="1490" actId="403"/>
        <pc:sldMkLst>
          <pc:docMk/>
          <pc:sldMk cId="4114427794" sldId="273"/>
        </pc:sldMkLst>
        <pc:spChg chg="mod ord">
          <ac:chgData name="Michael Dorsey" userId="55fe7d32-ca7a-42b8-bfd4-8c73c44449d5" providerId="ADAL" clId="{995A83E7-2680-45DF-ADDA-CF4E8284371D}" dt="2024-02-07T22:01:22.112" v="794" actId="20577"/>
          <ac:spMkLst>
            <pc:docMk/>
            <pc:sldMk cId="4114427794" sldId="273"/>
            <ac:spMk id="2" creationId="{D901987B-7FC3-80AA-6684-1D3EDD0C8E66}"/>
          </ac:spMkLst>
        </pc:spChg>
        <pc:spChg chg="mod ord">
          <ac:chgData name="Michael Dorsey" userId="55fe7d32-ca7a-42b8-bfd4-8c73c44449d5" providerId="ADAL" clId="{995A83E7-2680-45DF-ADDA-CF4E8284371D}" dt="2024-02-08T16:41:10.265" v="1490" actId="403"/>
          <ac:spMkLst>
            <pc:docMk/>
            <pc:sldMk cId="4114427794" sldId="273"/>
            <ac:spMk id="3" creationId="{4EFB0C34-B6DA-4CB0-79B3-A7261CB76821}"/>
          </ac:spMkLst>
        </pc:spChg>
        <pc:spChg chg="add del mod ord">
          <ac:chgData name="Michael Dorsey" userId="55fe7d32-ca7a-42b8-bfd4-8c73c44449d5" providerId="ADAL" clId="{995A83E7-2680-45DF-ADDA-CF4E8284371D}" dt="2024-02-07T22:01:00.609" v="780" actId="478"/>
          <ac:spMkLst>
            <pc:docMk/>
            <pc:sldMk cId="4114427794" sldId="273"/>
            <ac:spMk id="4" creationId="{0FD7C7FD-A00B-382E-A6CC-5CF61525595B}"/>
          </ac:spMkLst>
        </pc:spChg>
        <pc:picChg chg="mod">
          <ac:chgData name="Michael Dorsey" userId="55fe7d32-ca7a-42b8-bfd4-8c73c44449d5" providerId="ADAL" clId="{995A83E7-2680-45DF-ADDA-CF4E8284371D}" dt="2024-02-07T22:01:12.778" v="783" actId="1076"/>
          <ac:picMkLst>
            <pc:docMk/>
            <pc:sldMk cId="4114427794" sldId="273"/>
            <ac:picMk id="6" creationId="{44253489-2BC0-8720-EBF7-A6A24523B014}"/>
          </ac:picMkLst>
        </pc:picChg>
      </pc:sldChg>
      <pc:sldChg chg="del">
        <pc:chgData name="Michael Dorsey" userId="55fe7d32-ca7a-42b8-bfd4-8c73c44449d5" providerId="ADAL" clId="{995A83E7-2680-45DF-ADDA-CF4E8284371D}" dt="2024-02-06T23:08:35.297" v="156" actId="47"/>
        <pc:sldMkLst>
          <pc:docMk/>
          <pc:sldMk cId="437153481" sldId="274"/>
        </pc:sldMkLst>
      </pc:sldChg>
      <pc:sldChg chg="modSp mod ord modNotesTx">
        <pc:chgData name="Michael Dorsey" userId="55fe7d32-ca7a-42b8-bfd4-8c73c44449d5" providerId="ADAL" clId="{995A83E7-2680-45DF-ADDA-CF4E8284371D}" dt="2024-02-08T16:40:48.342" v="1489" actId="403"/>
        <pc:sldMkLst>
          <pc:docMk/>
          <pc:sldMk cId="3502630675" sldId="274"/>
        </pc:sldMkLst>
        <pc:spChg chg="mod">
          <ac:chgData name="Michael Dorsey" userId="55fe7d32-ca7a-42b8-bfd4-8c73c44449d5" providerId="ADAL" clId="{995A83E7-2680-45DF-ADDA-CF4E8284371D}" dt="2024-02-07T21:59:52.961" v="736" actId="20577"/>
          <ac:spMkLst>
            <pc:docMk/>
            <pc:sldMk cId="3502630675" sldId="274"/>
            <ac:spMk id="2" creationId="{D901987B-7FC3-80AA-6684-1D3EDD0C8E66}"/>
          </ac:spMkLst>
        </pc:spChg>
        <pc:spChg chg="mod">
          <ac:chgData name="Michael Dorsey" userId="55fe7d32-ca7a-42b8-bfd4-8c73c44449d5" providerId="ADAL" clId="{995A83E7-2680-45DF-ADDA-CF4E8284371D}" dt="2024-02-08T16:40:48.342" v="1489" actId="403"/>
          <ac:spMkLst>
            <pc:docMk/>
            <pc:sldMk cId="3502630675" sldId="274"/>
            <ac:spMk id="3" creationId="{4EFB0C34-B6DA-4CB0-79B3-A7261CB76821}"/>
          </ac:spMkLst>
        </pc:spChg>
        <pc:picChg chg="mod">
          <ac:chgData name="Michael Dorsey" userId="55fe7d32-ca7a-42b8-bfd4-8c73c44449d5" providerId="ADAL" clId="{995A83E7-2680-45DF-ADDA-CF4E8284371D}" dt="2024-02-07T21:56:18.011" v="586" actId="692"/>
          <ac:picMkLst>
            <pc:docMk/>
            <pc:sldMk cId="3502630675" sldId="274"/>
            <ac:picMk id="6" creationId="{733E0291-3198-4C2A-FC68-4943C3F0F245}"/>
          </ac:picMkLst>
        </pc:picChg>
      </pc:sldChg>
      <pc:sldChg chg="modSp mod">
        <pc:chgData name="Michael Dorsey" userId="55fe7d32-ca7a-42b8-bfd4-8c73c44449d5" providerId="ADAL" clId="{995A83E7-2680-45DF-ADDA-CF4E8284371D}" dt="2024-02-08T16:43:29.694" v="1546" actId="20577"/>
        <pc:sldMkLst>
          <pc:docMk/>
          <pc:sldMk cId="437555922" sldId="275"/>
        </pc:sldMkLst>
        <pc:spChg chg="mod">
          <ac:chgData name="Michael Dorsey" userId="55fe7d32-ca7a-42b8-bfd4-8c73c44449d5" providerId="ADAL" clId="{995A83E7-2680-45DF-ADDA-CF4E8284371D}" dt="2024-02-08T16:43:29.694" v="1546" actId="20577"/>
          <ac:spMkLst>
            <pc:docMk/>
            <pc:sldMk cId="437555922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95A83E7-2680-45DF-ADDA-CF4E8284371D}" dt="2024-02-08T16:50:25.190" v="1610" actId="14100"/>
        <pc:sldMkLst>
          <pc:docMk/>
          <pc:sldMk cId="3475622847" sldId="276"/>
        </pc:sldMkLst>
        <pc:spChg chg="mod">
          <ac:chgData name="Michael Dorsey" userId="55fe7d32-ca7a-42b8-bfd4-8c73c44449d5" providerId="ADAL" clId="{995A83E7-2680-45DF-ADDA-CF4E8284371D}" dt="2024-02-08T16:49:20.036" v="1570" actId="6549"/>
          <ac:spMkLst>
            <pc:docMk/>
            <pc:sldMk cId="3475622847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995A83E7-2680-45DF-ADDA-CF4E8284371D}" dt="2024-02-08T16:50:15.687" v="1606" actId="14100"/>
          <ac:spMkLst>
            <pc:docMk/>
            <pc:sldMk cId="3475622847" sldId="276"/>
            <ac:spMk id="3" creationId="{4EFB0C34-B6DA-4CB0-79B3-A7261CB76821}"/>
          </ac:spMkLst>
        </pc:spChg>
        <pc:picChg chg="mod">
          <ac:chgData name="Michael Dorsey" userId="55fe7d32-ca7a-42b8-bfd4-8c73c44449d5" providerId="ADAL" clId="{995A83E7-2680-45DF-ADDA-CF4E8284371D}" dt="2024-02-08T16:50:20.061" v="1608" actId="14100"/>
          <ac:picMkLst>
            <pc:docMk/>
            <pc:sldMk cId="3475622847" sldId="276"/>
            <ac:picMk id="5" creationId="{FD153548-6E89-FE9C-71AA-BF74C449F947}"/>
          </ac:picMkLst>
        </pc:picChg>
        <pc:picChg chg="mod">
          <ac:chgData name="Michael Dorsey" userId="55fe7d32-ca7a-42b8-bfd4-8c73c44449d5" providerId="ADAL" clId="{995A83E7-2680-45DF-ADDA-CF4E8284371D}" dt="2024-02-08T16:50:25.190" v="1610" actId="14100"/>
          <ac:picMkLst>
            <pc:docMk/>
            <pc:sldMk cId="3475622847" sldId="276"/>
            <ac:picMk id="7" creationId="{B6951283-BA78-5015-ABC0-B2B9517F85BB}"/>
          </ac:picMkLst>
        </pc:picChg>
      </pc:sldChg>
      <pc:sldChg chg="modSp mod">
        <pc:chgData name="Michael Dorsey" userId="55fe7d32-ca7a-42b8-bfd4-8c73c44449d5" providerId="ADAL" clId="{995A83E7-2680-45DF-ADDA-CF4E8284371D}" dt="2024-02-06T23:11:59.515" v="355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995A83E7-2680-45DF-ADDA-CF4E8284371D}" dt="2024-02-06T23:11:59.515" v="355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995A83E7-2680-45DF-ADDA-CF4E8284371D}" dt="2024-02-06T23:08:36.587" v="157" actId="47"/>
        <pc:sldMkLst>
          <pc:docMk/>
          <pc:sldMk cId="380077950" sldId="280"/>
        </pc:sldMkLst>
      </pc:sldChg>
      <pc:sldChg chg="modSp mod">
        <pc:chgData name="Michael Dorsey" userId="55fe7d32-ca7a-42b8-bfd4-8c73c44449d5" providerId="ADAL" clId="{995A83E7-2680-45DF-ADDA-CF4E8284371D}" dt="2024-02-08T16:40:33.202" v="1487" actId="403"/>
        <pc:sldMkLst>
          <pc:docMk/>
          <pc:sldMk cId="4121716008" sldId="280"/>
        </pc:sldMkLst>
        <pc:spChg chg="mod">
          <ac:chgData name="Michael Dorsey" userId="55fe7d32-ca7a-42b8-bfd4-8c73c44449d5" providerId="ADAL" clId="{995A83E7-2680-45DF-ADDA-CF4E8284371D}" dt="2024-02-08T16:40:33.202" v="1487" actId="403"/>
          <ac:spMkLst>
            <pc:docMk/>
            <pc:sldMk cId="4121716008" sldId="280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995A83E7-2680-45DF-ADDA-CF4E8284371D}" dt="2024-02-06T23:08:27.992" v="151" actId="47"/>
        <pc:sldMkLst>
          <pc:docMk/>
          <pc:sldMk cId="52175883" sldId="281"/>
        </pc:sldMkLst>
      </pc:sldChg>
      <pc:sldChg chg="modSp mod">
        <pc:chgData name="Michael Dorsey" userId="55fe7d32-ca7a-42b8-bfd4-8c73c44449d5" providerId="ADAL" clId="{995A83E7-2680-45DF-ADDA-CF4E8284371D}" dt="2024-02-08T16:48:49.308" v="1547" actId="403"/>
        <pc:sldMkLst>
          <pc:docMk/>
          <pc:sldMk cId="1528475439" sldId="281"/>
        </pc:sldMkLst>
        <pc:spChg chg="mod">
          <ac:chgData name="Michael Dorsey" userId="55fe7d32-ca7a-42b8-bfd4-8c73c44449d5" providerId="ADAL" clId="{995A83E7-2680-45DF-ADDA-CF4E8284371D}" dt="2024-02-08T16:48:49.308" v="1547" actId="403"/>
          <ac:spMkLst>
            <pc:docMk/>
            <pc:sldMk cId="1528475439" sldId="281"/>
            <ac:spMk id="3" creationId="{4EFB0C34-B6DA-4CB0-79B3-A7261CB76821}"/>
          </ac:spMkLst>
        </pc:spChg>
        <pc:picChg chg="mod">
          <ac:chgData name="Michael Dorsey" userId="55fe7d32-ca7a-42b8-bfd4-8c73c44449d5" providerId="ADAL" clId="{995A83E7-2680-45DF-ADDA-CF4E8284371D}" dt="2024-02-07T22:14:21.084" v="1303" actId="1076"/>
          <ac:picMkLst>
            <pc:docMk/>
            <pc:sldMk cId="1528475439" sldId="281"/>
            <ac:picMk id="5" creationId="{180B5041-8065-C363-EBDC-40D5B59FD32A}"/>
          </ac:picMkLst>
        </pc:picChg>
        <pc:picChg chg="mod">
          <ac:chgData name="Michael Dorsey" userId="55fe7d32-ca7a-42b8-bfd4-8c73c44449d5" providerId="ADAL" clId="{995A83E7-2680-45DF-ADDA-CF4E8284371D}" dt="2024-02-07T22:14:09.678" v="1299" actId="14100"/>
          <ac:picMkLst>
            <pc:docMk/>
            <pc:sldMk cId="1528475439" sldId="281"/>
            <ac:picMk id="7" creationId="{91F7719F-8E00-6FD5-D428-FFA03B6EBDAD}"/>
          </ac:picMkLst>
        </pc:picChg>
      </pc:sldChg>
      <pc:sldChg chg="del">
        <pc:chgData name="Michael Dorsey" userId="55fe7d32-ca7a-42b8-bfd4-8c73c44449d5" providerId="ADAL" clId="{995A83E7-2680-45DF-ADDA-CF4E8284371D}" dt="2024-02-07T22:17:32.923" v="1455" actId="47"/>
        <pc:sldMkLst>
          <pc:docMk/>
          <pc:sldMk cId="1979673052" sldId="282"/>
        </pc:sldMkLst>
      </pc:sldChg>
      <pc:sldChg chg="del">
        <pc:chgData name="Michael Dorsey" userId="55fe7d32-ca7a-42b8-bfd4-8c73c44449d5" providerId="ADAL" clId="{995A83E7-2680-45DF-ADDA-CF4E8284371D}" dt="2024-02-06T23:08:29.569" v="152" actId="47"/>
        <pc:sldMkLst>
          <pc:docMk/>
          <pc:sldMk cId="2179137770" sldId="282"/>
        </pc:sldMkLst>
      </pc:sldChg>
      <pc:sldChg chg="modSp mod">
        <pc:chgData name="Michael Dorsey" userId="55fe7d32-ca7a-42b8-bfd4-8c73c44449d5" providerId="ADAL" clId="{995A83E7-2680-45DF-ADDA-CF4E8284371D}" dt="2024-02-07T22:17:41.939" v="1457" actId="1076"/>
        <pc:sldMkLst>
          <pc:docMk/>
          <pc:sldMk cId="3290875807" sldId="283"/>
        </pc:sldMkLst>
        <pc:picChg chg="mod">
          <ac:chgData name="Michael Dorsey" userId="55fe7d32-ca7a-42b8-bfd4-8c73c44449d5" providerId="ADAL" clId="{995A83E7-2680-45DF-ADDA-CF4E8284371D}" dt="2024-02-07T22:17:41.939" v="1457" actId="1076"/>
          <ac:picMkLst>
            <pc:docMk/>
            <pc:sldMk cId="3290875807" sldId="283"/>
            <ac:picMk id="5" creationId="{29A4DA60-7AE4-F0DB-8C6E-612F69A2DC76}"/>
          </ac:picMkLst>
        </pc:picChg>
      </pc:sldChg>
      <pc:sldChg chg="delSp modSp add mod ord modNotesTx">
        <pc:chgData name="Michael Dorsey" userId="55fe7d32-ca7a-42b8-bfd4-8c73c44449d5" providerId="ADAL" clId="{995A83E7-2680-45DF-ADDA-CF4E8284371D}" dt="2024-02-08T17:04:01.086" v="1731" actId="6549"/>
        <pc:sldMkLst>
          <pc:docMk/>
          <pc:sldMk cId="1210390942" sldId="284"/>
        </pc:sldMkLst>
        <pc:spChg chg="mod">
          <ac:chgData name="Michael Dorsey" userId="55fe7d32-ca7a-42b8-bfd4-8c73c44449d5" providerId="ADAL" clId="{995A83E7-2680-45DF-ADDA-CF4E8284371D}" dt="2024-02-08T17:03:16.058" v="1617" actId="20577"/>
          <ac:spMkLst>
            <pc:docMk/>
            <pc:sldMk cId="1210390942" sldId="284"/>
            <ac:spMk id="2" creationId="{D901987B-7FC3-80AA-6684-1D3EDD0C8E66}"/>
          </ac:spMkLst>
        </pc:spChg>
        <pc:spChg chg="mod">
          <ac:chgData name="Michael Dorsey" userId="55fe7d32-ca7a-42b8-bfd4-8c73c44449d5" providerId="ADAL" clId="{995A83E7-2680-45DF-ADDA-CF4E8284371D}" dt="2024-02-08T17:03:23.117" v="1621" actId="20577"/>
          <ac:spMkLst>
            <pc:docMk/>
            <pc:sldMk cId="1210390942" sldId="284"/>
            <ac:spMk id="3" creationId="{4EFB0C34-B6DA-4CB0-79B3-A7261CB76821}"/>
          </ac:spMkLst>
        </pc:spChg>
        <pc:picChg chg="del">
          <ac:chgData name="Michael Dorsey" userId="55fe7d32-ca7a-42b8-bfd4-8c73c44449d5" providerId="ADAL" clId="{995A83E7-2680-45DF-ADDA-CF4E8284371D}" dt="2024-02-08T17:03:18.712" v="1618" actId="478"/>
          <ac:picMkLst>
            <pc:docMk/>
            <pc:sldMk cId="1210390942" sldId="284"/>
            <ac:picMk id="5" creationId="{180B5041-8065-C363-EBDC-40D5B59FD32A}"/>
          </ac:picMkLst>
        </pc:picChg>
        <pc:picChg chg="del">
          <ac:chgData name="Michael Dorsey" userId="55fe7d32-ca7a-42b8-bfd4-8c73c44449d5" providerId="ADAL" clId="{995A83E7-2680-45DF-ADDA-CF4E8284371D}" dt="2024-02-08T17:03:19.390" v="1619" actId="478"/>
          <ac:picMkLst>
            <pc:docMk/>
            <pc:sldMk cId="1210390942" sldId="284"/>
            <ac:picMk id="7" creationId="{91F7719F-8E00-6FD5-D428-FFA03B6EBDAD}"/>
          </ac:picMkLst>
        </pc:picChg>
      </pc:sldChg>
    </pc:docChg>
  </pc:docChgLst>
  <pc:docChgLst>
    <pc:chgData name="Michael Dorsey" userId="55fe7d32-ca7a-42b8-bfd4-8c73c44449d5" providerId="ADAL" clId="{5797B172-4460-4766-B846-5C4488378954}"/>
    <pc:docChg chg="undo custSel addSld delSld modSld">
      <pc:chgData name="Michael Dorsey" userId="55fe7d32-ca7a-42b8-bfd4-8c73c44449d5" providerId="ADAL" clId="{5797B172-4460-4766-B846-5C4488378954}" dt="2024-01-25T17:33:24.959" v="1278" actId="207"/>
      <pc:docMkLst>
        <pc:docMk/>
      </pc:docMkLst>
      <pc:sldChg chg="modSp mod">
        <pc:chgData name="Michael Dorsey" userId="55fe7d32-ca7a-42b8-bfd4-8c73c44449d5" providerId="ADAL" clId="{5797B172-4460-4766-B846-5C4488378954}" dt="2024-01-24T22:58:33.692" v="35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5797B172-4460-4766-B846-5C4488378954}" dt="2024-01-24T22:58:27.479" v="1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5797B172-4460-4766-B846-5C4488378954}" dt="2024-01-24T22:58:33.692" v="35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5797B172-4460-4766-B846-5C4488378954}" dt="2024-01-24T22:59:00.039" v="36"/>
        <pc:sldMkLst>
          <pc:docMk/>
          <pc:sldMk cId="2081694413" sldId="257"/>
        </pc:sldMkLst>
        <pc:spChg chg="mod">
          <ac:chgData name="Michael Dorsey" userId="55fe7d32-ca7a-42b8-bfd4-8c73c44449d5" providerId="ADAL" clId="{5797B172-4460-4766-B846-5C4488378954}" dt="2024-01-24T22:59:00.039" v="36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5797B172-4460-4766-B846-5C4488378954}" dt="2024-01-24T23:03:27.856" v="12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797B172-4460-4766-B846-5C4488378954}" dt="2024-01-24T23:03:27.856" v="12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797B172-4460-4766-B846-5C4488378954}" dt="2024-01-24T22:58:04.031" v="12" actId="6549"/>
        <pc:sldMkLst>
          <pc:docMk/>
          <pc:sldMk cId="377234412" sldId="270"/>
        </pc:sldMkLst>
        <pc:spChg chg="mod">
          <ac:chgData name="Michael Dorsey" userId="55fe7d32-ca7a-42b8-bfd4-8c73c44449d5" providerId="ADAL" clId="{5797B172-4460-4766-B846-5C4488378954}" dt="2024-01-24T22:58:04.031" v="12" actId="6549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5797B172-4460-4766-B846-5C4488378954}" dt="2024-01-24T22:58:00.382" v="11" actId="47"/>
        <pc:sldMkLst>
          <pc:docMk/>
          <pc:sldMk cId="3207925677" sldId="271"/>
        </pc:sldMkLst>
      </pc:sldChg>
      <pc:sldChg chg="modSp mod">
        <pc:chgData name="Michael Dorsey" userId="55fe7d32-ca7a-42b8-bfd4-8c73c44449d5" providerId="ADAL" clId="{5797B172-4460-4766-B846-5C4488378954}" dt="2024-01-25T16:47:52.630" v="606" actId="6549"/>
        <pc:sldMkLst>
          <pc:docMk/>
          <pc:sldMk cId="1124783517" sldId="272"/>
        </pc:sldMkLst>
        <pc:spChg chg="mod">
          <ac:chgData name="Michael Dorsey" userId="55fe7d32-ca7a-42b8-bfd4-8c73c44449d5" providerId="ADAL" clId="{5797B172-4460-4766-B846-5C4488378954}" dt="2024-01-25T16:47:52.630" v="606" actId="6549"/>
          <ac:spMkLst>
            <pc:docMk/>
            <pc:sldMk cId="1124783517" sldId="272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7.738" v="6" actId="47"/>
        <pc:sldMkLst>
          <pc:docMk/>
          <pc:sldMk cId="3831596952" sldId="272"/>
        </pc:sldMkLst>
      </pc:sldChg>
      <pc:sldChg chg="del">
        <pc:chgData name="Michael Dorsey" userId="55fe7d32-ca7a-42b8-bfd4-8c73c44449d5" providerId="ADAL" clId="{5797B172-4460-4766-B846-5C4488378954}" dt="2024-01-24T22:57:58.183" v="7" actId="47"/>
        <pc:sldMkLst>
          <pc:docMk/>
          <pc:sldMk cId="1313006585" sldId="273"/>
        </pc:sldMkLst>
      </pc:sldChg>
      <pc:sldChg chg="modSp mod">
        <pc:chgData name="Michael Dorsey" userId="55fe7d32-ca7a-42b8-bfd4-8c73c44449d5" providerId="ADAL" clId="{5797B172-4460-4766-B846-5C4488378954}" dt="2024-01-25T17:10:50.625" v="651" actId="20577"/>
        <pc:sldMkLst>
          <pc:docMk/>
          <pc:sldMk cId="2289730986" sldId="273"/>
        </pc:sldMkLst>
        <pc:spChg chg="mod">
          <ac:chgData name="Michael Dorsey" userId="55fe7d32-ca7a-42b8-bfd4-8c73c44449d5" providerId="ADAL" clId="{5797B172-4460-4766-B846-5C4488378954}" dt="2024-01-25T17:10:50.625" v="651" actId="20577"/>
          <ac:spMkLst>
            <pc:docMk/>
            <pc:sldMk cId="2289730986" sldId="273"/>
            <ac:spMk id="3" creationId="{9953631F-2CC4-3FBD-F871-498FBF3C03B9}"/>
          </ac:spMkLst>
        </pc:spChg>
      </pc:sldChg>
      <pc:sldChg chg="modSp mod">
        <pc:chgData name="Michael Dorsey" userId="55fe7d32-ca7a-42b8-bfd4-8c73c44449d5" providerId="ADAL" clId="{5797B172-4460-4766-B846-5C4488378954}" dt="2024-01-25T16:54:33.108" v="649" actId="20577"/>
        <pc:sldMkLst>
          <pc:docMk/>
          <pc:sldMk cId="315051457" sldId="274"/>
        </pc:sldMkLst>
        <pc:spChg chg="mod">
          <ac:chgData name="Michael Dorsey" userId="55fe7d32-ca7a-42b8-bfd4-8c73c44449d5" providerId="ADAL" clId="{5797B172-4460-4766-B846-5C4488378954}" dt="2024-01-25T16:54:33.108" v="649" actId="20577"/>
          <ac:spMkLst>
            <pc:docMk/>
            <pc:sldMk cId="315051457" sldId="274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8.515" v="8" actId="47"/>
        <pc:sldMkLst>
          <pc:docMk/>
          <pc:sldMk cId="1898747017" sldId="274"/>
        </pc:sldMkLst>
      </pc:sldChg>
      <pc:sldChg chg="modSp mod modNotesTx">
        <pc:chgData name="Michael Dorsey" userId="55fe7d32-ca7a-42b8-bfd4-8c73c44449d5" providerId="ADAL" clId="{5797B172-4460-4766-B846-5C4488378954}" dt="2024-01-25T16:53:55.377" v="632" actId="20577"/>
        <pc:sldMkLst>
          <pc:docMk/>
          <pc:sldMk cId="499842461" sldId="275"/>
        </pc:sldMkLst>
        <pc:spChg chg="mod">
          <ac:chgData name="Michael Dorsey" userId="55fe7d32-ca7a-42b8-bfd4-8c73c44449d5" providerId="ADAL" clId="{5797B172-4460-4766-B846-5C4488378954}" dt="2024-01-25T16:53:55.377" v="632" actId="20577"/>
          <ac:spMkLst>
            <pc:docMk/>
            <pc:sldMk cId="499842461" sldId="275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9.955" v="10" actId="47"/>
        <pc:sldMkLst>
          <pc:docMk/>
          <pc:sldMk cId="3680953352" sldId="275"/>
        </pc:sldMkLst>
      </pc:sldChg>
      <pc:sldChg chg="del">
        <pc:chgData name="Michael Dorsey" userId="55fe7d32-ca7a-42b8-bfd4-8c73c44449d5" providerId="ADAL" clId="{5797B172-4460-4766-B846-5C4488378954}" dt="2024-01-24T22:57:52.881" v="3" actId="47"/>
        <pc:sldMkLst>
          <pc:docMk/>
          <pc:sldMk cId="2655830031" sldId="276"/>
        </pc:sldMkLst>
      </pc:sldChg>
      <pc:sldChg chg="modSp mod modNotesTx">
        <pc:chgData name="Michael Dorsey" userId="55fe7d32-ca7a-42b8-bfd4-8c73c44449d5" providerId="ADAL" clId="{5797B172-4460-4766-B846-5C4488378954}" dt="2024-01-25T16:49:55.158" v="630" actId="20577"/>
        <pc:sldMkLst>
          <pc:docMk/>
          <pc:sldMk cId="2881343691" sldId="276"/>
        </pc:sldMkLst>
        <pc:spChg chg="mod">
          <ac:chgData name="Michael Dorsey" userId="55fe7d32-ca7a-42b8-bfd4-8c73c44449d5" providerId="ADAL" clId="{5797B172-4460-4766-B846-5C4488378954}" dt="2024-01-25T16:49:55.158" v="630" actId="20577"/>
          <ac:spMkLst>
            <pc:docMk/>
            <pc:sldMk cId="2881343691" sldId="276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3.690" v="5" actId="47"/>
        <pc:sldMkLst>
          <pc:docMk/>
          <pc:sldMk cId="1335640363" sldId="277"/>
        </pc:sldMkLst>
      </pc:sldChg>
      <pc:sldChg chg="modSp del mod modNotesTx">
        <pc:chgData name="Michael Dorsey" userId="55fe7d32-ca7a-42b8-bfd4-8c73c44449d5" providerId="ADAL" clId="{5797B172-4460-4766-B846-5C4488378954}" dt="2024-01-24T23:14:32.282" v="474" actId="47"/>
        <pc:sldMkLst>
          <pc:docMk/>
          <pc:sldMk cId="3255110299" sldId="277"/>
        </pc:sldMkLst>
        <pc:spChg chg="mod">
          <ac:chgData name="Michael Dorsey" userId="55fe7d32-ca7a-42b8-bfd4-8c73c44449d5" providerId="ADAL" clId="{5797B172-4460-4766-B846-5C4488378954}" dt="2024-01-24T23:00:26.649" v="39" actId="27636"/>
          <ac:spMkLst>
            <pc:docMk/>
            <pc:sldMk cId="3255110299" sldId="277"/>
            <ac:spMk id="3" creationId="{3D12D19F-B7CE-A372-999B-455C5234DD7A}"/>
          </ac:spMkLst>
        </pc:spChg>
      </pc:sldChg>
      <pc:sldChg chg="modSp mod">
        <pc:chgData name="Michael Dorsey" userId="55fe7d32-ca7a-42b8-bfd4-8c73c44449d5" providerId="ADAL" clId="{5797B172-4460-4766-B846-5C4488378954}" dt="2024-01-24T23:08:51.495" v="280" actId="5793"/>
        <pc:sldMkLst>
          <pc:docMk/>
          <pc:sldMk cId="3329000634" sldId="278"/>
        </pc:sldMkLst>
        <pc:spChg chg="mod">
          <ac:chgData name="Michael Dorsey" userId="55fe7d32-ca7a-42b8-bfd4-8c73c44449d5" providerId="ADAL" clId="{5797B172-4460-4766-B846-5C4488378954}" dt="2024-01-24T23:08:51.495" v="280" actId="5793"/>
          <ac:spMkLst>
            <pc:docMk/>
            <pc:sldMk cId="3329000634" sldId="278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3.261" v="4" actId="47"/>
        <pc:sldMkLst>
          <pc:docMk/>
          <pc:sldMk cId="3830329549" sldId="278"/>
        </pc:sldMkLst>
      </pc:sldChg>
      <pc:sldChg chg="modSp mod">
        <pc:chgData name="Michael Dorsey" userId="55fe7d32-ca7a-42b8-bfd4-8c73c44449d5" providerId="ADAL" clId="{5797B172-4460-4766-B846-5C4488378954}" dt="2024-01-24T23:01:37.010" v="112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5797B172-4460-4766-B846-5C4488378954}" dt="2024-01-24T23:00:37.089" v="43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4T23:01:37.010" v="112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9:02.181" v="37" actId="47"/>
        <pc:sldMkLst>
          <pc:docMk/>
          <pc:sldMk cId="2350956718" sldId="280"/>
        </pc:sldMkLst>
      </pc:sldChg>
      <pc:sldChg chg="modSp add mod">
        <pc:chgData name="Michael Dorsey" userId="55fe7d32-ca7a-42b8-bfd4-8c73c44449d5" providerId="ADAL" clId="{5797B172-4460-4766-B846-5C4488378954}" dt="2024-01-25T17:33:24.959" v="1278" actId="207"/>
        <pc:sldMkLst>
          <pc:docMk/>
          <pc:sldMk cId="2404690349" sldId="280"/>
        </pc:sldMkLst>
        <pc:spChg chg="mod">
          <ac:chgData name="Michael Dorsey" userId="55fe7d32-ca7a-42b8-bfd4-8c73c44449d5" providerId="ADAL" clId="{5797B172-4460-4766-B846-5C4488378954}" dt="2024-01-25T17:22:15.227" v="669" actId="20577"/>
          <ac:spMkLst>
            <pc:docMk/>
            <pc:sldMk cId="2404690349" sldId="280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5T17:33:24.959" v="1278" actId="207"/>
          <ac:spMkLst>
            <pc:docMk/>
            <pc:sldMk cId="2404690349" sldId="280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7:59.257" v="9" actId="47"/>
        <pc:sldMkLst>
          <pc:docMk/>
          <pc:sldMk cId="3645869551" sldId="280"/>
        </pc:sldMkLst>
      </pc:sldChg>
      <pc:sldChg chg="del">
        <pc:chgData name="Michael Dorsey" userId="55fe7d32-ca7a-42b8-bfd4-8c73c44449d5" providerId="ADAL" clId="{5797B172-4460-4766-B846-5C4488378954}" dt="2024-01-24T22:57:51.287" v="0" actId="47"/>
        <pc:sldMkLst>
          <pc:docMk/>
          <pc:sldMk cId="1009672905" sldId="281"/>
        </pc:sldMkLst>
      </pc:sldChg>
      <pc:sldChg chg="del">
        <pc:chgData name="Michael Dorsey" userId="55fe7d32-ca7a-42b8-bfd4-8c73c44449d5" providerId="ADAL" clId="{5797B172-4460-4766-B846-5C4488378954}" dt="2024-01-24T22:57:52.060" v="1" actId="47"/>
        <pc:sldMkLst>
          <pc:docMk/>
          <pc:sldMk cId="2576186813" sldId="282"/>
        </pc:sldMkLst>
      </pc:sldChg>
      <pc:sldChg chg="del">
        <pc:chgData name="Michael Dorsey" userId="55fe7d32-ca7a-42b8-bfd4-8c73c44449d5" providerId="ADAL" clId="{5797B172-4460-4766-B846-5C4488378954}" dt="2024-01-24T22:57:52.455" v="2" actId="47"/>
        <pc:sldMkLst>
          <pc:docMk/>
          <pc:sldMk cId="3270859875" sldId="283"/>
        </pc:sldMkLst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85DA3531-8707-4A57-B24B-14E74016892E}"/>
    <pc:docChg chg="undo custSel addSld delSld modSld sldOrd">
      <pc:chgData name="Michael Dorsey" userId="55fe7d32-ca7a-42b8-bfd4-8c73c44449d5" providerId="ADAL" clId="{85DA3531-8707-4A57-B24B-14E74016892E}" dt="2024-01-30T22:48:38.187" v="614" actId="20577"/>
      <pc:docMkLst>
        <pc:docMk/>
      </pc:docMkLst>
      <pc:sldChg chg="modSp mod">
        <pc:chgData name="Michael Dorsey" userId="55fe7d32-ca7a-42b8-bfd4-8c73c44449d5" providerId="ADAL" clId="{85DA3531-8707-4A57-B24B-14E74016892E}" dt="2024-01-29T21:53:08.839" v="7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85DA3531-8707-4A57-B24B-14E74016892E}" dt="2024-01-29T21:53:05.563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85DA3531-8707-4A57-B24B-14E74016892E}" dt="2024-01-29T21:53:08.839" v="7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85DA3531-8707-4A57-B24B-14E74016892E}" dt="2024-01-29T21:53:32.232" v="14"/>
        <pc:sldMkLst>
          <pc:docMk/>
          <pc:sldMk cId="2081694413" sldId="257"/>
        </pc:sldMkLst>
        <pc:spChg chg="mod">
          <ac:chgData name="Michael Dorsey" userId="55fe7d32-ca7a-42b8-bfd4-8c73c44449d5" providerId="ADAL" clId="{85DA3531-8707-4A57-B24B-14E74016892E}" dt="2024-01-29T21:53:32.232" v="14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85DA3531-8707-4A57-B24B-14E74016892E}" dt="2024-01-29T21:55:42.100" v="11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85DA3531-8707-4A57-B24B-14E74016892E}" dt="2024-01-29T21:55:42.100" v="11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6:49:20.766" v="231" actId="20577"/>
        <pc:sldMkLst>
          <pc:docMk/>
          <pc:sldMk cId="772163886" sldId="266"/>
        </pc:sldMkLst>
        <pc:spChg chg="mod">
          <ac:chgData name="Michael Dorsey" userId="55fe7d32-ca7a-42b8-bfd4-8c73c44449d5" providerId="ADAL" clId="{85DA3531-8707-4A57-B24B-14E74016892E}" dt="2024-01-30T16:49:20.766" v="231" actId="20577"/>
          <ac:spMkLst>
            <pc:docMk/>
            <pc:sldMk cId="772163886" sldId="26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36:56.922" v="586" actId="20577"/>
        <pc:sldMkLst>
          <pc:docMk/>
          <pc:sldMk cId="4068506393" sldId="267"/>
        </pc:sldMkLst>
        <pc:spChg chg="mod">
          <ac:chgData name="Michael Dorsey" userId="55fe7d32-ca7a-42b8-bfd4-8c73c44449d5" providerId="ADAL" clId="{85DA3531-8707-4A57-B24B-14E74016892E}" dt="2024-01-30T17:36:56.922" v="586" actId="20577"/>
          <ac:spMkLst>
            <pc:docMk/>
            <pc:sldMk cId="4068506393" sldId="267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38:37.481" v="592" actId="20577"/>
        <pc:sldMkLst>
          <pc:docMk/>
          <pc:sldMk cId="924183665" sldId="268"/>
        </pc:sldMkLst>
        <pc:spChg chg="mod">
          <ac:chgData name="Michael Dorsey" userId="55fe7d32-ca7a-42b8-bfd4-8c73c44449d5" providerId="ADAL" clId="{85DA3531-8707-4A57-B24B-14E74016892E}" dt="2024-01-30T17:38:37.481" v="592" actId="20577"/>
          <ac:spMkLst>
            <pc:docMk/>
            <pc:sldMk cId="924183665" sldId="268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04:06.670" v="492" actId="6549"/>
        <pc:sldMkLst>
          <pc:docMk/>
          <pc:sldMk cId="1138863663" sldId="269"/>
        </pc:sldMkLst>
        <pc:spChg chg="mod">
          <ac:chgData name="Michael Dorsey" userId="55fe7d32-ca7a-42b8-bfd4-8c73c44449d5" providerId="ADAL" clId="{85DA3531-8707-4A57-B24B-14E74016892E}" dt="2024-01-30T17:04:06.670" v="492" actId="6549"/>
          <ac:spMkLst>
            <pc:docMk/>
            <pc:sldMk cId="1138863663" sldId="269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85DA3531-8707-4A57-B24B-14E74016892E}" dt="2024-01-29T21:53:34.958" v="15" actId="47"/>
        <pc:sldMkLst>
          <pc:docMk/>
          <pc:sldMk cId="1124783517" sldId="272"/>
        </pc:sldMkLst>
      </pc:sldChg>
      <pc:sldChg chg="del">
        <pc:chgData name="Michael Dorsey" userId="55fe7d32-ca7a-42b8-bfd4-8c73c44449d5" providerId="ADAL" clId="{85DA3531-8707-4A57-B24B-14E74016892E}" dt="2024-01-29T21:53:35.873" v="16" actId="47"/>
        <pc:sldMkLst>
          <pc:docMk/>
          <pc:sldMk cId="2289730986" sldId="273"/>
        </pc:sldMkLst>
      </pc:sldChg>
      <pc:sldChg chg="del">
        <pc:chgData name="Michael Dorsey" userId="55fe7d32-ca7a-42b8-bfd4-8c73c44449d5" providerId="ADAL" clId="{85DA3531-8707-4A57-B24B-14E74016892E}" dt="2024-01-29T21:53:37.930" v="18" actId="47"/>
        <pc:sldMkLst>
          <pc:docMk/>
          <pc:sldMk cId="315051457" sldId="274"/>
        </pc:sldMkLst>
      </pc:sldChg>
      <pc:sldChg chg="del">
        <pc:chgData name="Michael Dorsey" userId="55fe7d32-ca7a-42b8-bfd4-8c73c44449d5" providerId="ADAL" clId="{85DA3531-8707-4A57-B24B-14E74016892E}" dt="2024-01-29T21:53:38.533" v="19" actId="47"/>
        <pc:sldMkLst>
          <pc:docMk/>
          <pc:sldMk cId="499842461" sldId="275"/>
        </pc:sldMkLst>
      </pc:sldChg>
      <pc:sldChg chg="del">
        <pc:chgData name="Michael Dorsey" userId="55fe7d32-ca7a-42b8-bfd4-8c73c44449d5" providerId="ADAL" clId="{85DA3531-8707-4A57-B24B-14E74016892E}" dt="2024-01-29T21:53:39.648" v="20" actId="47"/>
        <pc:sldMkLst>
          <pc:docMk/>
          <pc:sldMk cId="2881343691" sldId="276"/>
        </pc:sldMkLst>
      </pc:sldChg>
      <pc:sldChg chg="del">
        <pc:chgData name="Michael Dorsey" userId="55fe7d32-ca7a-42b8-bfd4-8c73c44449d5" providerId="ADAL" clId="{85DA3531-8707-4A57-B24B-14E74016892E}" dt="2024-01-29T21:53:36.823" v="17" actId="47"/>
        <pc:sldMkLst>
          <pc:docMk/>
          <pc:sldMk cId="3329000634" sldId="278"/>
        </pc:sldMkLst>
      </pc:sldChg>
      <pc:sldChg chg="modSp mod">
        <pc:chgData name="Michael Dorsey" userId="55fe7d32-ca7a-42b8-bfd4-8c73c44449d5" providerId="ADAL" clId="{85DA3531-8707-4A57-B24B-14E74016892E}" dt="2024-01-29T21:56:42.316" v="134" actId="5793"/>
        <pc:sldMkLst>
          <pc:docMk/>
          <pc:sldMk cId="1686179174" sldId="279"/>
        </pc:sldMkLst>
        <pc:spChg chg="mod">
          <ac:chgData name="Michael Dorsey" userId="55fe7d32-ca7a-42b8-bfd4-8c73c44449d5" providerId="ADAL" clId="{85DA3531-8707-4A57-B24B-14E74016892E}" dt="2024-01-29T21:54:44.126" v="43" actId="6549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85DA3531-8707-4A57-B24B-14E74016892E}" dt="2024-01-29T21:56:42.316" v="134" actId="5793"/>
          <ac:spMkLst>
            <pc:docMk/>
            <pc:sldMk cId="1686179174" sldId="279"/>
            <ac:spMk id="3" creationId="{2BEAB9F5-AD04-56F9-29A6-7AD69969B0AD}"/>
          </ac:spMkLst>
        </pc:spChg>
      </pc:sldChg>
      <pc:sldChg chg="addSp delSp modSp mod ord modNotesTx">
        <pc:chgData name="Michael Dorsey" userId="55fe7d32-ca7a-42b8-bfd4-8c73c44449d5" providerId="ADAL" clId="{85DA3531-8707-4A57-B24B-14E74016892E}" dt="2024-01-30T17:28:21.776" v="550" actId="1076"/>
        <pc:sldMkLst>
          <pc:docMk/>
          <pc:sldMk cId="2404690349" sldId="280"/>
        </pc:sldMkLst>
        <pc:spChg chg="del mod">
          <ac:chgData name="Michael Dorsey" userId="55fe7d32-ca7a-42b8-bfd4-8c73c44449d5" providerId="ADAL" clId="{85DA3531-8707-4A57-B24B-14E74016892E}" dt="2024-01-30T17:26:03.960" v="539" actId="478"/>
          <ac:spMkLst>
            <pc:docMk/>
            <pc:sldMk cId="2404690349" sldId="280"/>
            <ac:spMk id="3" creationId="{2BEAB9F5-AD04-56F9-29A6-7AD69969B0AD}"/>
          </ac:spMkLst>
        </pc:spChg>
        <pc:picChg chg="add del mod">
          <ac:chgData name="Michael Dorsey" userId="55fe7d32-ca7a-42b8-bfd4-8c73c44449d5" providerId="ADAL" clId="{85DA3531-8707-4A57-B24B-14E74016892E}" dt="2024-01-30T17:28:05.611" v="544" actId="478"/>
          <ac:picMkLst>
            <pc:docMk/>
            <pc:sldMk cId="2404690349" sldId="280"/>
            <ac:picMk id="5" creationId="{F407082B-B94A-20E6-5B5F-A826CD4AD2F3}"/>
          </ac:picMkLst>
        </pc:picChg>
        <pc:picChg chg="add mod">
          <ac:chgData name="Michael Dorsey" userId="55fe7d32-ca7a-42b8-bfd4-8c73c44449d5" providerId="ADAL" clId="{85DA3531-8707-4A57-B24B-14E74016892E}" dt="2024-01-30T17:28:21.776" v="550" actId="1076"/>
          <ac:picMkLst>
            <pc:docMk/>
            <pc:sldMk cId="2404690349" sldId="280"/>
            <ac:picMk id="7" creationId="{F28FBBD7-0CB0-2279-4E93-2A8644140109}"/>
          </ac:picMkLst>
        </pc:picChg>
      </pc:sldChg>
      <pc:sldChg chg="modSp new mod">
        <pc:chgData name="Michael Dorsey" userId="55fe7d32-ca7a-42b8-bfd4-8c73c44449d5" providerId="ADAL" clId="{85DA3531-8707-4A57-B24B-14E74016892E}" dt="2024-01-30T22:48:38.187" v="614" actId="20577"/>
        <pc:sldMkLst>
          <pc:docMk/>
          <pc:sldMk cId="3621802711" sldId="281"/>
        </pc:sldMkLst>
        <pc:spChg chg="mod">
          <ac:chgData name="Michael Dorsey" userId="55fe7d32-ca7a-42b8-bfd4-8c73c44449d5" providerId="ADAL" clId="{85DA3531-8707-4A57-B24B-14E74016892E}" dt="2024-01-29T21:55:05.260" v="60" actId="20577"/>
          <ac:spMkLst>
            <pc:docMk/>
            <pc:sldMk cId="3621802711" sldId="281"/>
            <ac:spMk id="2" creationId="{E7C7E4A0-3495-5913-A279-76CE0908F349}"/>
          </ac:spMkLst>
        </pc:spChg>
        <pc:spChg chg="mod">
          <ac:chgData name="Michael Dorsey" userId="55fe7d32-ca7a-42b8-bfd4-8c73c44449d5" providerId="ADAL" clId="{85DA3531-8707-4A57-B24B-14E74016892E}" dt="2024-01-30T22:48:38.187" v="614" actId="20577"/>
          <ac:spMkLst>
            <pc:docMk/>
            <pc:sldMk cId="3621802711" sldId="281"/>
            <ac:spMk id="3" creationId="{EB2D2750-69C2-A6EA-981F-D068244BAFDB}"/>
          </ac:spMkLst>
        </pc:spChg>
      </pc:sldChg>
      <pc:sldChg chg="add del">
        <pc:chgData name="Michael Dorsey" userId="55fe7d32-ca7a-42b8-bfd4-8c73c44449d5" providerId="ADAL" clId="{85DA3531-8707-4A57-B24B-14E74016892E}" dt="2024-01-30T16:59:38.221" v="435" actId="47"/>
        <pc:sldMkLst>
          <pc:docMk/>
          <pc:sldMk cId="2995906411" sldId="282"/>
        </pc:sldMkLst>
      </pc:sldChg>
      <pc:sldChg chg="modSp add del mod">
        <pc:chgData name="Michael Dorsey" userId="55fe7d32-ca7a-42b8-bfd4-8c73c44449d5" providerId="ADAL" clId="{85DA3531-8707-4A57-B24B-14E74016892E}" dt="2024-01-29T21:54:38.529" v="33" actId="47"/>
        <pc:sldMkLst>
          <pc:docMk/>
          <pc:sldMk cId="3345599082" sldId="282"/>
        </pc:sldMkLst>
        <pc:spChg chg="mod">
          <ac:chgData name="Michael Dorsey" userId="55fe7d32-ca7a-42b8-bfd4-8c73c44449d5" providerId="ADAL" clId="{85DA3531-8707-4A57-B24B-14E74016892E}" dt="2024-01-29T21:54:31.425" v="32" actId="20577"/>
          <ac:spMkLst>
            <pc:docMk/>
            <pc:sldMk cId="3345599082" sldId="282"/>
            <ac:spMk id="2" creationId="{D8D4E83E-D67D-B891-EBFB-E5D22D8B7998}"/>
          </ac:spMkLst>
        </pc:spChg>
      </pc:sldChg>
      <pc:sldChg chg="modSp add mod modNotesTx">
        <pc:chgData name="Michael Dorsey" userId="55fe7d32-ca7a-42b8-bfd4-8c73c44449d5" providerId="ADAL" clId="{85DA3531-8707-4A57-B24B-14E74016892E}" dt="2024-01-30T17:00:16.238" v="439" actId="113"/>
        <pc:sldMkLst>
          <pc:docMk/>
          <pc:sldMk cId="2748813777" sldId="283"/>
        </pc:sldMkLst>
        <pc:spChg chg="mod">
          <ac:chgData name="Michael Dorsey" userId="55fe7d32-ca7a-42b8-bfd4-8c73c44449d5" providerId="ADAL" clId="{85DA3531-8707-4A57-B24B-14E74016892E}" dt="2024-01-30T17:00:00.048" v="438" actId="404"/>
          <ac:spMkLst>
            <pc:docMk/>
            <pc:sldMk cId="2748813777" sldId="283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3CA0535B-0756-48AD-B588-848F8EB3697B}"/>
    <pc:docChg chg="undo custSel addSld delSld modSld sldOrd">
      <pc:chgData name="Michael Dorsey" userId="55fe7d32-ca7a-42b8-bfd4-8c73c44449d5" providerId="ADAL" clId="{3CA0535B-0756-48AD-B588-848F8EB3697B}" dt="2024-01-23T17:45:11.880" v="2474" actId="403"/>
      <pc:docMkLst>
        <pc:docMk/>
      </pc:docMkLst>
      <pc:sldChg chg="modSp mod">
        <pc:chgData name="Michael Dorsey" userId="55fe7d32-ca7a-42b8-bfd4-8c73c44449d5" providerId="ADAL" clId="{3CA0535B-0756-48AD-B588-848F8EB3697B}" dt="2024-01-18T17:37:38.088" v="3"/>
        <pc:sldMkLst>
          <pc:docMk/>
          <pc:sldMk cId="1371528175" sldId="256"/>
        </pc:sldMkLst>
        <pc:spChg chg="mod">
          <ac:chgData name="Michael Dorsey" userId="55fe7d32-ca7a-42b8-bfd4-8c73c44449d5" providerId="ADAL" clId="{3CA0535B-0756-48AD-B588-848F8EB3697B}" dt="2024-01-18T17:37:08.940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A0535B-0756-48AD-B588-848F8EB3697B}" dt="2024-01-18T17:37:38.088" v="3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CA0535B-0756-48AD-B588-848F8EB3697B}" dt="2024-01-18T17:37:56.348" v="65"/>
        <pc:sldMkLst>
          <pc:docMk/>
          <pc:sldMk cId="2081694413" sldId="257"/>
        </pc:sldMkLst>
        <pc:spChg chg="mod">
          <ac:chgData name="Michael Dorsey" userId="55fe7d32-ca7a-42b8-bfd4-8c73c44449d5" providerId="ADAL" clId="{3CA0535B-0756-48AD-B588-848F8EB3697B}" dt="2024-01-18T17:37:56.348" v="65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CA0535B-0756-48AD-B588-848F8EB3697B}" dt="2024-01-18T17:45:34.530" v="21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CA0535B-0756-48AD-B588-848F8EB3697B}" dt="2024-01-18T17:45:34.530" v="21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3CA0535B-0756-48AD-B588-848F8EB3697B}" dt="2024-01-23T17:20:40.625" v="2193" actId="20577"/>
        <pc:sldMkLst>
          <pc:docMk/>
          <pc:sldMk cId="377234412" sldId="270"/>
        </pc:sldMkLst>
        <pc:spChg chg="mod">
          <ac:chgData name="Michael Dorsey" userId="55fe7d32-ca7a-42b8-bfd4-8c73c44449d5" providerId="ADAL" clId="{3CA0535B-0756-48AD-B588-848F8EB3697B}" dt="2024-01-23T17:20:40.625" v="2193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modSp new mod ord">
        <pc:chgData name="Michael Dorsey" userId="55fe7d32-ca7a-42b8-bfd4-8c73c44449d5" providerId="ADAL" clId="{3CA0535B-0756-48AD-B588-848F8EB3697B}" dt="2024-01-23T17:45:11.880" v="2474" actId="403"/>
        <pc:sldMkLst>
          <pc:docMk/>
          <pc:sldMk cId="3207925677" sldId="271"/>
        </pc:sldMkLst>
        <pc:spChg chg="mod">
          <ac:chgData name="Michael Dorsey" userId="55fe7d32-ca7a-42b8-bfd4-8c73c44449d5" providerId="ADAL" clId="{3CA0535B-0756-48AD-B588-848F8EB3697B}" dt="2024-01-18T17:38:31.841" v="71"/>
          <ac:spMkLst>
            <pc:docMk/>
            <pc:sldMk cId="3207925677" sldId="271"/>
            <ac:spMk id="2" creationId="{0110A499-DECF-890E-CA40-CD3C4833E63B}"/>
          </ac:spMkLst>
        </pc:spChg>
        <pc:spChg chg="mod">
          <ac:chgData name="Michael Dorsey" userId="55fe7d32-ca7a-42b8-bfd4-8c73c44449d5" providerId="ADAL" clId="{3CA0535B-0756-48AD-B588-848F8EB3697B}" dt="2024-01-23T17:45:11.880" v="2474" actId="403"/>
          <ac:spMkLst>
            <pc:docMk/>
            <pc:sldMk cId="3207925677" sldId="271"/>
            <ac:spMk id="3" creationId="{FDF1CFCB-2404-9449-71F0-6A72EC0CED1D}"/>
          </ac:spMkLst>
        </pc:spChg>
      </pc:sldChg>
      <pc:sldChg chg="del">
        <pc:chgData name="Michael Dorsey" userId="55fe7d32-ca7a-42b8-bfd4-8c73c44449d5" providerId="ADAL" clId="{3CA0535B-0756-48AD-B588-848F8EB3697B}" dt="2024-01-18T17:38:09.583" v="66" actId="47"/>
        <pc:sldMkLst>
          <pc:docMk/>
          <pc:sldMk cId="210340315" sldId="272"/>
        </pc:sldMkLst>
      </pc:sldChg>
      <pc:sldChg chg="modSp new mod ord modNotesTx">
        <pc:chgData name="Michael Dorsey" userId="55fe7d32-ca7a-42b8-bfd4-8c73c44449d5" providerId="ADAL" clId="{3CA0535B-0756-48AD-B588-848F8EB3697B}" dt="2024-01-18T19:08:47.217" v="637" actId="5793"/>
        <pc:sldMkLst>
          <pc:docMk/>
          <pc:sldMk cId="3831596952" sldId="272"/>
        </pc:sldMkLst>
        <pc:spChg chg="mod">
          <ac:chgData name="Michael Dorsey" userId="55fe7d32-ca7a-42b8-bfd4-8c73c44449d5" providerId="ADAL" clId="{3CA0535B-0756-48AD-B588-848F8EB3697B}" dt="2024-01-18T17:38:57.778" v="74"/>
          <ac:spMkLst>
            <pc:docMk/>
            <pc:sldMk cId="3831596952" sldId="272"/>
            <ac:spMk id="2" creationId="{F1499FEE-21FD-C711-F12D-188E9D8EE67B}"/>
          </ac:spMkLst>
        </pc:spChg>
        <pc:spChg chg="mod">
          <ac:chgData name="Michael Dorsey" userId="55fe7d32-ca7a-42b8-bfd4-8c73c44449d5" providerId="ADAL" clId="{3CA0535B-0756-48AD-B588-848F8EB3697B}" dt="2024-01-18T19:08:41.867" v="635" actId="113"/>
          <ac:spMkLst>
            <pc:docMk/>
            <pc:sldMk cId="3831596952" sldId="272"/>
            <ac:spMk id="3" creationId="{E556CB48-12F8-1AB9-3DDB-7B31C3CC05C8}"/>
          </ac:spMkLst>
        </pc:spChg>
      </pc:sldChg>
      <pc:sldChg chg="del">
        <pc:chgData name="Michael Dorsey" userId="55fe7d32-ca7a-42b8-bfd4-8c73c44449d5" providerId="ADAL" clId="{3CA0535B-0756-48AD-B588-848F8EB3697B}" dt="2024-01-18T17:38:10.327" v="67" actId="47"/>
        <pc:sldMkLst>
          <pc:docMk/>
          <pc:sldMk cId="555994785" sldId="273"/>
        </pc:sldMkLst>
      </pc:sldChg>
      <pc:sldChg chg="addSp delSp modSp new mod ord modNotesTx">
        <pc:chgData name="Michael Dorsey" userId="55fe7d32-ca7a-42b8-bfd4-8c73c44449d5" providerId="ADAL" clId="{3CA0535B-0756-48AD-B588-848F8EB3697B}" dt="2024-01-18T18:43:05.255" v="246"/>
        <pc:sldMkLst>
          <pc:docMk/>
          <pc:sldMk cId="1313006585" sldId="273"/>
        </pc:sldMkLst>
        <pc:spChg chg="del">
          <ac:chgData name="Michael Dorsey" userId="55fe7d32-ca7a-42b8-bfd4-8c73c44449d5" providerId="ADAL" clId="{3CA0535B-0756-48AD-B588-848F8EB3697B}" dt="2024-01-18T17:39:45.338" v="83" actId="478"/>
          <ac:spMkLst>
            <pc:docMk/>
            <pc:sldMk cId="1313006585" sldId="273"/>
            <ac:spMk id="2" creationId="{0732EEB2-9174-B909-878C-9F01AC835196}"/>
          </ac:spMkLst>
        </pc:spChg>
        <pc:spChg chg="del">
          <ac:chgData name="Michael Dorsey" userId="55fe7d32-ca7a-42b8-bfd4-8c73c44449d5" providerId="ADAL" clId="{3CA0535B-0756-48AD-B588-848F8EB3697B}" dt="2024-01-18T17:39:49.071" v="84" actId="478"/>
          <ac:spMkLst>
            <pc:docMk/>
            <pc:sldMk cId="1313006585" sldId="273"/>
            <ac:spMk id="3" creationId="{3B66773A-724A-2FC5-E19F-37340B3C3BB5}"/>
          </ac:spMkLst>
        </pc:spChg>
        <pc:picChg chg="add mod">
          <ac:chgData name="Michael Dorsey" userId="55fe7d32-ca7a-42b8-bfd4-8c73c44449d5" providerId="ADAL" clId="{3CA0535B-0756-48AD-B588-848F8EB3697B}" dt="2024-01-18T17:39:53.200" v="85"/>
          <ac:picMkLst>
            <pc:docMk/>
            <pc:sldMk cId="1313006585" sldId="273"/>
            <ac:picMk id="4" creationId="{2D241FED-F652-ED36-FF63-D9D967E86538}"/>
          </ac:picMkLst>
        </pc:picChg>
      </pc:sldChg>
      <pc:sldChg chg="del">
        <pc:chgData name="Michael Dorsey" userId="55fe7d32-ca7a-42b8-bfd4-8c73c44449d5" providerId="ADAL" clId="{3CA0535B-0756-48AD-B588-848F8EB3697B}" dt="2024-01-18T17:38:11.922" v="68" actId="47"/>
        <pc:sldMkLst>
          <pc:docMk/>
          <pc:sldMk cId="851675960" sldId="274"/>
        </pc:sldMkLst>
      </pc:sldChg>
      <pc:sldChg chg="addSp delSp modSp new mod ord modNotesTx">
        <pc:chgData name="Michael Dorsey" userId="55fe7d32-ca7a-42b8-bfd4-8c73c44449d5" providerId="ADAL" clId="{3CA0535B-0756-48AD-B588-848F8EB3697B}" dt="2024-01-18T19:06:59.101" v="440" actId="1076"/>
        <pc:sldMkLst>
          <pc:docMk/>
          <pc:sldMk cId="1898747017" sldId="274"/>
        </pc:sldMkLst>
        <pc:spChg chg="del">
          <ac:chgData name="Michael Dorsey" userId="55fe7d32-ca7a-42b8-bfd4-8c73c44449d5" providerId="ADAL" clId="{3CA0535B-0756-48AD-B588-848F8EB3697B}" dt="2024-01-18T17:40:06.587" v="88" actId="478"/>
          <ac:spMkLst>
            <pc:docMk/>
            <pc:sldMk cId="1898747017" sldId="274"/>
            <ac:spMk id="2" creationId="{C46D3D21-BAAD-8443-EE3E-912841249883}"/>
          </ac:spMkLst>
        </pc:spChg>
        <pc:spChg chg="del">
          <ac:chgData name="Michael Dorsey" userId="55fe7d32-ca7a-42b8-bfd4-8c73c44449d5" providerId="ADAL" clId="{3CA0535B-0756-48AD-B588-848F8EB3697B}" dt="2024-01-18T17:40:08.355" v="89" actId="478"/>
          <ac:spMkLst>
            <pc:docMk/>
            <pc:sldMk cId="1898747017" sldId="274"/>
            <ac:spMk id="3" creationId="{E6C777A2-296F-7091-6996-393FD6646EB3}"/>
          </ac:spMkLst>
        </pc:spChg>
        <pc:picChg chg="add mod">
          <ac:chgData name="Michael Dorsey" userId="55fe7d32-ca7a-42b8-bfd4-8c73c44449d5" providerId="ADAL" clId="{3CA0535B-0756-48AD-B588-848F8EB3697B}" dt="2024-01-18T19:06:59.101" v="440" actId="1076"/>
          <ac:picMkLst>
            <pc:docMk/>
            <pc:sldMk cId="1898747017" sldId="274"/>
            <ac:picMk id="4" creationId="{149BDBFC-C3E1-A905-C343-4E0DA4067DAC}"/>
          </ac:picMkLst>
        </pc:picChg>
      </pc:sldChg>
      <pc:sldChg chg="del">
        <pc:chgData name="Michael Dorsey" userId="55fe7d32-ca7a-42b8-bfd4-8c73c44449d5" providerId="ADAL" clId="{3CA0535B-0756-48AD-B588-848F8EB3697B}" dt="2024-01-18T17:38:13.203" v="69" actId="47"/>
        <pc:sldMkLst>
          <pc:docMk/>
          <pc:sldMk cId="1090114711" sldId="275"/>
        </pc:sldMkLst>
      </pc:sldChg>
      <pc:sldChg chg="addSp delSp modSp new mod ord">
        <pc:chgData name="Michael Dorsey" userId="55fe7d32-ca7a-42b8-bfd4-8c73c44449d5" providerId="ADAL" clId="{3CA0535B-0756-48AD-B588-848F8EB3697B}" dt="2024-01-23T17:44:59.634" v="2472" actId="1036"/>
        <pc:sldMkLst>
          <pc:docMk/>
          <pc:sldMk cId="3680953352" sldId="275"/>
        </pc:sldMkLst>
        <pc:spChg chg="mod">
          <ac:chgData name="Michael Dorsey" userId="55fe7d32-ca7a-42b8-bfd4-8c73c44449d5" providerId="ADAL" clId="{3CA0535B-0756-48AD-B588-848F8EB3697B}" dt="2024-01-18T17:40:38.985" v="96"/>
          <ac:spMkLst>
            <pc:docMk/>
            <pc:sldMk cId="3680953352" sldId="275"/>
            <ac:spMk id="2" creationId="{26AA7127-340D-E685-C820-AAC865F729AD}"/>
          </ac:spMkLst>
        </pc:spChg>
        <pc:spChg chg="mod">
          <ac:chgData name="Michael Dorsey" userId="55fe7d32-ca7a-42b8-bfd4-8c73c44449d5" providerId="ADAL" clId="{3CA0535B-0756-48AD-B588-848F8EB3697B}" dt="2024-01-23T17:44:55.121" v="2461" actId="403"/>
          <ac:spMkLst>
            <pc:docMk/>
            <pc:sldMk cId="3680953352" sldId="275"/>
            <ac:spMk id="3" creationId="{5CABB8B9-3A64-4B1D-4698-3AC89C3E4156}"/>
          </ac:spMkLst>
        </pc:spChg>
        <pc:spChg chg="add del">
          <ac:chgData name="Michael Dorsey" userId="55fe7d32-ca7a-42b8-bfd4-8c73c44449d5" providerId="ADAL" clId="{3CA0535B-0756-48AD-B588-848F8EB3697B}" dt="2024-01-18T17:41:01.110" v="102" actId="22"/>
          <ac:spMkLst>
            <pc:docMk/>
            <pc:sldMk cId="3680953352" sldId="275"/>
            <ac:spMk id="5" creationId="{FBB701A7-F202-EA7F-9082-CBF211899065}"/>
          </ac:spMkLst>
        </pc:spChg>
        <pc:picChg chg="add mod">
          <ac:chgData name="Michael Dorsey" userId="55fe7d32-ca7a-42b8-bfd4-8c73c44449d5" providerId="ADAL" clId="{3CA0535B-0756-48AD-B588-848F8EB3697B}" dt="2024-01-23T17:44:59.634" v="2472" actId="1036"/>
          <ac:picMkLst>
            <pc:docMk/>
            <pc:sldMk cId="3680953352" sldId="275"/>
            <ac:picMk id="5" creationId="{91CC5C41-5841-46F4-A679-434B49A37328}"/>
          </ac:picMkLst>
        </pc:picChg>
      </pc:sldChg>
      <pc:sldChg chg="modSp new mod modNotesTx">
        <pc:chgData name="Michael Dorsey" userId="55fe7d32-ca7a-42b8-bfd4-8c73c44449d5" providerId="ADAL" clId="{3CA0535B-0756-48AD-B588-848F8EB3697B}" dt="2024-01-23T17:28:25.393" v="2391" actId="20577"/>
        <pc:sldMkLst>
          <pc:docMk/>
          <pc:sldMk cId="2655830031" sldId="276"/>
        </pc:sldMkLst>
        <pc:spChg chg="mod">
          <ac:chgData name="Michael Dorsey" userId="55fe7d32-ca7a-42b8-bfd4-8c73c44449d5" providerId="ADAL" clId="{3CA0535B-0756-48AD-B588-848F8EB3697B}" dt="2024-01-18T17:41:18.099" v="104"/>
          <ac:spMkLst>
            <pc:docMk/>
            <pc:sldMk cId="2655830031" sldId="276"/>
            <ac:spMk id="2" creationId="{443C7AFD-2E8F-8B6A-AF45-116081E54416}"/>
          </ac:spMkLst>
        </pc:spChg>
        <pc:spChg chg="mod">
          <ac:chgData name="Michael Dorsey" userId="55fe7d32-ca7a-42b8-bfd4-8c73c44449d5" providerId="ADAL" clId="{3CA0535B-0756-48AD-B588-848F8EB3697B}" dt="2024-01-23T17:28:25.393" v="2391" actId="20577"/>
          <ac:spMkLst>
            <pc:docMk/>
            <pc:sldMk cId="2655830031" sldId="276"/>
            <ac:spMk id="3" creationId="{7BF5B597-A50D-AE59-9427-7A40233B33CB}"/>
          </ac:spMkLst>
        </pc:spChg>
      </pc:sldChg>
      <pc:sldChg chg="modSp new mod">
        <pc:chgData name="Michael Dorsey" userId="55fe7d32-ca7a-42b8-bfd4-8c73c44449d5" providerId="ADAL" clId="{3CA0535B-0756-48AD-B588-848F8EB3697B}" dt="2024-01-18T18:59:00.972" v="419" actId="403"/>
        <pc:sldMkLst>
          <pc:docMk/>
          <pc:sldMk cId="1335640363" sldId="277"/>
        </pc:sldMkLst>
        <pc:spChg chg="mod">
          <ac:chgData name="Michael Dorsey" userId="55fe7d32-ca7a-42b8-bfd4-8c73c44449d5" providerId="ADAL" clId="{3CA0535B-0756-48AD-B588-848F8EB3697B}" dt="2024-01-18T17:41:54.034" v="112"/>
          <ac:spMkLst>
            <pc:docMk/>
            <pc:sldMk cId="1335640363" sldId="277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8:59:00.972" v="419" actId="403"/>
          <ac:spMkLst>
            <pc:docMk/>
            <pc:sldMk cId="1335640363" sldId="277"/>
            <ac:spMk id="3" creationId="{2BEAB9F5-AD04-56F9-29A6-7AD69969B0AD}"/>
          </ac:spMkLst>
        </pc:spChg>
      </pc:sldChg>
      <pc:sldChg chg="modSp new mod ord modNotesTx">
        <pc:chgData name="Michael Dorsey" userId="55fe7d32-ca7a-42b8-bfd4-8c73c44449d5" providerId="ADAL" clId="{3CA0535B-0756-48AD-B588-848F8EB3697B}" dt="2024-01-23T17:30:51.779" v="2395"/>
        <pc:sldMkLst>
          <pc:docMk/>
          <pc:sldMk cId="3830329549" sldId="278"/>
        </pc:sldMkLst>
        <pc:spChg chg="mod">
          <ac:chgData name="Michael Dorsey" userId="55fe7d32-ca7a-42b8-bfd4-8c73c44449d5" providerId="ADAL" clId="{3CA0535B-0756-48AD-B588-848F8EB3697B}" dt="2024-01-18T17:42:36.641" v="115"/>
          <ac:spMkLst>
            <pc:docMk/>
            <pc:sldMk cId="3830329549" sldId="278"/>
            <ac:spMk id="2" creationId="{410D24B7-0C1E-5808-44F4-0E5198518121}"/>
          </ac:spMkLst>
        </pc:spChg>
        <pc:spChg chg="mod">
          <ac:chgData name="Michael Dorsey" userId="55fe7d32-ca7a-42b8-bfd4-8c73c44449d5" providerId="ADAL" clId="{3CA0535B-0756-48AD-B588-848F8EB3697B}" dt="2024-01-23T17:30:44.986" v="2393" actId="403"/>
          <ac:spMkLst>
            <pc:docMk/>
            <pc:sldMk cId="3830329549" sldId="278"/>
            <ac:spMk id="3" creationId="{8A1B3DC2-CD9B-FA63-52BC-42AD80460DE7}"/>
          </ac:spMkLst>
        </pc:spChg>
      </pc:sldChg>
      <pc:sldChg chg="modSp add mod">
        <pc:chgData name="Michael Dorsey" userId="55fe7d32-ca7a-42b8-bfd4-8c73c44449d5" providerId="ADAL" clId="{3CA0535B-0756-48AD-B588-848F8EB3697B}" dt="2024-01-18T19:00:21.926" v="433" actId="403"/>
        <pc:sldMkLst>
          <pc:docMk/>
          <pc:sldMk cId="1686179174" sldId="279"/>
        </pc:sldMkLst>
        <pc:spChg chg="mod">
          <ac:chgData name="Michael Dorsey" userId="55fe7d32-ca7a-42b8-bfd4-8c73c44449d5" providerId="ADAL" clId="{3CA0535B-0756-48AD-B588-848F8EB3697B}" dt="2024-01-18T17:43:19.988" v="127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9:00:21.926" v="433" actId="403"/>
          <ac:spMkLst>
            <pc:docMk/>
            <pc:sldMk cId="1686179174" sldId="279"/>
            <ac:spMk id="3" creationId="{2BEAB9F5-AD04-56F9-29A6-7AD69969B0AD}"/>
          </ac:spMkLst>
        </pc:spChg>
      </pc:sldChg>
      <pc:sldChg chg="modSp add mod ord modNotesTx">
        <pc:chgData name="Michael Dorsey" userId="55fe7d32-ca7a-42b8-bfd4-8c73c44449d5" providerId="ADAL" clId="{3CA0535B-0756-48AD-B588-848F8EB3697B}" dt="2024-01-23T17:44:09.900" v="2433" actId="6549"/>
        <pc:sldMkLst>
          <pc:docMk/>
          <pc:sldMk cId="3645869551" sldId="280"/>
        </pc:sldMkLst>
        <pc:spChg chg="mod">
          <ac:chgData name="Michael Dorsey" userId="55fe7d32-ca7a-42b8-bfd4-8c73c44449d5" providerId="ADAL" clId="{3CA0535B-0756-48AD-B588-848F8EB3697B}" dt="2024-01-23T17:44:09.900" v="2433" actId="6549"/>
          <ac:spMkLst>
            <pc:docMk/>
            <pc:sldMk cId="3645869551" sldId="280"/>
            <ac:spMk id="3" creationId="{E556CB48-12F8-1AB9-3DDB-7B31C3CC05C8}"/>
          </ac:spMkLst>
        </pc:spChg>
      </pc:sldChg>
      <pc:sldChg chg="addSp delSp modSp new mod modNotesTx">
        <pc:chgData name="Michael Dorsey" userId="55fe7d32-ca7a-42b8-bfd4-8c73c44449d5" providerId="ADAL" clId="{3CA0535B-0756-48AD-B588-848F8EB3697B}" dt="2024-01-23T17:26:38.697" v="2340" actId="403"/>
        <pc:sldMkLst>
          <pc:docMk/>
          <pc:sldMk cId="1009672905" sldId="281"/>
        </pc:sldMkLst>
        <pc:spChg chg="mod">
          <ac:chgData name="Michael Dorsey" userId="55fe7d32-ca7a-42b8-bfd4-8c73c44449d5" providerId="ADAL" clId="{3CA0535B-0756-48AD-B588-848F8EB3697B}" dt="2024-01-22T23:45:05.646" v="710" actId="20577"/>
          <ac:spMkLst>
            <pc:docMk/>
            <pc:sldMk cId="1009672905" sldId="281"/>
            <ac:spMk id="2" creationId="{2A58CFB0-16A6-B1BB-B8ED-9AA7EF69D986}"/>
          </ac:spMkLst>
        </pc:spChg>
        <pc:spChg chg="mod">
          <ac:chgData name="Michael Dorsey" userId="55fe7d32-ca7a-42b8-bfd4-8c73c44449d5" providerId="ADAL" clId="{3CA0535B-0756-48AD-B588-848F8EB3697B}" dt="2024-01-23T17:26:38.697" v="2340" actId="403"/>
          <ac:spMkLst>
            <pc:docMk/>
            <pc:sldMk cId="1009672905" sldId="281"/>
            <ac:spMk id="3" creationId="{4804AA0A-DEC7-C576-DAAD-8B5B51430D91}"/>
          </ac:spMkLst>
        </pc:spChg>
        <pc:picChg chg="add del mod">
          <ac:chgData name="Michael Dorsey" userId="55fe7d32-ca7a-42b8-bfd4-8c73c44449d5" providerId="ADAL" clId="{3CA0535B-0756-48AD-B588-848F8EB3697B}" dt="2024-01-23T17:22:12.961" v="2228" actId="478"/>
          <ac:picMkLst>
            <pc:docMk/>
            <pc:sldMk cId="1009672905" sldId="281"/>
            <ac:picMk id="5" creationId="{D3373DB0-D2EC-7728-C0DC-1169423E1C67}"/>
          </ac:picMkLst>
        </pc:picChg>
        <pc:picChg chg="add mod">
          <ac:chgData name="Michael Dorsey" userId="55fe7d32-ca7a-42b8-bfd4-8c73c44449d5" providerId="ADAL" clId="{3CA0535B-0756-48AD-B588-848F8EB3697B}" dt="2024-01-23T17:26:33.161" v="2339" actId="1076"/>
          <ac:picMkLst>
            <pc:docMk/>
            <pc:sldMk cId="1009672905" sldId="281"/>
            <ac:picMk id="6" creationId="{929B1657-38D2-509A-56A7-0405315E0728}"/>
          </ac:picMkLst>
        </pc:picChg>
        <pc:picChg chg="add del mod">
          <ac:chgData name="Michael Dorsey" userId="55fe7d32-ca7a-42b8-bfd4-8c73c44449d5" providerId="ADAL" clId="{3CA0535B-0756-48AD-B588-848F8EB3697B}" dt="2024-01-23T17:22:12.228" v="2227" actId="478"/>
          <ac:picMkLst>
            <pc:docMk/>
            <pc:sldMk cId="1009672905" sldId="281"/>
            <ac:picMk id="7" creationId="{2A87D737-7CE3-15F5-29A5-A00ABD34F396}"/>
          </ac:picMkLst>
        </pc:picChg>
      </pc:sldChg>
      <pc:sldChg chg="delSp modSp add mod modNotesTx">
        <pc:chgData name="Michael Dorsey" userId="55fe7d32-ca7a-42b8-bfd4-8c73c44449d5" providerId="ADAL" clId="{3CA0535B-0756-48AD-B588-848F8EB3697B}" dt="2024-01-23T17:27:28.662" v="2346" actId="27636"/>
        <pc:sldMkLst>
          <pc:docMk/>
          <pc:sldMk cId="2576186813" sldId="282"/>
        </pc:sldMkLst>
        <pc:spChg chg="mod">
          <ac:chgData name="Michael Dorsey" userId="55fe7d32-ca7a-42b8-bfd4-8c73c44449d5" providerId="ADAL" clId="{3CA0535B-0756-48AD-B588-848F8EB3697B}" dt="2024-01-23T17:27:28.662" v="2346" actId="27636"/>
          <ac:spMkLst>
            <pc:docMk/>
            <pc:sldMk cId="2576186813" sldId="282"/>
            <ac:spMk id="3" creationId="{4804AA0A-DEC7-C576-DAAD-8B5B51430D91}"/>
          </ac:spMkLst>
        </pc:spChg>
        <pc:picChg chg="del">
          <ac:chgData name="Michael Dorsey" userId="55fe7d32-ca7a-42b8-bfd4-8c73c44449d5" providerId="ADAL" clId="{3CA0535B-0756-48AD-B588-848F8EB3697B}" dt="2024-01-22T23:56:15.418" v="826" actId="478"/>
          <ac:picMkLst>
            <pc:docMk/>
            <pc:sldMk cId="2576186813" sldId="282"/>
            <ac:picMk id="5" creationId="{D3373DB0-D2EC-7728-C0DC-1169423E1C67}"/>
          </ac:picMkLst>
        </pc:picChg>
        <pc:picChg chg="del">
          <ac:chgData name="Michael Dorsey" userId="55fe7d32-ca7a-42b8-bfd4-8c73c44449d5" providerId="ADAL" clId="{3CA0535B-0756-48AD-B588-848F8EB3697B}" dt="2024-01-22T23:56:16.515" v="827" actId="478"/>
          <ac:picMkLst>
            <pc:docMk/>
            <pc:sldMk cId="2576186813" sldId="282"/>
            <ac:picMk id="7" creationId="{2A87D737-7CE3-15F5-29A5-A00ABD34F396}"/>
          </ac:picMkLst>
        </pc:picChg>
      </pc:sldChg>
      <pc:sldChg chg="modSp add mod">
        <pc:chgData name="Michael Dorsey" userId="55fe7d32-ca7a-42b8-bfd4-8c73c44449d5" providerId="ADAL" clId="{3CA0535B-0756-48AD-B588-848F8EB3697B}" dt="2024-01-23T17:27:22.501" v="2344" actId="403"/>
        <pc:sldMkLst>
          <pc:docMk/>
          <pc:sldMk cId="3270859875" sldId="283"/>
        </pc:sldMkLst>
        <pc:spChg chg="mod">
          <ac:chgData name="Michael Dorsey" userId="55fe7d32-ca7a-42b8-bfd4-8c73c44449d5" providerId="ADAL" clId="{3CA0535B-0756-48AD-B588-848F8EB3697B}" dt="2024-01-23T17:27:22.501" v="2344" actId="403"/>
          <ac:spMkLst>
            <pc:docMk/>
            <pc:sldMk cId="3270859875" sldId="283"/>
            <ac:spMk id="3" creationId="{4804AA0A-DEC7-C576-DAAD-8B5B51430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9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4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code from Lesson_2.1_css_demo.html to show how CSS and HTML work in </a:t>
            </a:r>
            <a:r>
              <a:rPr lang="en-US" dirty="0" err="1"/>
              <a:t>CodePen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vYvjQJ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Add CSS to Your Web Design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CSS to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67662" cy="4023360"/>
          </a:xfrm>
        </p:spPr>
        <p:txBody>
          <a:bodyPr>
            <a:normAutofit/>
          </a:bodyPr>
          <a:lstStyle/>
          <a:p>
            <a:r>
              <a:rPr lang="en-US" dirty="0"/>
              <a:t>Target an element selector that directly matches an HTML element name.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target multiple selectors at the same time by separating the selectors with a comma.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53548-6E89-FE9C-71AA-BF74C449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28" y="1845734"/>
            <a:ext cx="2660037" cy="1847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51283-BA78-5015-ABC0-B2B9517F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128" y="3970702"/>
            <a:ext cx="2660037" cy="21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https://codepen.io/michael-dorsey/pen/vYvjQJW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39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Tip: do your designs on paper first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4DA60-7AE4-F0DB-8C6E-612F69A2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09" y="1937656"/>
            <a:ext cx="8082381" cy="42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2.1.1 – “Apply Styling Using a Combination of (a) Inline, (b) Embedded/Internal, and (c) External Styling Method”</a:t>
            </a:r>
          </a:p>
        </p:txBody>
      </p:sp>
    </p:spTree>
    <p:extLst>
      <p:ext uri="{BB962C8B-B14F-4D97-AF65-F5344CB8AC3E}">
        <p14:creationId xmlns:p14="http://schemas.microsoft.com/office/powerpoint/2010/main" val="168617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2.2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Learning Activity 2.2.1. We will do Learning Activity 2.2.2 in class together.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GLA 1</a:t>
            </a:r>
            <a:r>
              <a:rPr lang="en-US" dirty="0"/>
              <a:t> is due by February 13, 3:30pm</a:t>
            </a:r>
          </a:p>
          <a:p>
            <a:r>
              <a:rPr lang="en-US" u="sng" dirty="0"/>
              <a:t>Assignment 1</a:t>
            </a:r>
            <a:r>
              <a:rPr lang="en-US" dirty="0"/>
              <a:t> is due by February 27, 3:30pm</a:t>
            </a:r>
            <a:endParaRPr lang="en-US" u="sng" dirty="0"/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707-98CA-D749-2D2F-65C35C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BE22-409E-E1C3-5091-EFECE1B0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CSS in your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Apply CSS styling in different 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CSS to color your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Explore the uses of CSS from external websites</a:t>
            </a:r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CSS stands for </a:t>
            </a:r>
            <a:r>
              <a:rPr lang="en-US" sz="2400" b="1" i="1" dirty="0"/>
              <a:t>Cascading Style Sheets</a:t>
            </a:r>
          </a:p>
          <a:p>
            <a:r>
              <a:rPr lang="en-US" sz="2400" dirty="0"/>
              <a:t>Describes how HTML elements are to be displayed</a:t>
            </a:r>
          </a:p>
          <a:p>
            <a:r>
              <a:rPr lang="en-US" sz="2400" dirty="0"/>
              <a:t>Advantages:</a:t>
            </a:r>
          </a:p>
          <a:p>
            <a:pPr lvl="1"/>
            <a:r>
              <a:rPr lang="en-US" sz="2000" dirty="0"/>
              <a:t>Powerful - can control the layout of multiple pages all at once</a:t>
            </a:r>
          </a:p>
          <a:p>
            <a:pPr lvl="1"/>
            <a:r>
              <a:rPr lang="en-US" sz="2000" dirty="0"/>
              <a:t>Efficient - can change the look of a website by just changing the CSS</a:t>
            </a:r>
          </a:p>
          <a:p>
            <a:pPr lvl="1"/>
            <a:r>
              <a:rPr lang="en-US" sz="2000" dirty="0"/>
              <a:t>Organized - external stylesheets are stored in “.</a:t>
            </a:r>
            <a:r>
              <a:rPr lang="en-US" sz="2000" dirty="0" err="1"/>
              <a:t>css</a:t>
            </a:r>
            <a:r>
              <a:rPr lang="en-US" sz="2000" dirty="0"/>
              <a:t>” files. Content is separated from design.</a:t>
            </a:r>
          </a:p>
        </p:txBody>
      </p:sp>
    </p:spTree>
    <p:extLst>
      <p:ext uri="{BB962C8B-B14F-4D97-AF65-F5344CB8AC3E}">
        <p14:creationId xmlns:p14="http://schemas.microsoft.com/office/powerpoint/2010/main" val="412171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3 ways to insert CSS: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Inline Style (good)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Internal/Embedded Style Sheet (better)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External Style Sheet (best)</a:t>
            </a:r>
          </a:p>
        </p:txBody>
      </p:sp>
    </p:spTree>
    <p:extLst>
      <p:ext uri="{BB962C8B-B14F-4D97-AF65-F5344CB8AC3E}">
        <p14:creationId xmlns:p14="http://schemas.microsoft.com/office/powerpoint/2010/main" val="22924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inline style may be used to apply a unique style for a </a:t>
            </a:r>
            <a:r>
              <a:rPr lang="en-US" sz="2400" b="1" dirty="0"/>
              <a:t>single</a:t>
            </a:r>
            <a:r>
              <a:rPr lang="en-US" sz="2400" dirty="0"/>
              <a:t> 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en-US" sz="2400" b="1" dirty="0"/>
              <a:t>element </a:t>
            </a:r>
            <a:r>
              <a:rPr lang="en-US" sz="2400" dirty="0"/>
              <a:t>by using the </a:t>
            </a:r>
            <a:r>
              <a:rPr lang="en-US" sz="2400" dirty="0">
                <a:solidFill>
                  <a:srgbClr val="FF0000"/>
                </a:solidFill>
              </a:rPr>
              <a:t>style=“”</a:t>
            </a:r>
            <a:r>
              <a:rPr lang="en-US" sz="2400" dirty="0"/>
              <a:t> attribute and CSS code.</a:t>
            </a:r>
          </a:p>
          <a:p>
            <a:r>
              <a:rPr lang="en-US" sz="2400" dirty="0"/>
              <a:t>An inline style loses many of the advantages of a style sheet (by mixing content with presentation). Use this method sparingly.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E0291-3198-4C2A-FC68-4943C3F0F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611" y="3684001"/>
            <a:ext cx="7911737" cy="209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6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Internal style sheets may be used to apply a unique style to a </a:t>
            </a:r>
            <a:r>
              <a:rPr lang="en-US" sz="2400" b="1" dirty="0"/>
              <a:t>single HTML page</a:t>
            </a:r>
            <a:r>
              <a:rPr lang="en-US" sz="2400" dirty="0"/>
              <a:t>.</a:t>
            </a:r>
          </a:p>
          <a:p>
            <a:r>
              <a:rPr lang="en-US" sz="2400" dirty="0"/>
              <a:t>CSS code is defined within the </a:t>
            </a:r>
            <a:r>
              <a:rPr lang="en-US" sz="2400" dirty="0">
                <a:solidFill>
                  <a:srgbClr val="FF0000"/>
                </a:solidFill>
              </a:rPr>
              <a:t>&lt;style&gt;&lt;/style&gt; </a:t>
            </a:r>
            <a:r>
              <a:rPr lang="en-US" sz="2400" dirty="0"/>
              <a:t>element, which is inside the </a:t>
            </a:r>
            <a:r>
              <a:rPr lang="en-US" sz="2400" dirty="0">
                <a:solidFill>
                  <a:srgbClr val="FF0000"/>
                </a:solidFill>
              </a:rPr>
              <a:t>&lt;head&gt;&lt;/head&gt;</a:t>
            </a:r>
            <a:r>
              <a:rPr lang="en-US" sz="2400" dirty="0"/>
              <a:t> section of an HTML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53489-2BC0-8720-EBF7-A6A24523B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51" y="450201"/>
            <a:ext cx="4246187" cy="5500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442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External style sheets may be used to apply a unique style to </a:t>
            </a:r>
            <a:r>
              <a:rPr lang="en-US" sz="2400" b="1" dirty="0"/>
              <a:t>multiple</a:t>
            </a:r>
            <a:r>
              <a:rPr lang="en-US" sz="2400" dirty="0"/>
              <a:t> </a:t>
            </a:r>
            <a:r>
              <a:rPr lang="en-US" sz="2400" b="1" dirty="0"/>
              <a:t>HTML pages</a:t>
            </a:r>
            <a:r>
              <a:rPr lang="en-US" sz="2400" dirty="0"/>
              <a:t>.</a:t>
            </a:r>
          </a:p>
          <a:p>
            <a:r>
              <a:rPr lang="en-US" sz="2400" dirty="0"/>
              <a:t>CSS code is written in a separate .</a:t>
            </a:r>
            <a:r>
              <a:rPr lang="en-US" sz="2400" dirty="0" err="1"/>
              <a:t>css</a:t>
            </a:r>
            <a:r>
              <a:rPr lang="en-US" sz="2400" dirty="0"/>
              <a:t> file (e.g. mystyle.css), then defined within the </a:t>
            </a:r>
            <a:r>
              <a:rPr lang="en-US" sz="2400" dirty="0">
                <a:solidFill>
                  <a:srgbClr val="FF0000"/>
                </a:solidFill>
              </a:rPr>
              <a:t>&lt;link&gt;</a:t>
            </a:r>
            <a:r>
              <a:rPr lang="en-US" sz="2400" dirty="0"/>
              <a:t> element inside the </a:t>
            </a:r>
            <a:r>
              <a:rPr lang="en-US" sz="2400" dirty="0">
                <a:solidFill>
                  <a:srgbClr val="FF0000"/>
                </a:solidFill>
              </a:rPr>
              <a:t>&lt;head&gt;&lt;/head&gt; </a:t>
            </a:r>
            <a:r>
              <a:rPr lang="en-US" sz="2400" dirty="0"/>
              <a:t>section of any HTML page.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rel</a:t>
            </a:r>
            <a:r>
              <a:rPr lang="en-US" sz="2000" dirty="0"/>
              <a:t>” names a relationship of the linked document to the current document.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href</a:t>
            </a:r>
            <a:r>
              <a:rPr lang="en-US" sz="2000" dirty="0"/>
              <a:t>” specifies the URL of the linked resource.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A6346-DA08-27EC-AFFE-99CE12D17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220" r="1773" b="3418"/>
          <a:stretch/>
        </p:blipFill>
        <p:spPr>
          <a:xfrm>
            <a:off x="6199215" y="2142580"/>
            <a:ext cx="5323115" cy="2572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15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“Cascading”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if you have more than one style specified for an HTML element?</a:t>
            </a:r>
          </a:p>
          <a:p>
            <a:r>
              <a:rPr lang="en-US" sz="2400" dirty="0"/>
              <a:t>Order of priority (where 1 is the highest):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Inline style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External or Internal style sheets (depending on which is read </a:t>
            </a:r>
            <a:r>
              <a:rPr lang="en-US" sz="2000" b="1" dirty="0"/>
              <a:t>last</a:t>
            </a:r>
            <a:r>
              <a:rPr lang="en-US" sz="2000" dirty="0"/>
              <a:t> in the &lt;head&gt; tag)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Browser’s default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164592" indent="0">
              <a:buNone/>
            </a:pPr>
            <a:endParaRPr lang="en-US" sz="2400" dirty="0"/>
          </a:p>
          <a:p>
            <a:pPr marL="164592" indent="0">
              <a:buNone/>
            </a:pPr>
            <a:r>
              <a:rPr lang="en-US" sz="2400" i="1" dirty="0"/>
              <a:t>Demo: Lesson_2.1_css_cascading.html</a:t>
            </a:r>
          </a:p>
        </p:txBody>
      </p:sp>
    </p:spTree>
    <p:extLst>
      <p:ext uri="{BB962C8B-B14F-4D97-AF65-F5344CB8AC3E}">
        <p14:creationId xmlns:p14="http://schemas.microsoft.com/office/powerpoint/2010/main" val="4375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Selector</a:t>
            </a:r>
          </a:p>
          <a:p>
            <a:pPr lvl="1"/>
            <a:r>
              <a:rPr lang="en-US" sz="2000" dirty="0"/>
              <a:t>What are you targeting?</a:t>
            </a:r>
          </a:p>
          <a:p>
            <a:pPr lvl="1"/>
            <a:r>
              <a:rPr lang="en-US" sz="2000" dirty="0"/>
              <a:t>Always enclosed by curly brackets { }</a:t>
            </a:r>
          </a:p>
          <a:p>
            <a:r>
              <a:rPr lang="en-US" sz="2400" dirty="0"/>
              <a:t>Declaration(s)</a:t>
            </a:r>
          </a:p>
          <a:p>
            <a:pPr lvl="1"/>
            <a:r>
              <a:rPr lang="en-US" sz="2000" dirty="0"/>
              <a:t>Which property do you want styled?</a:t>
            </a:r>
          </a:p>
          <a:p>
            <a:pPr lvl="1"/>
            <a:r>
              <a:rPr lang="en-US" sz="2000" dirty="0"/>
              <a:t>How do you want to style it?</a:t>
            </a:r>
          </a:p>
          <a:p>
            <a:pPr lvl="1"/>
            <a:r>
              <a:rPr lang="en-US" sz="2000" dirty="0"/>
              <a:t>[property]: [value];</a:t>
            </a:r>
          </a:p>
          <a:p>
            <a:r>
              <a:rPr lang="en-US" sz="2400" dirty="0"/>
              <a:t>Comments</a:t>
            </a:r>
          </a:p>
          <a:p>
            <a:pPr lvl="1"/>
            <a:r>
              <a:rPr lang="en-US" sz="2000" dirty="0"/>
              <a:t>Starts with /* and finishes with */</a:t>
            </a:r>
          </a:p>
          <a:p>
            <a:pPr lvl="1"/>
            <a:r>
              <a:rPr lang="en-US" sz="2000" dirty="0"/>
              <a:t>Can be single or multi-line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B5041-8065-C363-EBDC-40D5B59F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546850"/>
            <a:ext cx="4298288" cy="2004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7719F-8E00-6FD5-D428-FFA03B6EB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520" y="1859766"/>
            <a:ext cx="5806701" cy="13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75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</TotalTime>
  <Words>642</Words>
  <Application>Microsoft Office PowerPoint</Application>
  <PresentationFormat>Widescreen</PresentationFormat>
  <Paragraphs>83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Lesson 2.1</vt:lpstr>
      <vt:lpstr>Learning Outcomes</vt:lpstr>
      <vt:lpstr>What is CSS?</vt:lpstr>
      <vt:lpstr>How to implement CSS?</vt:lpstr>
      <vt:lpstr>Inline Style</vt:lpstr>
      <vt:lpstr>Internal Style Sheet</vt:lpstr>
      <vt:lpstr>External Style Sheet</vt:lpstr>
      <vt:lpstr>Order of “Cascading” Priority</vt:lpstr>
      <vt:lpstr>CSS Syntax</vt:lpstr>
      <vt:lpstr>How to apply CSS to HTML elements</vt:lpstr>
      <vt:lpstr>CSS Demo</vt:lpstr>
      <vt:lpstr>Pro Tip: do your designs on paper first</vt:lpstr>
      <vt:lpstr>Learning Activities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2024-02-08T17:04:05Z</dcterms:modified>
</cp:coreProperties>
</file>