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2" r:id="rId4"/>
    <p:sldId id="273" r:id="rId5"/>
    <p:sldId id="276" r:id="rId6"/>
    <p:sldId id="277" r:id="rId7"/>
    <p:sldId id="274" r:id="rId8"/>
    <p:sldId id="275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C3CA5-DC7C-4E6F-A436-FFD6F6F8FE38}" v="7" dt="2024-01-18T18:27:2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49" autoAdjust="0"/>
  </p:normalViewPr>
  <p:slideViewPr>
    <p:cSldViewPr snapToGrid="0">
      <p:cViewPr varScale="1">
        <p:scale>
          <a:sx n="61" d="100"/>
          <a:sy n="61" d="100"/>
        </p:scale>
        <p:origin x="84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7E4C3CA5-DC7C-4E6F-A436-FFD6F6F8FE38}"/>
    <pc:docChg chg="undo custSel addSld delSld modSld sldOrd">
      <pc:chgData name="Michael Dorsey" userId="55fe7d32-ca7a-42b8-bfd4-8c73c44449d5" providerId="ADAL" clId="{7E4C3CA5-DC7C-4E6F-A436-FFD6F6F8FE38}" dt="2024-01-18T18:36:55.085" v="1571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8:36:55.085" v="157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8:36:55.085" v="157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8:18:38.644" v="1352" actId="20577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8:18:38.644" v="1352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8:22:37.243" v="1362" actId="6549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8:22:37.243" v="1362" actId="654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8:12:14.104" v="635" actId="20577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8:23:14.813" v="1374" actId="33524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8:22:45.854" v="1372" actId="6549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8:27:58.740" v="1477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8:27:32.096" v="1454" actId="403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8:34:18.267" v="1521" actId="20577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8:34:18.267" v="1521" actId="20577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8:28:57.478" v="1519" actId="20577"/>
          <ac:spMkLst>
            <pc:docMk/>
            <pc:sldMk cId="1090114711" sldId="275"/>
            <ac:spMk id="3" creationId="{63175695-FFBC-C1A4-B5EF-582D0A32F14E}"/>
          </ac:spMkLst>
        </pc:spChg>
      </pc:sldChg>
      <pc:sldChg chg="addSp delSp modSp new mod ord">
        <pc:chgData name="Michael Dorsey" userId="55fe7d32-ca7a-42b8-bfd4-8c73c44449d5" providerId="ADAL" clId="{7E4C3CA5-DC7C-4E6F-A436-FFD6F6F8FE38}" dt="2024-01-18T18:24:23.461" v="1385" actId="20577"/>
        <pc:sldMkLst>
          <pc:docMk/>
          <pc:sldMk cId="3382851519" sldId="276"/>
        </pc:sldMkLst>
        <pc:spChg chg="mod">
          <ac:chgData name="Michael Dorsey" userId="55fe7d32-ca7a-42b8-bfd4-8c73c44449d5" providerId="ADAL" clId="{7E4C3CA5-DC7C-4E6F-A436-FFD6F6F8FE38}" dt="2024-01-18T17:53:53.650" v="360" actId="20577"/>
          <ac:spMkLst>
            <pc:docMk/>
            <pc:sldMk cId="3382851519" sldId="276"/>
            <ac:spMk id="2" creationId="{F499F2F6-768F-8E19-F194-47EDD991A420}"/>
          </ac:spMkLst>
        </pc:spChg>
        <pc:spChg chg="mod">
          <ac:chgData name="Michael Dorsey" userId="55fe7d32-ca7a-42b8-bfd4-8c73c44449d5" providerId="ADAL" clId="{7E4C3CA5-DC7C-4E6F-A436-FFD6F6F8FE38}" dt="2024-01-18T18:24:23.461" v="1385" actId="20577"/>
          <ac:spMkLst>
            <pc:docMk/>
            <pc:sldMk cId="3382851519" sldId="276"/>
            <ac:spMk id="3" creationId="{E76553EB-27F8-B0A7-3E85-CB4C94BE2520}"/>
          </ac:spMkLst>
        </pc:spChg>
        <pc:picChg chg="add del mod">
          <ac:chgData name="Michael Dorsey" userId="55fe7d32-ca7a-42b8-bfd4-8c73c44449d5" providerId="ADAL" clId="{7E4C3CA5-DC7C-4E6F-A436-FFD6F6F8FE38}" dt="2024-01-18T18:06:10.745" v="588" actId="478"/>
          <ac:picMkLst>
            <pc:docMk/>
            <pc:sldMk cId="3382851519" sldId="276"/>
            <ac:picMk id="5" creationId="{22D1242A-2428-C8D2-161B-6B3498C2A7A8}"/>
          </ac:picMkLst>
        </pc:picChg>
        <pc:picChg chg="add del mod">
          <ac:chgData name="Michael Dorsey" userId="55fe7d32-ca7a-42b8-bfd4-8c73c44449d5" providerId="ADAL" clId="{7E4C3CA5-DC7C-4E6F-A436-FFD6F6F8FE38}" dt="2024-01-18T18:06:49.727" v="593" actId="478"/>
          <ac:picMkLst>
            <pc:docMk/>
            <pc:sldMk cId="3382851519" sldId="276"/>
            <ac:picMk id="7" creationId="{D8C307B7-2B8A-E5C5-81D2-2A743914B8E4}"/>
          </ac:picMkLst>
        </pc:picChg>
        <pc:picChg chg="add mod">
          <ac:chgData name="Michael Dorsey" userId="55fe7d32-ca7a-42b8-bfd4-8c73c44449d5" providerId="ADAL" clId="{7E4C3CA5-DC7C-4E6F-A436-FFD6F6F8FE38}" dt="2024-01-18T18:24:08.109" v="1384" actId="1076"/>
          <ac:picMkLst>
            <pc:docMk/>
            <pc:sldMk cId="3382851519" sldId="276"/>
            <ac:picMk id="9" creationId="{739DA4D5-7C3A-FA68-4A18-7DCC2EBF66C0}"/>
          </ac:picMkLst>
        </pc:picChg>
        <pc:picChg chg="add mod">
          <ac:chgData name="Michael Dorsey" userId="55fe7d32-ca7a-42b8-bfd4-8c73c44449d5" providerId="ADAL" clId="{7E4C3CA5-DC7C-4E6F-A436-FFD6F6F8FE38}" dt="2024-01-18T18:24:00.042" v="1383" actId="14100"/>
          <ac:picMkLst>
            <pc:docMk/>
            <pc:sldMk cId="3382851519" sldId="276"/>
            <ac:picMk id="11" creationId="{46DE929E-8607-26D2-10B6-0E8F78F17EB8}"/>
          </ac:picMkLst>
        </pc:picChg>
      </pc:sldChg>
      <pc:sldChg chg="addSp delSp modSp add mod ord">
        <pc:chgData name="Michael Dorsey" userId="55fe7d32-ca7a-42b8-bfd4-8c73c44449d5" providerId="ADAL" clId="{7E4C3CA5-DC7C-4E6F-A436-FFD6F6F8FE38}" dt="2024-01-18T18:25:20.667" v="1430" actId="1076"/>
        <pc:sldMkLst>
          <pc:docMk/>
          <pc:sldMk cId="1800891573" sldId="277"/>
        </pc:sldMkLst>
        <pc:spChg chg="mod">
          <ac:chgData name="Michael Dorsey" userId="55fe7d32-ca7a-42b8-bfd4-8c73c44449d5" providerId="ADAL" clId="{7E4C3CA5-DC7C-4E6F-A436-FFD6F6F8FE38}" dt="2024-01-18T18:25:07.930" v="1425" actId="20577"/>
          <ac:spMkLst>
            <pc:docMk/>
            <pc:sldMk cId="1800891573" sldId="277"/>
            <ac:spMk id="3" creationId="{E76553EB-27F8-B0A7-3E85-CB4C94BE2520}"/>
          </ac:spMkLst>
        </pc:spChg>
        <pc:picChg chg="del">
          <ac:chgData name="Michael Dorsey" userId="55fe7d32-ca7a-42b8-bfd4-8c73c44449d5" providerId="ADAL" clId="{7E4C3CA5-DC7C-4E6F-A436-FFD6F6F8FE38}" dt="2024-01-18T18:03:00.542" v="441" actId="478"/>
          <ac:picMkLst>
            <pc:docMk/>
            <pc:sldMk cId="1800891573" sldId="277"/>
            <ac:picMk id="5" creationId="{22D1242A-2428-C8D2-161B-6B3498C2A7A8}"/>
          </ac:picMkLst>
        </pc:picChg>
        <pc:picChg chg="add del mod">
          <ac:chgData name="Michael Dorsey" userId="55fe7d32-ca7a-42b8-bfd4-8c73c44449d5" providerId="ADAL" clId="{7E4C3CA5-DC7C-4E6F-A436-FFD6F6F8FE38}" dt="2024-01-18T18:06:51.657" v="594" actId="478"/>
          <ac:picMkLst>
            <pc:docMk/>
            <pc:sldMk cId="1800891573" sldId="277"/>
            <ac:picMk id="6" creationId="{2C81D7D0-12E1-E965-C02B-B0E45DC65D42}"/>
          </ac:picMkLst>
        </pc:picChg>
        <pc:picChg chg="add mod">
          <ac:chgData name="Michael Dorsey" userId="55fe7d32-ca7a-42b8-bfd4-8c73c44449d5" providerId="ADAL" clId="{7E4C3CA5-DC7C-4E6F-A436-FFD6F6F8FE38}" dt="2024-01-18T18:25:13.138" v="1427" actId="1076"/>
          <ac:picMkLst>
            <pc:docMk/>
            <pc:sldMk cId="1800891573" sldId="277"/>
            <ac:picMk id="8" creationId="{9B0FB2B7-0CFF-1AA1-ABAE-644494030AF0}"/>
          </ac:picMkLst>
        </pc:picChg>
        <pc:picChg chg="add del">
          <ac:chgData name="Michael Dorsey" userId="55fe7d32-ca7a-42b8-bfd4-8c73c44449d5" providerId="ADAL" clId="{7E4C3CA5-DC7C-4E6F-A436-FFD6F6F8FE38}" dt="2024-01-18T18:08:04.101" v="596" actId="22"/>
          <ac:picMkLst>
            <pc:docMk/>
            <pc:sldMk cId="1800891573" sldId="277"/>
            <ac:picMk id="10" creationId="{0ACE73CB-B2C7-1E13-B7C6-D0D33CADD904}"/>
          </ac:picMkLst>
        </pc:picChg>
        <pc:picChg chg="add mod">
          <ac:chgData name="Michael Dorsey" userId="55fe7d32-ca7a-42b8-bfd4-8c73c44449d5" providerId="ADAL" clId="{7E4C3CA5-DC7C-4E6F-A436-FFD6F6F8FE38}" dt="2024-01-18T18:25:20.667" v="1430" actId="1076"/>
          <ac:picMkLst>
            <pc:docMk/>
            <pc:sldMk cId="1800891573" sldId="277"/>
            <ac:picMk id="12" creationId="{5155ECE3-E135-0E2E-8AAF-5A1D5676CA78}"/>
          </ac:picMkLst>
        </pc:pic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HTML: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The body itself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Tells the browser </a:t>
            </a:r>
            <a:r>
              <a:rPr lang="en-US" b="1" i="0" dirty="0">
                <a:solidFill>
                  <a:srgbClr val="222222"/>
                </a:solidFill>
                <a:effectLst/>
                <a:latin typeface="Bitter" pitchFamily="2" charset="0"/>
              </a:rPr>
              <a:t>what to display</a:t>
            </a:r>
            <a:endParaRPr lang="en-US" b="0" i="0" dirty="0">
              <a:solidFill>
                <a:srgbClr val="222222"/>
              </a:solidFill>
              <a:effectLst/>
              <a:latin typeface="Bitter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Content and basic structure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Describes and defines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Made up of elements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Bitter" pitchFamily="2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CSS: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The body’s accessories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Tells the browser </a:t>
            </a:r>
            <a:r>
              <a:rPr lang="en-US" b="1" i="0" dirty="0">
                <a:solidFill>
                  <a:srgbClr val="222222"/>
                </a:solidFill>
                <a:effectLst/>
                <a:latin typeface="Bitter" pitchFamily="2" charset="0"/>
              </a:rPr>
              <a:t>how to display</a:t>
            </a:r>
            <a:endParaRPr lang="en-US" b="0" i="0" dirty="0">
              <a:solidFill>
                <a:srgbClr val="222222"/>
              </a:solidFill>
              <a:effectLst/>
              <a:latin typeface="Bitter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Adds color, effects, animation, spacing, and other styles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Provides additional structure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Determines display depending on viewport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Bitter" pitchFamily="2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JavaScript: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The body’s ability to perform actions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Tells the browser </a:t>
            </a:r>
            <a:r>
              <a:rPr lang="en-US" b="1" i="0" dirty="0">
                <a:solidFill>
                  <a:srgbClr val="222222"/>
                </a:solidFill>
                <a:effectLst/>
                <a:latin typeface="Bitter" pitchFamily="2" charset="0"/>
              </a:rPr>
              <a:t>how to function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The behavior of the website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The ability to perform actions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Bitter" pitchFamily="2" charset="0"/>
              </a:rPr>
              <a:t>Allows the user to interact with the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how walls, floors, and rooms define the structure of a 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 creates the framework and organizes the content of a webpage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CSS: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Interior design of a house: paint, wallpaper, furniture, lighting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CSS controls the presentation of HTML elements (fonts, spacing, colors)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JavaScript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the electrical and plumbing systems of a 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 allows you to add dynamic features, respond to user actions, form validation, interactive maps, and animations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Any other real-life analogies?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7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6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https://www.commonsensemedia.org/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4ViURktouQ&amp;ab_channel=Acadea.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HTML, CSS, and JavaScript Work Together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https://www.youtube.com/watch?v=D4ViURktouQ&amp;ab_channel=Acadea.io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Build a conceptual understanding of HTML, CSS,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9704-CA7A-CE71-5A96-12AA868C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and JS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68D48-E0FA-7419-D7BD-DA62004B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03" y="2228682"/>
            <a:ext cx="2143424" cy="240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5F725-8A13-64AF-207B-362445266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946" y="2166761"/>
            <a:ext cx="2210108" cy="2524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00FB3-47FA-E0B2-6AE2-616E0EBF9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191" y="2257260"/>
            <a:ext cx="2105319" cy="2343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FECA52-04E3-38F5-ABCB-5F1E88B3F238}"/>
              </a:ext>
            </a:extLst>
          </p:cNvPr>
          <p:cNvSpPr txBox="1"/>
          <p:nvPr/>
        </p:nvSpPr>
        <p:spPr>
          <a:xfrm>
            <a:off x="742384" y="4816444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     HTML			                     CSS			           JavaScript</a:t>
            </a:r>
          </a:p>
        </p:txBody>
      </p:sp>
    </p:spTree>
    <p:extLst>
      <p:ext uri="{BB962C8B-B14F-4D97-AF65-F5344CB8AC3E}">
        <p14:creationId xmlns:p14="http://schemas.microsoft.com/office/powerpoint/2010/main" val="2103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DF18-BC55-BDF2-DE94-E4544BF9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CSS, and JS Working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E10F2-FC39-7E3D-ACFF-133EC846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98" y="1940473"/>
            <a:ext cx="8484203" cy="42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9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F2F6-768F-8E19-F194-47EDD991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53EB-27F8-B0A7-3E85-CB4C94BE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project</a:t>
            </a:r>
          </a:p>
          <a:p>
            <a:pPr lvl="1"/>
            <a:r>
              <a:rPr lang="en-US" dirty="0"/>
              <a:t>One HTML page (the homepage)</a:t>
            </a:r>
          </a:p>
          <a:p>
            <a:pPr lvl="1"/>
            <a:r>
              <a:rPr lang="en-US" dirty="0"/>
              <a:t>One CSS file</a:t>
            </a:r>
          </a:p>
          <a:p>
            <a:pPr lvl="1"/>
            <a:r>
              <a:rPr lang="en-US" dirty="0"/>
              <a:t>One JavaScript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DA4D5-7C3A-FA68-4A18-7DCC2EBF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20" y="3429000"/>
            <a:ext cx="2772357" cy="2174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DE929E-8607-26D2-10B6-0E8F78F1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30" y="3429000"/>
            <a:ext cx="4532632" cy="2169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85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F2F6-768F-8E19-F194-47EDD991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53EB-27F8-B0A7-3E85-CB4C94BE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project</a:t>
            </a:r>
          </a:p>
          <a:p>
            <a:pPr lvl="1"/>
            <a:r>
              <a:rPr lang="en-US" dirty="0"/>
              <a:t>One HTML homepage (index.html)</a:t>
            </a:r>
          </a:p>
          <a:p>
            <a:pPr lvl="1"/>
            <a:r>
              <a:rPr lang="en-US" dirty="0"/>
              <a:t>Multiple other HTML pages in a folder</a:t>
            </a:r>
          </a:p>
          <a:p>
            <a:pPr lvl="1"/>
            <a:r>
              <a:rPr lang="en-US" dirty="0"/>
              <a:t>Multiple CSS files in a folder</a:t>
            </a:r>
          </a:p>
          <a:p>
            <a:pPr lvl="1"/>
            <a:r>
              <a:rPr lang="en-US" dirty="0"/>
              <a:t>Multiple JavaScript files in a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FB2B7-0CFF-1AA1-ABAE-6444940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99" y="2984478"/>
            <a:ext cx="2094662" cy="2986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5ECE3-E135-0E2E-8AAF-5A1D5676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88" y="2984478"/>
            <a:ext cx="3904584" cy="2314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89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52A3-F29F-A17F-5237-D37276E8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1.3.1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4E61-8816-87DD-EEAF-8BE7DFFF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“Identify HTML, CSS, JS Components of a Website”</a:t>
            </a:r>
          </a:p>
          <a:p>
            <a:pPr lvl="1"/>
            <a:r>
              <a:rPr lang="en-US" sz="2000" dirty="0"/>
              <a:t>Can you find a website that uses only HTML?</a:t>
            </a:r>
          </a:p>
          <a:p>
            <a:pPr lvl="1"/>
            <a:r>
              <a:rPr lang="en-US" sz="2000" dirty="0"/>
              <a:t>Can you find a website that uses only HTML and CSS?</a:t>
            </a:r>
          </a:p>
          <a:p>
            <a:pPr lvl="1"/>
            <a:r>
              <a:rPr lang="en-US" sz="2000" dirty="0"/>
              <a:t>Can you find a website that uses HTML, CSS, and JavaScript?</a:t>
            </a:r>
          </a:p>
          <a:p>
            <a:pPr lvl="1"/>
            <a:r>
              <a:rPr lang="en-US" sz="2000" dirty="0"/>
              <a:t>Can you figure out what is the responsibility of HTML for the Google.com website? CSS is in charge of what? And what part does JavaScript play?</a:t>
            </a:r>
          </a:p>
          <a:p>
            <a:pPr lvl="2"/>
            <a:r>
              <a:rPr lang="en-US" sz="1600" dirty="0">
                <a:hlinkClick r:id="rId3"/>
              </a:rPr>
              <a:t>https://www.google.com/</a:t>
            </a:r>
            <a:endParaRPr lang="en-US" sz="16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167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80CF-8136-D70A-37B4-560F0EEB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Activity: Inspect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5695-FFBC-C1A4-B5EF-582D0A32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Pick a website that you frequent</a:t>
            </a:r>
          </a:p>
          <a:p>
            <a:pPr lvl="1"/>
            <a:r>
              <a:rPr lang="en-US" sz="2000" dirty="0"/>
              <a:t>Right-click &gt; “Inspect” or “View Page Source”</a:t>
            </a:r>
          </a:p>
          <a:p>
            <a:pPr lvl="1"/>
            <a:r>
              <a:rPr lang="en-US" sz="2000" dirty="0"/>
              <a:t>Find 3 HTML elements in the &lt;body&gt;</a:t>
            </a:r>
          </a:p>
          <a:p>
            <a:pPr lvl="1"/>
            <a:r>
              <a:rPr lang="en-US" sz="2000" dirty="0"/>
              <a:t>Find a CSS “stylesheet” in the &lt;head&gt;</a:t>
            </a:r>
          </a:p>
          <a:p>
            <a:pPr lvl="2"/>
            <a:r>
              <a:rPr lang="en-US" sz="1600" dirty="0"/>
              <a:t>&lt;style&gt;&lt;/style&gt;</a:t>
            </a:r>
          </a:p>
          <a:p>
            <a:pPr lvl="2"/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="stylesheet“ </a:t>
            </a:r>
            <a:r>
              <a:rPr lang="en-US" sz="1600" dirty="0" err="1"/>
              <a:t>href</a:t>
            </a:r>
            <a:r>
              <a:rPr lang="en-US" sz="1600" dirty="0"/>
              <a:t>=“[...].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pPr lvl="1"/>
            <a:r>
              <a:rPr lang="en-US" sz="2000" dirty="0"/>
              <a:t>Find a JavaScript “script” in the &lt;head&gt;</a:t>
            </a:r>
          </a:p>
          <a:p>
            <a:pPr lvl="2"/>
            <a:r>
              <a:rPr lang="en-US" sz="1600" dirty="0"/>
              <a:t>&lt;script&gt;&lt;/script&gt;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11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Activities 1.4.1, 1.4.2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/>
              <a:t>Come prepared to share your code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542</Words>
  <Application>Microsoft Office PowerPoint</Application>
  <PresentationFormat>Widescreen</PresentationFormat>
  <Paragraphs>83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Bitter</vt:lpstr>
      <vt:lpstr>Calibri</vt:lpstr>
      <vt:lpstr>Calibri Light</vt:lpstr>
      <vt:lpstr>Retrospect</vt:lpstr>
      <vt:lpstr>Lesson 1.3</vt:lpstr>
      <vt:lpstr>Learning Outcomes</vt:lpstr>
      <vt:lpstr>HTML, CSS, and JS Working Together</vt:lpstr>
      <vt:lpstr>HTML, CSS, and JS Working Together</vt:lpstr>
      <vt:lpstr>Proper File Structure</vt:lpstr>
      <vt:lpstr>Proper File Structure</vt:lpstr>
      <vt:lpstr>Learning Activity 1.3.1</vt:lpstr>
      <vt:lpstr>Learning Activity: Inspect a website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2024-01-18T18:36:57Z</dcterms:modified>
</cp:coreProperties>
</file>