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1" r:id="rId4"/>
    <p:sldId id="282" r:id="rId5"/>
    <p:sldId id="283" r:id="rId6"/>
    <p:sldId id="276" r:id="rId7"/>
    <p:sldId id="278" r:id="rId8"/>
    <p:sldId id="277" r:id="rId9"/>
    <p:sldId id="279" r:id="rId10"/>
    <p:sldId id="272" r:id="rId11"/>
    <p:sldId id="273" r:id="rId12"/>
    <p:sldId id="274" r:id="rId13"/>
    <p:sldId id="280" r:id="rId14"/>
    <p:sldId id="275" r:id="rId15"/>
    <p:sldId id="271" r:id="rId16"/>
    <p:sldId id="26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0535B-0756-48AD-B588-848F8EB3697B}" v="12" dt="2024-01-23T17:43:39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56" autoAdjust="0"/>
  </p:normalViewPr>
  <p:slideViewPr>
    <p:cSldViewPr snapToGrid="0">
      <p:cViewPr varScale="1">
        <p:scale>
          <a:sx n="56" d="100"/>
          <a:sy n="56" d="100"/>
        </p:scale>
        <p:origin x="10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7T16:48:07.490" v="1904" actId="33524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7T16:48:07.490" v="1904" actId="33524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7T16:48:07.490" v="1904" actId="33524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7E4C3CA5-DC7C-4E6F-A436-FFD6F6F8FE38}"/>
    <pc:docChg chg="custSel addSld delSld modSld">
      <pc:chgData name="Michael Dorsey" userId="55fe7d32-ca7a-42b8-bfd4-8c73c44449d5" providerId="ADAL" clId="{7E4C3CA5-DC7C-4E6F-A436-FFD6F6F8FE38}" dt="2024-01-18T17:36:19.347" v="330" actId="20577"/>
      <pc:docMkLst>
        <pc:docMk/>
      </pc:docMkLst>
      <pc:sldChg chg="modSp mod">
        <pc:chgData name="Michael Dorsey" userId="55fe7d32-ca7a-42b8-bfd4-8c73c44449d5" providerId="ADAL" clId="{7E4C3CA5-DC7C-4E6F-A436-FFD6F6F8FE38}" dt="2024-01-18T17:28:25.116" v="118"/>
        <pc:sldMkLst>
          <pc:docMk/>
          <pc:sldMk cId="1371528175" sldId="256"/>
        </pc:sldMkLst>
        <pc:spChg chg="mod">
          <ac:chgData name="Michael Dorsey" userId="55fe7d32-ca7a-42b8-bfd4-8c73c44449d5" providerId="ADAL" clId="{7E4C3CA5-DC7C-4E6F-A436-FFD6F6F8FE38}" dt="2024-01-18T17:28:01.871" v="116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7E4C3CA5-DC7C-4E6F-A436-FFD6F6F8FE38}" dt="2024-01-18T17:28:25.116" v="118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7E4C3CA5-DC7C-4E6F-A436-FFD6F6F8FE38}" dt="2024-01-18T17:28:47.434" v="237"/>
        <pc:sldMkLst>
          <pc:docMk/>
          <pc:sldMk cId="2081694413" sldId="257"/>
        </pc:sldMkLst>
        <pc:spChg chg="mod">
          <ac:chgData name="Michael Dorsey" userId="55fe7d32-ca7a-42b8-bfd4-8c73c44449d5" providerId="ADAL" clId="{7E4C3CA5-DC7C-4E6F-A436-FFD6F6F8FE38}" dt="2024-01-18T17:28:47.434" v="23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7E4C3CA5-DC7C-4E6F-A436-FFD6F6F8FE38}" dt="2024-01-18T17:36:19.347" v="33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E4C3CA5-DC7C-4E6F-A436-FFD6F6F8FE38}" dt="2024-01-18T17:36:19.347" v="33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7E4C3CA5-DC7C-4E6F-A436-FFD6F6F8FE38}" dt="2024-01-18T17:27:35.746" v="0" actId="47"/>
        <pc:sldMkLst>
          <pc:docMk/>
          <pc:sldMk cId="2980988235" sldId="265"/>
        </pc:sldMkLst>
      </pc:sldChg>
      <pc:sldChg chg="del">
        <pc:chgData name="Michael Dorsey" userId="55fe7d32-ca7a-42b8-bfd4-8c73c44449d5" providerId="ADAL" clId="{7E4C3CA5-DC7C-4E6F-A436-FFD6F6F8FE38}" dt="2024-01-18T17:27:37.086" v="2" actId="47"/>
        <pc:sldMkLst>
          <pc:docMk/>
          <pc:sldMk cId="1730907224" sldId="266"/>
        </pc:sldMkLst>
      </pc:sldChg>
      <pc:sldChg chg="del">
        <pc:chgData name="Michael Dorsey" userId="55fe7d32-ca7a-42b8-bfd4-8c73c44449d5" providerId="ADAL" clId="{7E4C3CA5-DC7C-4E6F-A436-FFD6F6F8FE38}" dt="2024-01-18T17:27:36.488" v="1" actId="47"/>
        <pc:sldMkLst>
          <pc:docMk/>
          <pc:sldMk cId="492496448" sldId="267"/>
        </pc:sldMkLst>
      </pc:sldChg>
      <pc:sldChg chg="del">
        <pc:chgData name="Michael Dorsey" userId="55fe7d32-ca7a-42b8-bfd4-8c73c44449d5" providerId="ADAL" clId="{7E4C3CA5-DC7C-4E6F-A436-FFD6F6F8FE38}" dt="2024-01-18T17:27:38.399" v="4" actId="47"/>
        <pc:sldMkLst>
          <pc:docMk/>
          <pc:sldMk cId="2687513859" sldId="268"/>
        </pc:sldMkLst>
      </pc:sldChg>
      <pc:sldChg chg="del">
        <pc:chgData name="Michael Dorsey" userId="55fe7d32-ca7a-42b8-bfd4-8c73c44449d5" providerId="ADAL" clId="{7E4C3CA5-DC7C-4E6F-A436-FFD6F6F8FE38}" dt="2024-01-18T17:27:37.734" v="3" actId="47"/>
        <pc:sldMkLst>
          <pc:docMk/>
          <pc:sldMk cId="1349507948" sldId="269"/>
        </pc:sldMkLst>
      </pc:sldChg>
      <pc:sldChg chg="modSp mod">
        <pc:chgData name="Michael Dorsey" userId="55fe7d32-ca7a-42b8-bfd4-8c73c44449d5" providerId="ADAL" clId="{7E4C3CA5-DC7C-4E6F-A436-FFD6F6F8FE38}" dt="2024-01-18T17:27:50.710" v="114" actId="5793"/>
        <pc:sldMkLst>
          <pc:docMk/>
          <pc:sldMk cId="377234412" sldId="270"/>
        </pc:sldMkLst>
        <pc:spChg chg="mod">
          <ac:chgData name="Michael Dorsey" userId="55fe7d32-ca7a-42b8-bfd4-8c73c44449d5" providerId="ADAL" clId="{7E4C3CA5-DC7C-4E6F-A436-FFD6F6F8FE38}" dt="2024-01-18T17:27:50.710" v="114" actId="5793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7E4C3CA5-DC7C-4E6F-A436-FFD6F6F8FE38}" dt="2024-01-18T17:35:35.293" v="261" actId="47"/>
        <pc:sldMkLst>
          <pc:docMk/>
          <pc:sldMk cId="2600979176" sldId="271"/>
        </pc:sldMkLst>
      </pc:sldChg>
      <pc:sldChg chg="addSp delSp modSp new mod modNotesTx">
        <pc:chgData name="Michael Dorsey" userId="55fe7d32-ca7a-42b8-bfd4-8c73c44449d5" providerId="ADAL" clId="{7E4C3CA5-DC7C-4E6F-A436-FFD6F6F8FE38}" dt="2024-01-18T17:31:23.971" v="243" actId="20577"/>
        <pc:sldMkLst>
          <pc:docMk/>
          <pc:sldMk cId="210340315" sldId="272"/>
        </pc:sldMkLst>
        <pc:spChg chg="mod">
          <ac:chgData name="Michael Dorsey" userId="55fe7d32-ca7a-42b8-bfd4-8c73c44449d5" providerId="ADAL" clId="{7E4C3CA5-DC7C-4E6F-A436-FFD6F6F8FE38}" dt="2024-01-18T17:30:59.042" v="239"/>
          <ac:spMkLst>
            <pc:docMk/>
            <pc:sldMk cId="210340315" sldId="272"/>
            <ac:spMk id="2" creationId="{20C39704-CA7A-CE71-5A96-12AA868C247A}"/>
          </ac:spMkLst>
        </pc:spChg>
        <pc:spChg chg="del">
          <ac:chgData name="Michael Dorsey" userId="55fe7d32-ca7a-42b8-bfd4-8c73c44449d5" providerId="ADAL" clId="{7E4C3CA5-DC7C-4E6F-A436-FFD6F6F8FE38}" dt="2024-01-18T17:31:10.185" v="240" actId="478"/>
          <ac:spMkLst>
            <pc:docMk/>
            <pc:sldMk cId="210340315" sldId="272"/>
            <ac:spMk id="3" creationId="{9E8CACB6-7FE5-2F6B-6FE0-48ED50F4B6CD}"/>
          </ac:spMkLst>
        </pc:spChg>
        <pc:spChg chg="add mod">
          <ac:chgData name="Michael Dorsey" userId="55fe7d32-ca7a-42b8-bfd4-8c73c44449d5" providerId="ADAL" clId="{7E4C3CA5-DC7C-4E6F-A436-FFD6F6F8FE38}" dt="2024-01-18T17:31:10.517" v="241"/>
          <ac:spMkLst>
            <pc:docMk/>
            <pc:sldMk cId="210340315" sldId="272"/>
            <ac:spMk id="7" creationId="{12FECA52-04E3-38F5-ABCB-5F1E88B3F238}"/>
          </ac:spMkLst>
        </pc:sp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4" creationId="{9C068D48-E0FA-7419-D7BD-DA62004B4D41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5" creationId="{C7B5F725-8A13-64AF-207B-36244526673F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6" creationId="{90100FB3-47FA-E0B2-6AE2-616E0EBF9A25}"/>
          </ac:picMkLst>
        </pc:picChg>
      </pc:sldChg>
      <pc:sldChg chg="addSp delSp modSp new mod modNotesTx">
        <pc:chgData name="Michael Dorsey" userId="55fe7d32-ca7a-42b8-bfd4-8c73c44449d5" providerId="ADAL" clId="{7E4C3CA5-DC7C-4E6F-A436-FFD6F6F8FE38}" dt="2024-01-18T17:32:10.907" v="251" actId="20577"/>
        <pc:sldMkLst>
          <pc:docMk/>
          <pc:sldMk cId="555994785" sldId="273"/>
        </pc:sldMkLst>
        <pc:spChg chg="mod">
          <ac:chgData name="Michael Dorsey" userId="55fe7d32-ca7a-42b8-bfd4-8c73c44449d5" providerId="ADAL" clId="{7E4C3CA5-DC7C-4E6F-A436-FFD6F6F8FE38}" dt="2024-01-18T17:31:41.672" v="245"/>
          <ac:spMkLst>
            <pc:docMk/>
            <pc:sldMk cId="555994785" sldId="273"/>
            <ac:spMk id="2" creationId="{0847DF18-BC55-BDF2-DE94-E4544BF91F54}"/>
          </ac:spMkLst>
        </pc:spChg>
        <pc:spChg chg="del">
          <ac:chgData name="Michael Dorsey" userId="55fe7d32-ca7a-42b8-bfd4-8c73c44449d5" providerId="ADAL" clId="{7E4C3CA5-DC7C-4E6F-A436-FFD6F6F8FE38}" dt="2024-01-18T17:31:50.171" v="246" actId="478"/>
          <ac:spMkLst>
            <pc:docMk/>
            <pc:sldMk cId="555994785" sldId="273"/>
            <ac:spMk id="3" creationId="{CABEA307-87BC-7769-607A-E9A051A82F20}"/>
          </ac:spMkLst>
        </pc:spChg>
        <pc:picChg chg="add mod">
          <ac:chgData name="Michael Dorsey" userId="55fe7d32-ca7a-42b8-bfd4-8c73c44449d5" providerId="ADAL" clId="{7E4C3CA5-DC7C-4E6F-A436-FFD6F6F8FE38}" dt="2024-01-18T17:32:01.897" v="249" actId="1076"/>
          <ac:picMkLst>
            <pc:docMk/>
            <pc:sldMk cId="555994785" sldId="273"/>
            <ac:picMk id="4" creationId="{B99E10F2-FC39-7E3D-ACFF-133EC84617F3}"/>
          </ac:picMkLst>
        </pc:picChg>
      </pc:sldChg>
      <pc:sldChg chg="modSp new mod modNotesTx">
        <pc:chgData name="Michael Dorsey" userId="55fe7d32-ca7a-42b8-bfd4-8c73c44449d5" providerId="ADAL" clId="{7E4C3CA5-DC7C-4E6F-A436-FFD6F6F8FE38}" dt="2024-01-18T17:32:59.430" v="256" actId="20577"/>
        <pc:sldMkLst>
          <pc:docMk/>
          <pc:sldMk cId="851675960" sldId="274"/>
        </pc:sldMkLst>
        <pc:spChg chg="mod">
          <ac:chgData name="Michael Dorsey" userId="55fe7d32-ca7a-42b8-bfd4-8c73c44449d5" providerId="ADAL" clId="{7E4C3CA5-DC7C-4E6F-A436-FFD6F6F8FE38}" dt="2024-01-18T17:32:43.168" v="253"/>
          <ac:spMkLst>
            <pc:docMk/>
            <pc:sldMk cId="851675960" sldId="274"/>
            <ac:spMk id="2" creationId="{FB1052A3-F29F-A17F-5237-D37276E89D8A}"/>
          </ac:spMkLst>
        </pc:spChg>
        <pc:spChg chg="mod">
          <ac:chgData name="Michael Dorsey" userId="55fe7d32-ca7a-42b8-bfd4-8c73c44449d5" providerId="ADAL" clId="{7E4C3CA5-DC7C-4E6F-A436-FFD6F6F8FE38}" dt="2024-01-18T17:32:51.053" v="254"/>
          <ac:spMkLst>
            <pc:docMk/>
            <pc:sldMk cId="851675960" sldId="274"/>
            <ac:spMk id="3" creationId="{350A4E61-8816-87DD-EEAF-8BE7DFFFCBC8}"/>
          </ac:spMkLst>
        </pc:spChg>
      </pc:sldChg>
      <pc:sldChg chg="modSp new mod modNotesTx">
        <pc:chgData name="Michael Dorsey" userId="55fe7d32-ca7a-42b8-bfd4-8c73c44449d5" providerId="ADAL" clId="{7E4C3CA5-DC7C-4E6F-A436-FFD6F6F8FE38}" dt="2024-01-18T17:34:30.354" v="260"/>
        <pc:sldMkLst>
          <pc:docMk/>
          <pc:sldMk cId="1090114711" sldId="275"/>
        </pc:sldMkLst>
        <pc:spChg chg="mod">
          <ac:chgData name="Michael Dorsey" userId="55fe7d32-ca7a-42b8-bfd4-8c73c44449d5" providerId="ADAL" clId="{7E4C3CA5-DC7C-4E6F-A436-FFD6F6F8FE38}" dt="2024-01-18T17:34:19.682" v="258"/>
          <ac:spMkLst>
            <pc:docMk/>
            <pc:sldMk cId="1090114711" sldId="275"/>
            <ac:spMk id="2" creationId="{914980CF-8136-D70A-37B4-560F0EEBAE2F}"/>
          </ac:spMkLst>
        </pc:spChg>
        <pc:spChg chg="mod">
          <ac:chgData name="Michael Dorsey" userId="55fe7d32-ca7a-42b8-bfd4-8c73c44449d5" providerId="ADAL" clId="{7E4C3CA5-DC7C-4E6F-A436-FFD6F6F8FE38}" dt="2024-01-18T17:34:25.750" v="259"/>
          <ac:spMkLst>
            <pc:docMk/>
            <pc:sldMk cId="1090114711" sldId="275"/>
            <ac:spMk id="3" creationId="{63175695-FFBC-C1A4-B5EF-582D0A32F14E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3CA0535B-0756-48AD-B588-848F8EB3697B}"/>
    <pc:docChg chg="undo custSel addSld delSld modSld sldOrd">
      <pc:chgData name="Michael Dorsey" userId="55fe7d32-ca7a-42b8-bfd4-8c73c44449d5" providerId="ADAL" clId="{3CA0535B-0756-48AD-B588-848F8EB3697B}" dt="2024-01-23T17:45:11.880" v="2474" actId="403"/>
      <pc:docMkLst>
        <pc:docMk/>
      </pc:docMkLst>
      <pc:sldChg chg="modSp mod">
        <pc:chgData name="Michael Dorsey" userId="55fe7d32-ca7a-42b8-bfd4-8c73c44449d5" providerId="ADAL" clId="{3CA0535B-0756-48AD-B588-848F8EB3697B}" dt="2024-01-18T17:37:38.088" v="3"/>
        <pc:sldMkLst>
          <pc:docMk/>
          <pc:sldMk cId="1371528175" sldId="256"/>
        </pc:sldMkLst>
        <pc:spChg chg="mod">
          <ac:chgData name="Michael Dorsey" userId="55fe7d32-ca7a-42b8-bfd4-8c73c44449d5" providerId="ADAL" clId="{3CA0535B-0756-48AD-B588-848F8EB3697B}" dt="2024-01-18T17:37:08.940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A0535B-0756-48AD-B588-848F8EB3697B}" dt="2024-01-18T17:37:38.088" v="3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CA0535B-0756-48AD-B588-848F8EB3697B}" dt="2024-01-18T17:37:56.348" v="65"/>
        <pc:sldMkLst>
          <pc:docMk/>
          <pc:sldMk cId="2081694413" sldId="257"/>
        </pc:sldMkLst>
        <pc:spChg chg="mod">
          <ac:chgData name="Michael Dorsey" userId="55fe7d32-ca7a-42b8-bfd4-8c73c44449d5" providerId="ADAL" clId="{3CA0535B-0756-48AD-B588-848F8EB3697B}" dt="2024-01-18T17:37:56.348" v="65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CA0535B-0756-48AD-B588-848F8EB3697B}" dt="2024-01-18T17:45:34.530" v="21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CA0535B-0756-48AD-B588-848F8EB3697B}" dt="2024-01-18T17:45:34.530" v="21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3CA0535B-0756-48AD-B588-848F8EB3697B}" dt="2024-01-23T17:20:40.625" v="2193" actId="20577"/>
        <pc:sldMkLst>
          <pc:docMk/>
          <pc:sldMk cId="377234412" sldId="270"/>
        </pc:sldMkLst>
        <pc:spChg chg="mod">
          <ac:chgData name="Michael Dorsey" userId="55fe7d32-ca7a-42b8-bfd4-8c73c44449d5" providerId="ADAL" clId="{3CA0535B-0756-48AD-B588-848F8EB3697B}" dt="2024-01-23T17:20:40.625" v="2193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modSp new mod ord">
        <pc:chgData name="Michael Dorsey" userId="55fe7d32-ca7a-42b8-bfd4-8c73c44449d5" providerId="ADAL" clId="{3CA0535B-0756-48AD-B588-848F8EB3697B}" dt="2024-01-23T17:45:11.880" v="2474" actId="403"/>
        <pc:sldMkLst>
          <pc:docMk/>
          <pc:sldMk cId="3207925677" sldId="271"/>
        </pc:sldMkLst>
        <pc:spChg chg="mod">
          <ac:chgData name="Michael Dorsey" userId="55fe7d32-ca7a-42b8-bfd4-8c73c44449d5" providerId="ADAL" clId="{3CA0535B-0756-48AD-B588-848F8EB3697B}" dt="2024-01-18T17:38:31.841" v="71"/>
          <ac:spMkLst>
            <pc:docMk/>
            <pc:sldMk cId="3207925677" sldId="271"/>
            <ac:spMk id="2" creationId="{0110A499-DECF-890E-CA40-CD3C4833E63B}"/>
          </ac:spMkLst>
        </pc:spChg>
        <pc:spChg chg="mod">
          <ac:chgData name="Michael Dorsey" userId="55fe7d32-ca7a-42b8-bfd4-8c73c44449d5" providerId="ADAL" clId="{3CA0535B-0756-48AD-B588-848F8EB3697B}" dt="2024-01-23T17:45:11.880" v="2474" actId="403"/>
          <ac:spMkLst>
            <pc:docMk/>
            <pc:sldMk cId="3207925677" sldId="271"/>
            <ac:spMk id="3" creationId="{FDF1CFCB-2404-9449-71F0-6A72EC0CED1D}"/>
          </ac:spMkLst>
        </pc:spChg>
      </pc:sldChg>
      <pc:sldChg chg="del">
        <pc:chgData name="Michael Dorsey" userId="55fe7d32-ca7a-42b8-bfd4-8c73c44449d5" providerId="ADAL" clId="{3CA0535B-0756-48AD-B588-848F8EB3697B}" dt="2024-01-18T17:38:09.583" v="66" actId="47"/>
        <pc:sldMkLst>
          <pc:docMk/>
          <pc:sldMk cId="210340315" sldId="272"/>
        </pc:sldMkLst>
      </pc:sldChg>
      <pc:sldChg chg="modSp new mod ord modNotesTx">
        <pc:chgData name="Michael Dorsey" userId="55fe7d32-ca7a-42b8-bfd4-8c73c44449d5" providerId="ADAL" clId="{3CA0535B-0756-48AD-B588-848F8EB3697B}" dt="2024-01-18T19:08:47.217" v="637" actId="5793"/>
        <pc:sldMkLst>
          <pc:docMk/>
          <pc:sldMk cId="3831596952" sldId="272"/>
        </pc:sldMkLst>
        <pc:spChg chg="mod">
          <ac:chgData name="Michael Dorsey" userId="55fe7d32-ca7a-42b8-bfd4-8c73c44449d5" providerId="ADAL" clId="{3CA0535B-0756-48AD-B588-848F8EB3697B}" dt="2024-01-18T17:38:57.778" v="74"/>
          <ac:spMkLst>
            <pc:docMk/>
            <pc:sldMk cId="3831596952" sldId="272"/>
            <ac:spMk id="2" creationId="{F1499FEE-21FD-C711-F12D-188E9D8EE67B}"/>
          </ac:spMkLst>
        </pc:spChg>
        <pc:spChg chg="mod">
          <ac:chgData name="Michael Dorsey" userId="55fe7d32-ca7a-42b8-bfd4-8c73c44449d5" providerId="ADAL" clId="{3CA0535B-0756-48AD-B588-848F8EB3697B}" dt="2024-01-18T19:08:41.867" v="635" actId="113"/>
          <ac:spMkLst>
            <pc:docMk/>
            <pc:sldMk cId="3831596952" sldId="272"/>
            <ac:spMk id="3" creationId="{E556CB48-12F8-1AB9-3DDB-7B31C3CC05C8}"/>
          </ac:spMkLst>
        </pc:spChg>
      </pc:sldChg>
      <pc:sldChg chg="del">
        <pc:chgData name="Michael Dorsey" userId="55fe7d32-ca7a-42b8-bfd4-8c73c44449d5" providerId="ADAL" clId="{3CA0535B-0756-48AD-B588-848F8EB3697B}" dt="2024-01-18T17:38:10.327" v="67" actId="47"/>
        <pc:sldMkLst>
          <pc:docMk/>
          <pc:sldMk cId="555994785" sldId="273"/>
        </pc:sldMkLst>
      </pc:sldChg>
      <pc:sldChg chg="addSp delSp modSp new mod ord modNotesTx">
        <pc:chgData name="Michael Dorsey" userId="55fe7d32-ca7a-42b8-bfd4-8c73c44449d5" providerId="ADAL" clId="{3CA0535B-0756-48AD-B588-848F8EB3697B}" dt="2024-01-18T18:43:05.255" v="246"/>
        <pc:sldMkLst>
          <pc:docMk/>
          <pc:sldMk cId="1313006585" sldId="273"/>
        </pc:sldMkLst>
        <pc:spChg chg="del">
          <ac:chgData name="Michael Dorsey" userId="55fe7d32-ca7a-42b8-bfd4-8c73c44449d5" providerId="ADAL" clId="{3CA0535B-0756-48AD-B588-848F8EB3697B}" dt="2024-01-18T17:39:45.338" v="83" actId="478"/>
          <ac:spMkLst>
            <pc:docMk/>
            <pc:sldMk cId="1313006585" sldId="273"/>
            <ac:spMk id="2" creationId="{0732EEB2-9174-B909-878C-9F01AC835196}"/>
          </ac:spMkLst>
        </pc:spChg>
        <pc:spChg chg="del">
          <ac:chgData name="Michael Dorsey" userId="55fe7d32-ca7a-42b8-bfd4-8c73c44449d5" providerId="ADAL" clId="{3CA0535B-0756-48AD-B588-848F8EB3697B}" dt="2024-01-18T17:39:49.071" v="84" actId="478"/>
          <ac:spMkLst>
            <pc:docMk/>
            <pc:sldMk cId="1313006585" sldId="273"/>
            <ac:spMk id="3" creationId="{3B66773A-724A-2FC5-E19F-37340B3C3BB5}"/>
          </ac:spMkLst>
        </pc:spChg>
        <pc:picChg chg="add mod">
          <ac:chgData name="Michael Dorsey" userId="55fe7d32-ca7a-42b8-bfd4-8c73c44449d5" providerId="ADAL" clId="{3CA0535B-0756-48AD-B588-848F8EB3697B}" dt="2024-01-18T17:39:53.200" v="85"/>
          <ac:picMkLst>
            <pc:docMk/>
            <pc:sldMk cId="1313006585" sldId="273"/>
            <ac:picMk id="4" creationId="{2D241FED-F652-ED36-FF63-D9D967E86538}"/>
          </ac:picMkLst>
        </pc:picChg>
      </pc:sldChg>
      <pc:sldChg chg="del">
        <pc:chgData name="Michael Dorsey" userId="55fe7d32-ca7a-42b8-bfd4-8c73c44449d5" providerId="ADAL" clId="{3CA0535B-0756-48AD-B588-848F8EB3697B}" dt="2024-01-18T17:38:11.922" v="68" actId="47"/>
        <pc:sldMkLst>
          <pc:docMk/>
          <pc:sldMk cId="851675960" sldId="274"/>
        </pc:sldMkLst>
      </pc:sldChg>
      <pc:sldChg chg="addSp delSp modSp new mod ord modNotesTx">
        <pc:chgData name="Michael Dorsey" userId="55fe7d32-ca7a-42b8-bfd4-8c73c44449d5" providerId="ADAL" clId="{3CA0535B-0756-48AD-B588-848F8EB3697B}" dt="2024-01-18T19:06:59.101" v="440" actId="1076"/>
        <pc:sldMkLst>
          <pc:docMk/>
          <pc:sldMk cId="1898747017" sldId="274"/>
        </pc:sldMkLst>
        <pc:spChg chg="del">
          <ac:chgData name="Michael Dorsey" userId="55fe7d32-ca7a-42b8-bfd4-8c73c44449d5" providerId="ADAL" clId="{3CA0535B-0756-48AD-B588-848F8EB3697B}" dt="2024-01-18T17:40:06.587" v="88" actId="478"/>
          <ac:spMkLst>
            <pc:docMk/>
            <pc:sldMk cId="1898747017" sldId="274"/>
            <ac:spMk id="2" creationId="{C46D3D21-BAAD-8443-EE3E-912841249883}"/>
          </ac:spMkLst>
        </pc:spChg>
        <pc:spChg chg="del">
          <ac:chgData name="Michael Dorsey" userId="55fe7d32-ca7a-42b8-bfd4-8c73c44449d5" providerId="ADAL" clId="{3CA0535B-0756-48AD-B588-848F8EB3697B}" dt="2024-01-18T17:40:08.355" v="89" actId="478"/>
          <ac:spMkLst>
            <pc:docMk/>
            <pc:sldMk cId="1898747017" sldId="274"/>
            <ac:spMk id="3" creationId="{E6C777A2-296F-7091-6996-393FD6646EB3}"/>
          </ac:spMkLst>
        </pc:spChg>
        <pc:picChg chg="add mod">
          <ac:chgData name="Michael Dorsey" userId="55fe7d32-ca7a-42b8-bfd4-8c73c44449d5" providerId="ADAL" clId="{3CA0535B-0756-48AD-B588-848F8EB3697B}" dt="2024-01-18T19:06:59.101" v="440" actId="1076"/>
          <ac:picMkLst>
            <pc:docMk/>
            <pc:sldMk cId="1898747017" sldId="274"/>
            <ac:picMk id="4" creationId="{149BDBFC-C3E1-A905-C343-4E0DA4067DAC}"/>
          </ac:picMkLst>
        </pc:picChg>
      </pc:sldChg>
      <pc:sldChg chg="del">
        <pc:chgData name="Michael Dorsey" userId="55fe7d32-ca7a-42b8-bfd4-8c73c44449d5" providerId="ADAL" clId="{3CA0535B-0756-48AD-B588-848F8EB3697B}" dt="2024-01-18T17:38:13.203" v="69" actId="47"/>
        <pc:sldMkLst>
          <pc:docMk/>
          <pc:sldMk cId="1090114711" sldId="275"/>
        </pc:sldMkLst>
      </pc:sldChg>
      <pc:sldChg chg="addSp delSp modSp new mod ord">
        <pc:chgData name="Michael Dorsey" userId="55fe7d32-ca7a-42b8-bfd4-8c73c44449d5" providerId="ADAL" clId="{3CA0535B-0756-48AD-B588-848F8EB3697B}" dt="2024-01-23T17:44:59.634" v="2472" actId="1036"/>
        <pc:sldMkLst>
          <pc:docMk/>
          <pc:sldMk cId="3680953352" sldId="275"/>
        </pc:sldMkLst>
        <pc:spChg chg="mod">
          <ac:chgData name="Michael Dorsey" userId="55fe7d32-ca7a-42b8-bfd4-8c73c44449d5" providerId="ADAL" clId="{3CA0535B-0756-48AD-B588-848F8EB3697B}" dt="2024-01-18T17:40:38.985" v="96"/>
          <ac:spMkLst>
            <pc:docMk/>
            <pc:sldMk cId="3680953352" sldId="275"/>
            <ac:spMk id="2" creationId="{26AA7127-340D-E685-C820-AAC865F729AD}"/>
          </ac:spMkLst>
        </pc:spChg>
        <pc:spChg chg="mod">
          <ac:chgData name="Michael Dorsey" userId="55fe7d32-ca7a-42b8-bfd4-8c73c44449d5" providerId="ADAL" clId="{3CA0535B-0756-48AD-B588-848F8EB3697B}" dt="2024-01-23T17:44:55.121" v="2461" actId="403"/>
          <ac:spMkLst>
            <pc:docMk/>
            <pc:sldMk cId="3680953352" sldId="275"/>
            <ac:spMk id="3" creationId="{5CABB8B9-3A64-4B1D-4698-3AC89C3E4156}"/>
          </ac:spMkLst>
        </pc:spChg>
        <pc:spChg chg="add del">
          <ac:chgData name="Michael Dorsey" userId="55fe7d32-ca7a-42b8-bfd4-8c73c44449d5" providerId="ADAL" clId="{3CA0535B-0756-48AD-B588-848F8EB3697B}" dt="2024-01-18T17:41:01.110" v="102" actId="22"/>
          <ac:spMkLst>
            <pc:docMk/>
            <pc:sldMk cId="3680953352" sldId="275"/>
            <ac:spMk id="5" creationId="{FBB701A7-F202-EA7F-9082-CBF211899065}"/>
          </ac:spMkLst>
        </pc:spChg>
        <pc:picChg chg="add mod">
          <ac:chgData name="Michael Dorsey" userId="55fe7d32-ca7a-42b8-bfd4-8c73c44449d5" providerId="ADAL" clId="{3CA0535B-0756-48AD-B588-848F8EB3697B}" dt="2024-01-23T17:44:59.634" v="2472" actId="1036"/>
          <ac:picMkLst>
            <pc:docMk/>
            <pc:sldMk cId="3680953352" sldId="275"/>
            <ac:picMk id="5" creationId="{91CC5C41-5841-46F4-A679-434B49A37328}"/>
          </ac:picMkLst>
        </pc:picChg>
      </pc:sldChg>
      <pc:sldChg chg="modSp new mod modNotesTx">
        <pc:chgData name="Michael Dorsey" userId="55fe7d32-ca7a-42b8-bfd4-8c73c44449d5" providerId="ADAL" clId="{3CA0535B-0756-48AD-B588-848F8EB3697B}" dt="2024-01-23T17:28:25.393" v="2391" actId="20577"/>
        <pc:sldMkLst>
          <pc:docMk/>
          <pc:sldMk cId="2655830031" sldId="276"/>
        </pc:sldMkLst>
        <pc:spChg chg="mod">
          <ac:chgData name="Michael Dorsey" userId="55fe7d32-ca7a-42b8-bfd4-8c73c44449d5" providerId="ADAL" clId="{3CA0535B-0756-48AD-B588-848F8EB3697B}" dt="2024-01-18T17:41:18.099" v="104"/>
          <ac:spMkLst>
            <pc:docMk/>
            <pc:sldMk cId="2655830031" sldId="276"/>
            <ac:spMk id="2" creationId="{443C7AFD-2E8F-8B6A-AF45-116081E54416}"/>
          </ac:spMkLst>
        </pc:spChg>
        <pc:spChg chg="mod">
          <ac:chgData name="Michael Dorsey" userId="55fe7d32-ca7a-42b8-bfd4-8c73c44449d5" providerId="ADAL" clId="{3CA0535B-0756-48AD-B588-848F8EB3697B}" dt="2024-01-23T17:28:25.393" v="2391" actId="20577"/>
          <ac:spMkLst>
            <pc:docMk/>
            <pc:sldMk cId="2655830031" sldId="276"/>
            <ac:spMk id="3" creationId="{7BF5B597-A50D-AE59-9427-7A40233B33CB}"/>
          </ac:spMkLst>
        </pc:spChg>
      </pc:sldChg>
      <pc:sldChg chg="modSp new mod">
        <pc:chgData name="Michael Dorsey" userId="55fe7d32-ca7a-42b8-bfd4-8c73c44449d5" providerId="ADAL" clId="{3CA0535B-0756-48AD-B588-848F8EB3697B}" dt="2024-01-18T18:59:00.972" v="419" actId="403"/>
        <pc:sldMkLst>
          <pc:docMk/>
          <pc:sldMk cId="1335640363" sldId="277"/>
        </pc:sldMkLst>
        <pc:spChg chg="mod">
          <ac:chgData name="Michael Dorsey" userId="55fe7d32-ca7a-42b8-bfd4-8c73c44449d5" providerId="ADAL" clId="{3CA0535B-0756-48AD-B588-848F8EB3697B}" dt="2024-01-18T17:41:54.034" v="112"/>
          <ac:spMkLst>
            <pc:docMk/>
            <pc:sldMk cId="1335640363" sldId="277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8:59:00.972" v="419" actId="403"/>
          <ac:spMkLst>
            <pc:docMk/>
            <pc:sldMk cId="1335640363" sldId="277"/>
            <ac:spMk id="3" creationId="{2BEAB9F5-AD04-56F9-29A6-7AD69969B0AD}"/>
          </ac:spMkLst>
        </pc:spChg>
      </pc:sldChg>
      <pc:sldChg chg="modSp new mod ord modNotesTx">
        <pc:chgData name="Michael Dorsey" userId="55fe7d32-ca7a-42b8-bfd4-8c73c44449d5" providerId="ADAL" clId="{3CA0535B-0756-48AD-B588-848F8EB3697B}" dt="2024-01-23T17:30:51.779" v="2395"/>
        <pc:sldMkLst>
          <pc:docMk/>
          <pc:sldMk cId="3830329549" sldId="278"/>
        </pc:sldMkLst>
        <pc:spChg chg="mod">
          <ac:chgData name="Michael Dorsey" userId="55fe7d32-ca7a-42b8-bfd4-8c73c44449d5" providerId="ADAL" clId="{3CA0535B-0756-48AD-B588-848F8EB3697B}" dt="2024-01-18T17:42:36.641" v="115"/>
          <ac:spMkLst>
            <pc:docMk/>
            <pc:sldMk cId="3830329549" sldId="278"/>
            <ac:spMk id="2" creationId="{410D24B7-0C1E-5808-44F4-0E5198518121}"/>
          </ac:spMkLst>
        </pc:spChg>
        <pc:spChg chg="mod">
          <ac:chgData name="Michael Dorsey" userId="55fe7d32-ca7a-42b8-bfd4-8c73c44449d5" providerId="ADAL" clId="{3CA0535B-0756-48AD-B588-848F8EB3697B}" dt="2024-01-23T17:30:44.986" v="2393" actId="403"/>
          <ac:spMkLst>
            <pc:docMk/>
            <pc:sldMk cId="3830329549" sldId="278"/>
            <ac:spMk id="3" creationId="{8A1B3DC2-CD9B-FA63-52BC-42AD80460DE7}"/>
          </ac:spMkLst>
        </pc:spChg>
      </pc:sldChg>
      <pc:sldChg chg="modSp add mod">
        <pc:chgData name="Michael Dorsey" userId="55fe7d32-ca7a-42b8-bfd4-8c73c44449d5" providerId="ADAL" clId="{3CA0535B-0756-48AD-B588-848F8EB3697B}" dt="2024-01-18T19:00:21.926" v="433" actId="403"/>
        <pc:sldMkLst>
          <pc:docMk/>
          <pc:sldMk cId="1686179174" sldId="279"/>
        </pc:sldMkLst>
        <pc:spChg chg="mod">
          <ac:chgData name="Michael Dorsey" userId="55fe7d32-ca7a-42b8-bfd4-8c73c44449d5" providerId="ADAL" clId="{3CA0535B-0756-48AD-B588-848F8EB3697B}" dt="2024-01-18T17:43:19.988" v="127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9:00:21.926" v="433" actId="403"/>
          <ac:spMkLst>
            <pc:docMk/>
            <pc:sldMk cId="1686179174" sldId="279"/>
            <ac:spMk id="3" creationId="{2BEAB9F5-AD04-56F9-29A6-7AD69969B0AD}"/>
          </ac:spMkLst>
        </pc:spChg>
      </pc:sldChg>
      <pc:sldChg chg="modSp add mod ord modNotesTx">
        <pc:chgData name="Michael Dorsey" userId="55fe7d32-ca7a-42b8-bfd4-8c73c44449d5" providerId="ADAL" clId="{3CA0535B-0756-48AD-B588-848F8EB3697B}" dt="2024-01-23T17:44:09.900" v="2433" actId="6549"/>
        <pc:sldMkLst>
          <pc:docMk/>
          <pc:sldMk cId="3645869551" sldId="280"/>
        </pc:sldMkLst>
        <pc:spChg chg="mod">
          <ac:chgData name="Michael Dorsey" userId="55fe7d32-ca7a-42b8-bfd4-8c73c44449d5" providerId="ADAL" clId="{3CA0535B-0756-48AD-B588-848F8EB3697B}" dt="2024-01-23T17:44:09.900" v="2433" actId="6549"/>
          <ac:spMkLst>
            <pc:docMk/>
            <pc:sldMk cId="3645869551" sldId="280"/>
            <ac:spMk id="3" creationId="{E556CB48-12F8-1AB9-3DDB-7B31C3CC05C8}"/>
          </ac:spMkLst>
        </pc:spChg>
      </pc:sldChg>
      <pc:sldChg chg="addSp delSp modSp new mod modNotesTx">
        <pc:chgData name="Michael Dorsey" userId="55fe7d32-ca7a-42b8-bfd4-8c73c44449d5" providerId="ADAL" clId="{3CA0535B-0756-48AD-B588-848F8EB3697B}" dt="2024-01-23T17:26:38.697" v="2340" actId="403"/>
        <pc:sldMkLst>
          <pc:docMk/>
          <pc:sldMk cId="1009672905" sldId="281"/>
        </pc:sldMkLst>
        <pc:spChg chg="mod">
          <ac:chgData name="Michael Dorsey" userId="55fe7d32-ca7a-42b8-bfd4-8c73c44449d5" providerId="ADAL" clId="{3CA0535B-0756-48AD-B588-848F8EB3697B}" dt="2024-01-22T23:45:05.646" v="710" actId="20577"/>
          <ac:spMkLst>
            <pc:docMk/>
            <pc:sldMk cId="1009672905" sldId="281"/>
            <ac:spMk id="2" creationId="{2A58CFB0-16A6-B1BB-B8ED-9AA7EF69D986}"/>
          </ac:spMkLst>
        </pc:spChg>
        <pc:spChg chg="mod">
          <ac:chgData name="Michael Dorsey" userId="55fe7d32-ca7a-42b8-bfd4-8c73c44449d5" providerId="ADAL" clId="{3CA0535B-0756-48AD-B588-848F8EB3697B}" dt="2024-01-23T17:26:38.697" v="2340" actId="403"/>
          <ac:spMkLst>
            <pc:docMk/>
            <pc:sldMk cId="1009672905" sldId="281"/>
            <ac:spMk id="3" creationId="{4804AA0A-DEC7-C576-DAAD-8B5B51430D91}"/>
          </ac:spMkLst>
        </pc:spChg>
        <pc:picChg chg="add del mod">
          <ac:chgData name="Michael Dorsey" userId="55fe7d32-ca7a-42b8-bfd4-8c73c44449d5" providerId="ADAL" clId="{3CA0535B-0756-48AD-B588-848F8EB3697B}" dt="2024-01-23T17:22:12.961" v="2228" actId="478"/>
          <ac:picMkLst>
            <pc:docMk/>
            <pc:sldMk cId="1009672905" sldId="281"/>
            <ac:picMk id="5" creationId="{D3373DB0-D2EC-7728-C0DC-1169423E1C67}"/>
          </ac:picMkLst>
        </pc:picChg>
        <pc:picChg chg="add mod">
          <ac:chgData name="Michael Dorsey" userId="55fe7d32-ca7a-42b8-bfd4-8c73c44449d5" providerId="ADAL" clId="{3CA0535B-0756-48AD-B588-848F8EB3697B}" dt="2024-01-23T17:26:33.161" v="2339" actId="1076"/>
          <ac:picMkLst>
            <pc:docMk/>
            <pc:sldMk cId="1009672905" sldId="281"/>
            <ac:picMk id="6" creationId="{929B1657-38D2-509A-56A7-0405315E0728}"/>
          </ac:picMkLst>
        </pc:picChg>
        <pc:picChg chg="add del mod">
          <ac:chgData name="Michael Dorsey" userId="55fe7d32-ca7a-42b8-bfd4-8c73c44449d5" providerId="ADAL" clId="{3CA0535B-0756-48AD-B588-848F8EB3697B}" dt="2024-01-23T17:22:12.228" v="2227" actId="478"/>
          <ac:picMkLst>
            <pc:docMk/>
            <pc:sldMk cId="1009672905" sldId="281"/>
            <ac:picMk id="7" creationId="{2A87D737-7CE3-15F5-29A5-A00ABD34F396}"/>
          </ac:picMkLst>
        </pc:picChg>
      </pc:sldChg>
      <pc:sldChg chg="delSp modSp add mod modNotesTx">
        <pc:chgData name="Michael Dorsey" userId="55fe7d32-ca7a-42b8-bfd4-8c73c44449d5" providerId="ADAL" clId="{3CA0535B-0756-48AD-B588-848F8EB3697B}" dt="2024-01-23T17:27:28.662" v="2346" actId="27636"/>
        <pc:sldMkLst>
          <pc:docMk/>
          <pc:sldMk cId="2576186813" sldId="282"/>
        </pc:sldMkLst>
        <pc:spChg chg="mod">
          <ac:chgData name="Michael Dorsey" userId="55fe7d32-ca7a-42b8-bfd4-8c73c44449d5" providerId="ADAL" clId="{3CA0535B-0756-48AD-B588-848F8EB3697B}" dt="2024-01-23T17:27:28.662" v="2346" actId="27636"/>
          <ac:spMkLst>
            <pc:docMk/>
            <pc:sldMk cId="2576186813" sldId="282"/>
            <ac:spMk id="3" creationId="{4804AA0A-DEC7-C576-DAAD-8B5B51430D91}"/>
          </ac:spMkLst>
        </pc:spChg>
        <pc:picChg chg="del">
          <ac:chgData name="Michael Dorsey" userId="55fe7d32-ca7a-42b8-bfd4-8c73c44449d5" providerId="ADAL" clId="{3CA0535B-0756-48AD-B588-848F8EB3697B}" dt="2024-01-22T23:56:15.418" v="826" actId="478"/>
          <ac:picMkLst>
            <pc:docMk/>
            <pc:sldMk cId="2576186813" sldId="282"/>
            <ac:picMk id="5" creationId="{D3373DB0-D2EC-7728-C0DC-1169423E1C67}"/>
          </ac:picMkLst>
        </pc:picChg>
        <pc:picChg chg="del">
          <ac:chgData name="Michael Dorsey" userId="55fe7d32-ca7a-42b8-bfd4-8c73c44449d5" providerId="ADAL" clId="{3CA0535B-0756-48AD-B588-848F8EB3697B}" dt="2024-01-22T23:56:16.515" v="827" actId="478"/>
          <ac:picMkLst>
            <pc:docMk/>
            <pc:sldMk cId="2576186813" sldId="282"/>
            <ac:picMk id="7" creationId="{2A87D737-7CE3-15F5-29A5-A00ABD34F396}"/>
          </ac:picMkLst>
        </pc:picChg>
      </pc:sldChg>
      <pc:sldChg chg="modSp add mod">
        <pc:chgData name="Michael Dorsey" userId="55fe7d32-ca7a-42b8-bfd4-8c73c44449d5" providerId="ADAL" clId="{3CA0535B-0756-48AD-B588-848F8EB3697B}" dt="2024-01-23T17:27:22.501" v="2344" actId="403"/>
        <pc:sldMkLst>
          <pc:docMk/>
          <pc:sldMk cId="3270859875" sldId="283"/>
        </pc:sldMkLst>
        <pc:spChg chg="mod">
          <ac:chgData name="Michael Dorsey" userId="55fe7d32-ca7a-42b8-bfd4-8c73c44449d5" providerId="ADAL" clId="{3CA0535B-0756-48AD-B588-848F8EB3697B}" dt="2024-01-23T17:27:22.501" v="2344" actId="403"/>
          <ac:spMkLst>
            <pc:docMk/>
            <pc:sldMk cId="3270859875" sldId="283"/>
            <ac:spMk id="3" creationId="{4804AA0A-DEC7-C576-DAAD-8B5B51430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CodePen</a:t>
            </a:r>
            <a:r>
              <a:rPr lang="en-US" b="1" dirty="0"/>
              <a:t>: HTML Headings</a:t>
            </a:r>
          </a:p>
          <a:p>
            <a:endParaRPr lang="en-US" b="1" dirty="0"/>
          </a:p>
          <a:p>
            <a:r>
              <a:rPr lang="en-US" b="0" dirty="0"/>
              <a:t>Why use headings tags in the proper order?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/>
              <a:t>Accessbility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Improves SEO of a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CodePen</a:t>
            </a:r>
            <a:r>
              <a:rPr lang="en-US" b="1" dirty="0"/>
              <a:t>: Block vs Inline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description list (&lt;dl&gt;) is used to create a list of term-description pairs. Each term is represented by &lt;dt&gt; (definition term), and each description is represented by &lt;dd&gt; (definition description).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CodePen</a:t>
            </a:r>
            <a:r>
              <a:rPr lang="en-US" b="1" dirty="0"/>
              <a:t>: HTML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9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7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html&gt;&lt;html&gt;&lt;head&gt;&lt;title&gt;Sample Page&lt;/title&gt;&lt;/head&gt;&lt;body&gt;&lt;header&gt;&lt;h1&gt;Welcome to My Page&lt;/h1&gt;&lt;/header&gt;&lt;nav&gt;&lt;</a:t>
            </a:r>
            <a:r>
              <a:rPr lang="en-US" dirty="0" err="1"/>
              <a:t>ul</a:t>
            </a:r>
            <a:r>
              <a:rPr lang="en-US" dirty="0"/>
              <a:t>&gt;&lt;li&gt;&lt;a </a:t>
            </a:r>
            <a:r>
              <a:rPr lang="en-US" dirty="0" err="1"/>
              <a:t>href</a:t>
            </a:r>
            <a:r>
              <a:rPr lang="en-US" dirty="0"/>
              <a:t>="#"&gt;Home&lt;/a&gt;&lt;/li&gt;&lt;li&gt;&lt;a </a:t>
            </a:r>
            <a:r>
              <a:rPr lang="en-US" dirty="0" err="1"/>
              <a:t>href</a:t>
            </a:r>
            <a:r>
              <a:rPr lang="en-US" dirty="0"/>
              <a:t>="#"&gt;About&lt;/a&gt;&lt;/li&gt;&lt;li&gt;&lt;a </a:t>
            </a:r>
            <a:r>
              <a:rPr lang="en-US" dirty="0" err="1"/>
              <a:t>href</a:t>
            </a:r>
            <a:r>
              <a:rPr lang="en-US" dirty="0"/>
              <a:t>="#"&gt;Contact&lt;/a&gt;&lt;/li&gt;&lt;/</a:t>
            </a:r>
            <a:r>
              <a:rPr lang="en-US" dirty="0" err="1"/>
              <a:t>ul</a:t>
            </a:r>
            <a:r>
              <a:rPr lang="en-US" dirty="0"/>
              <a:t>&gt;&lt;/nav&gt;&lt;main&gt;&lt;section&gt;&lt;h2&gt;About Us&lt;/h2&gt;&lt;p&gt;This is a brief description of our website.&lt;/p&gt;&lt;/section&gt;&lt;section&gt;&lt;h2&gt;Contact Information&lt;/h2&gt;&lt;p&gt;You can contact us at example@email.com.&lt;/p&gt;&lt;/section&gt;&lt;/main&gt;&lt;footer&gt;&lt;p&gt;&amp;copy; 2023 My Page&lt;/p&gt;&lt;/footer&gt;&lt;/body&gt;&lt;/html&gt;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&lt;title&gt;Sample 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&lt;header&gt;</a:t>
            </a:r>
          </a:p>
          <a:p>
            <a:r>
              <a:rPr lang="en-US" dirty="0"/>
              <a:t>        &lt;h1&gt;Welcome to My Page&lt;/h1&gt;</a:t>
            </a:r>
          </a:p>
          <a:p>
            <a:r>
              <a:rPr lang="en-US" dirty="0"/>
              <a:t>    &lt;/header&gt;</a:t>
            </a:r>
          </a:p>
          <a:p>
            <a:r>
              <a:rPr lang="en-US" dirty="0"/>
              <a:t>    &lt;nav&gt;</a:t>
            </a:r>
          </a:p>
          <a:p>
            <a:r>
              <a:rPr lang="en-US" dirty="0"/>
              <a:t>    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        &lt;li&gt;&lt;a </a:t>
            </a:r>
            <a:r>
              <a:rPr lang="en-US" dirty="0" err="1"/>
              <a:t>href</a:t>
            </a:r>
            <a:r>
              <a:rPr lang="en-US" dirty="0"/>
              <a:t>="#"&gt;Home&lt;/a&gt;&lt;/li&gt;</a:t>
            </a:r>
          </a:p>
          <a:p>
            <a:r>
              <a:rPr lang="en-US" dirty="0"/>
              <a:t>            &lt;li&gt;&lt;a </a:t>
            </a:r>
            <a:r>
              <a:rPr lang="en-US" dirty="0" err="1"/>
              <a:t>href</a:t>
            </a:r>
            <a:r>
              <a:rPr lang="en-US" dirty="0"/>
              <a:t>="#"&gt;About&lt;/a&gt;&lt;/li&gt;</a:t>
            </a:r>
          </a:p>
          <a:p>
            <a:r>
              <a:rPr lang="en-US" dirty="0"/>
              <a:t>            &lt;li&gt;&lt;a </a:t>
            </a:r>
            <a:r>
              <a:rPr lang="en-US" dirty="0" err="1"/>
              <a:t>href</a:t>
            </a:r>
            <a:r>
              <a:rPr lang="en-US" dirty="0"/>
              <a:t>="#"&gt;Contact&lt;/a&gt;&lt;/li&gt;</a:t>
            </a:r>
          </a:p>
          <a:p>
            <a:r>
              <a:rPr lang="en-US" dirty="0"/>
              <a:t>  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&lt;/nav&gt;</a:t>
            </a:r>
          </a:p>
          <a:p>
            <a:r>
              <a:rPr lang="en-US" dirty="0"/>
              <a:t>    &lt;main&gt;</a:t>
            </a:r>
          </a:p>
          <a:p>
            <a:r>
              <a:rPr lang="en-US" dirty="0"/>
              <a:t>        &lt;section&gt;</a:t>
            </a:r>
          </a:p>
          <a:p>
            <a:r>
              <a:rPr lang="en-US" dirty="0"/>
              <a:t>            &lt;h2&gt;About Us&lt;/h2&gt;</a:t>
            </a:r>
          </a:p>
          <a:p>
            <a:r>
              <a:rPr lang="en-US" dirty="0"/>
              <a:t>            &lt;p&gt;This is a brief description of our website.&lt;/p&gt;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    &lt;section&gt;</a:t>
            </a:r>
          </a:p>
          <a:p>
            <a:r>
              <a:rPr lang="en-US" dirty="0"/>
              <a:t>            &lt;h2&gt;Contact Information&lt;/h2&gt;</a:t>
            </a:r>
          </a:p>
          <a:p>
            <a:r>
              <a:rPr lang="en-US" dirty="0"/>
              <a:t>            &lt;p&gt;You can contact us at example@email.com.&lt;/p&gt;</a:t>
            </a:r>
          </a:p>
          <a:p>
            <a:r>
              <a:rPr lang="en-US" dirty="0"/>
              <a:t>        &lt;/section&gt;</a:t>
            </a:r>
          </a:p>
          <a:p>
            <a:r>
              <a:rPr lang="en-US" dirty="0"/>
              <a:t>    &lt;/main&gt;</a:t>
            </a:r>
          </a:p>
          <a:p>
            <a:r>
              <a:rPr lang="en-US" dirty="0"/>
              <a:t>    &lt;footer&gt;</a:t>
            </a:r>
          </a:p>
          <a:p>
            <a:r>
              <a:rPr lang="en-US" dirty="0"/>
              <a:t>        &lt;p&gt;&amp;copy; 2023 My Page&lt;/p&gt;</a:t>
            </a:r>
          </a:p>
          <a:p>
            <a:r>
              <a:rPr lang="en-US" dirty="0"/>
              <a:t>    &lt;/footer&gt;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devdocs.io/html-elem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psum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hyperlink" Target="https://www.w3schools.com/tags/tag_hn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hubspot.com/marketing/header-tag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Elements/HTML Tags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9FEE-21FD-C711-F12D-188E9D8E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CB48-12F8-1AB9-3DDB-7B31C3CC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next two blocks of code produce exactly the same output.</a:t>
            </a:r>
          </a:p>
          <a:p>
            <a:r>
              <a:rPr lang="en-US" sz="2400" dirty="0"/>
              <a:t>Which one is easier to read?</a:t>
            </a:r>
          </a:p>
        </p:txBody>
      </p:sp>
    </p:spTree>
    <p:extLst>
      <p:ext uri="{BB962C8B-B14F-4D97-AF65-F5344CB8AC3E}">
        <p14:creationId xmlns:p14="http://schemas.microsoft.com/office/powerpoint/2010/main" val="383159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41FED-F652-ED36-FF63-D9D967E8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5" y="2334718"/>
            <a:ext cx="11431509" cy="69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0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BDBFC-C3E1-A905-C343-4E0DA406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68" y="205099"/>
            <a:ext cx="5353354" cy="59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9FEE-21FD-C711-F12D-188E9D8E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CB48-12F8-1AB9-3DDB-7B31C3CC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Always use line indentation while coding</a:t>
            </a:r>
          </a:p>
          <a:p>
            <a:pPr lvl="1"/>
            <a:r>
              <a:rPr lang="en-US" sz="2000" dirty="0"/>
              <a:t>More easily readable</a:t>
            </a:r>
          </a:p>
          <a:p>
            <a:pPr lvl="1"/>
            <a:r>
              <a:rPr lang="en-US" sz="2000" dirty="0"/>
              <a:t>Helps you and other developers easily understand the structure of your code</a:t>
            </a:r>
          </a:p>
          <a:p>
            <a:pPr lvl="1"/>
            <a:r>
              <a:rPr lang="en-US" sz="2000" dirty="0"/>
              <a:t>Good practice for maintaining clean code</a:t>
            </a:r>
          </a:p>
          <a:p>
            <a:pPr lvl="1"/>
            <a:r>
              <a:rPr lang="en-US" sz="2000" dirty="0"/>
              <a:t>Prevents bugs</a:t>
            </a:r>
          </a:p>
          <a:p>
            <a:r>
              <a:rPr lang="en-US" sz="2400" u="sng" dirty="0"/>
              <a:t>I expect your submitted code to be properly indented</a:t>
            </a:r>
          </a:p>
        </p:txBody>
      </p:sp>
    </p:spTree>
    <p:extLst>
      <p:ext uri="{BB962C8B-B14F-4D97-AF65-F5344CB8AC3E}">
        <p14:creationId xmlns:p14="http://schemas.microsoft.com/office/powerpoint/2010/main" val="364586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7127-340D-E685-C820-AAC865F7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B8B9-3A64-4B1D-4698-3AC89C3E4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Why do we use comments?</a:t>
            </a:r>
          </a:p>
          <a:p>
            <a:r>
              <a:rPr lang="en-US" sz="2400" dirty="0"/>
              <a:t>Comments in HTML</a:t>
            </a:r>
          </a:p>
          <a:p>
            <a:pPr lvl="1"/>
            <a:r>
              <a:rPr lang="en-US" sz="2000" dirty="0"/>
              <a:t>Starts with: &lt;!--</a:t>
            </a:r>
          </a:p>
          <a:p>
            <a:pPr lvl="1"/>
            <a:r>
              <a:rPr lang="en-US" sz="2000" dirty="0"/>
              <a:t>Ends with: --&gt;</a:t>
            </a:r>
          </a:p>
          <a:p>
            <a:pPr lvl="1"/>
            <a:r>
              <a:rPr lang="en-US" sz="2000" dirty="0"/>
              <a:t>Can go on multiple lines</a:t>
            </a:r>
          </a:p>
          <a:p>
            <a:pPr lvl="1"/>
            <a:r>
              <a:rPr lang="en-US" sz="2000" dirty="0"/>
              <a:t>Ask yourself: does this code need further explanation?</a:t>
            </a:r>
          </a:p>
          <a:p>
            <a:r>
              <a:rPr lang="en-US" sz="2400" u="sng" dirty="0"/>
              <a:t>I expect your submitted code to be properly commented.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5C41-5841-46F4-A679-434B49A3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88" y="5071083"/>
            <a:ext cx="10804424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5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A499-DECF-890E-CA40-CD3C4833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FCB-2404-9449-71F0-6A72EC0CE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elements dictionary</a:t>
            </a:r>
          </a:p>
          <a:p>
            <a:pPr lvl="1"/>
            <a:r>
              <a:rPr lang="en-US" sz="2400" dirty="0">
                <a:hlinkClick r:id="rId2"/>
              </a:rPr>
              <a:t>https://devdocs.io/html-elements/</a:t>
            </a:r>
            <a:endParaRPr lang="en-US" sz="2400" dirty="0"/>
          </a:p>
          <a:p>
            <a:r>
              <a:rPr lang="en-US" sz="2800" dirty="0"/>
              <a:t>Stack overflow – Q&amp;A</a:t>
            </a:r>
          </a:p>
          <a:p>
            <a:pPr lvl="1"/>
            <a:r>
              <a:rPr lang="en-US" sz="2400" dirty="0">
                <a:hlinkClick r:id="rId3"/>
              </a:rPr>
              <a:t>https://stackoverflow.com/</a:t>
            </a:r>
            <a:endParaRPr lang="en-US" sz="2400" dirty="0"/>
          </a:p>
          <a:p>
            <a:pPr lvl="1"/>
            <a:r>
              <a:rPr lang="en-US" sz="2400" dirty="0"/>
              <a:t>Example: “How do I open a link in a new tab in HTML?”</a:t>
            </a:r>
          </a:p>
          <a:p>
            <a:r>
              <a:rPr lang="en-US" sz="2800" dirty="0"/>
              <a:t>Random text generator</a:t>
            </a:r>
          </a:p>
          <a:p>
            <a:pPr lvl="1"/>
            <a:r>
              <a:rPr lang="en-US" sz="2400" dirty="0">
                <a:hlinkClick r:id="rId4"/>
              </a:rPr>
              <a:t>https://www.lipsum.com/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792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</a:t>
            </a:r>
            <a:r>
              <a:rPr lang="en-US"/>
              <a:t>Learning Activity 1.5.1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https://www.w3schools.com/tags/tag_hn.asp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https://developer.mozilla.org/en-US/docs/Web/HTML/Element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https://blog.hubspot.com/marketing/header-tags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Recognize basic HTML Elements/HTML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the heading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horizontal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HTML elements/tags to format a piece of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ordered or unordered lists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CFB0-16A6-B1BB-B8ED-9AA7EF69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AA0A-DEC7-C576-DAAD-8B5B5143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970376" cy="4023360"/>
          </a:xfrm>
        </p:spPr>
        <p:txBody>
          <a:bodyPr>
            <a:normAutofit/>
          </a:bodyPr>
          <a:lstStyle/>
          <a:p>
            <a:r>
              <a:rPr lang="en-US" sz="2400" dirty="0"/>
              <a:t>Headings</a:t>
            </a:r>
          </a:p>
          <a:p>
            <a:pPr lvl="1"/>
            <a:r>
              <a:rPr lang="en-US" sz="2000" dirty="0"/>
              <a:t>Use &lt;h1&gt; to &lt;h6&gt; elements only for headings. Do not use them just to make text bold or big.</a:t>
            </a:r>
          </a:p>
          <a:p>
            <a:pPr lvl="1"/>
            <a:r>
              <a:rPr lang="en-US" sz="2000" dirty="0"/>
              <a:t>Use to separate headings and subheadings.</a:t>
            </a:r>
          </a:p>
          <a:p>
            <a:pPr lvl="1"/>
            <a:r>
              <a:rPr lang="en-US" sz="2000" dirty="0"/>
              <a:t>They rank in order of importance (h1 to h6) with h1 usually being the title.</a:t>
            </a:r>
          </a:p>
          <a:p>
            <a:pPr lvl="1"/>
            <a:r>
              <a:rPr lang="en-US" sz="2000" i="1" dirty="0"/>
              <a:t>Best practices:</a:t>
            </a:r>
          </a:p>
          <a:p>
            <a:pPr lvl="2"/>
            <a:r>
              <a:rPr lang="en-US" sz="1600" i="1" dirty="0"/>
              <a:t>Use one and only one h1 per page</a:t>
            </a:r>
          </a:p>
          <a:p>
            <a:pPr lvl="2"/>
            <a:r>
              <a:rPr lang="en-US" sz="1600" i="1" dirty="0"/>
              <a:t>Use heading tags in ascending order on a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B1657-38D2-509A-56A7-0405315E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488" y="2204246"/>
            <a:ext cx="6394235" cy="33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7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CFB0-16A6-B1BB-B8ED-9AA7EF69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AA0A-DEC7-C576-DAAD-8B5B5143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Content</a:t>
            </a:r>
          </a:p>
          <a:p>
            <a:pPr lvl="1"/>
            <a:r>
              <a:rPr lang="en-US" sz="2400" dirty="0"/>
              <a:t>&lt;p&gt;&lt;/p&gt;</a:t>
            </a:r>
          </a:p>
          <a:p>
            <a:pPr lvl="2"/>
            <a:r>
              <a:rPr lang="en-US" sz="1800" dirty="0"/>
              <a:t>Represents a paragraph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  <a:p>
            <a:pPr lvl="2"/>
            <a:r>
              <a:rPr lang="en-US" sz="1800" dirty="0"/>
              <a:t>Embeds an image into the document</a:t>
            </a:r>
          </a:p>
          <a:p>
            <a:pPr lvl="1"/>
            <a:r>
              <a:rPr lang="en-US" sz="2400" dirty="0"/>
              <a:t>&lt;a&gt;&lt;/a&gt;</a:t>
            </a:r>
          </a:p>
          <a:p>
            <a:pPr lvl="2"/>
            <a:r>
              <a:rPr lang="en-US" sz="1800" dirty="0"/>
              <a:t>Anchor tag.</a:t>
            </a:r>
          </a:p>
          <a:p>
            <a:pPr lvl="2"/>
            <a:r>
              <a:rPr lang="en-US" sz="1800" dirty="0"/>
              <a:t>Creates a hyperlink to web pages, files, email addresses, locations within the current page, or anything else a URL can address.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em</a:t>
            </a:r>
            <a:r>
              <a:rPr lang="en-US" sz="2400" dirty="0"/>
              <a:t>&gt;&lt;/</a:t>
            </a:r>
            <a:r>
              <a:rPr lang="en-US" sz="2400" dirty="0" err="1"/>
              <a:t>em</a:t>
            </a:r>
            <a:r>
              <a:rPr lang="en-US" sz="2400" dirty="0"/>
              <a:t>&gt;</a:t>
            </a:r>
          </a:p>
          <a:p>
            <a:pPr lvl="2"/>
            <a:r>
              <a:rPr lang="en-US" sz="1800" dirty="0"/>
              <a:t>Marks text that has stress emphasis </a:t>
            </a:r>
          </a:p>
          <a:p>
            <a:pPr lvl="1"/>
            <a:r>
              <a:rPr lang="en-US" sz="2400" dirty="0"/>
              <a:t>&lt;strong&gt;&lt;/strong&gt;</a:t>
            </a:r>
          </a:p>
          <a:p>
            <a:pPr lvl="2"/>
            <a:r>
              <a:rPr lang="en-US" sz="1800" dirty="0"/>
              <a:t>Indicates text that have strong importance, seriousness, or urgency</a:t>
            </a:r>
          </a:p>
        </p:txBody>
      </p:sp>
    </p:spTree>
    <p:extLst>
      <p:ext uri="{BB962C8B-B14F-4D97-AF65-F5344CB8AC3E}">
        <p14:creationId xmlns:p14="http://schemas.microsoft.com/office/powerpoint/2010/main" val="257618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CFB0-16A6-B1BB-B8ED-9AA7EF69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AA0A-DEC7-C576-DAAD-8B5B5143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Organization</a:t>
            </a:r>
          </a:p>
          <a:p>
            <a:pPr lvl="1"/>
            <a:r>
              <a:rPr lang="en-US" sz="2400" dirty="0"/>
              <a:t>&lt;div&gt;&lt;/div&gt;</a:t>
            </a:r>
          </a:p>
          <a:p>
            <a:pPr lvl="2"/>
            <a:r>
              <a:rPr lang="en-US" sz="1800" dirty="0"/>
              <a:t>Content Division element.</a:t>
            </a:r>
          </a:p>
          <a:p>
            <a:pPr lvl="2"/>
            <a:r>
              <a:rPr lang="en-US" sz="1800" dirty="0"/>
              <a:t>Generic container for flow content. It has no effect on the content or layout until styled.</a:t>
            </a:r>
          </a:p>
          <a:p>
            <a:pPr lvl="1"/>
            <a:r>
              <a:rPr lang="en-US" sz="2400" dirty="0"/>
              <a:t>&lt;span&gt;&lt;/span&gt;</a:t>
            </a:r>
          </a:p>
          <a:p>
            <a:pPr lvl="2"/>
            <a:r>
              <a:rPr lang="en-US" sz="1800" dirty="0"/>
              <a:t>Content Span element.</a:t>
            </a:r>
          </a:p>
          <a:p>
            <a:pPr lvl="2"/>
            <a:r>
              <a:rPr lang="en-US" sz="1800" dirty="0"/>
              <a:t>Generic inline container for phrasing content. It can be used to group elements for styling purposes.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&gt;</a:t>
            </a:r>
          </a:p>
          <a:p>
            <a:pPr lvl="2"/>
            <a:r>
              <a:rPr lang="en-US" sz="1800" dirty="0"/>
              <a:t>Horizontal Rule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lvl="2"/>
            <a:r>
              <a:rPr lang="en-US" sz="1800" dirty="0"/>
              <a:t>Line Break</a:t>
            </a:r>
          </a:p>
        </p:txBody>
      </p:sp>
    </p:spTree>
    <p:extLst>
      <p:ext uri="{BB962C8B-B14F-4D97-AF65-F5344CB8AC3E}">
        <p14:creationId xmlns:p14="http://schemas.microsoft.com/office/powerpoint/2010/main" val="327085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7AFD-2E8F-8B6A-AF45-116081E5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– Block and Inline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B597-A50D-AE59-9427-7A40233B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categories of elements: Block vs Inline</a:t>
            </a:r>
          </a:p>
          <a:p>
            <a:r>
              <a:rPr lang="en-US" sz="2400" dirty="0"/>
              <a:t>Block:</a:t>
            </a:r>
          </a:p>
          <a:p>
            <a:pPr lvl="1"/>
            <a:r>
              <a:rPr lang="en-US" sz="2000" dirty="0"/>
              <a:t>Creates the structure of the document</a:t>
            </a:r>
          </a:p>
          <a:p>
            <a:pPr lvl="1"/>
            <a:r>
              <a:rPr lang="en-US" sz="2000" dirty="0"/>
              <a:t>Takes up 100% of the space available</a:t>
            </a:r>
          </a:p>
          <a:p>
            <a:pPr lvl="1"/>
            <a:r>
              <a:rPr lang="en-US" sz="2000" dirty="0"/>
              <a:t>Examples: &lt;div&gt;, &lt;p&gt;, &lt;h1&gt;…&lt;h6&gt;, &lt;form&gt;, &lt;</a:t>
            </a:r>
            <a:r>
              <a:rPr lang="en-US" sz="2000" dirty="0" err="1"/>
              <a:t>ol</a:t>
            </a:r>
            <a:r>
              <a:rPr lang="en-US" sz="2000" dirty="0"/>
              <a:t>&gt;, &lt;</a:t>
            </a:r>
            <a:r>
              <a:rPr lang="en-US" sz="2000" dirty="0" err="1"/>
              <a:t>ul</a:t>
            </a:r>
            <a:r>
              <a:rPr lang="en-US" sz="2000" dirty="0"/>
              <a:t>&gt;, &lt;li&gt;</a:t>
            </a:r>
          </a:p>
          <a:p>
            <a:r>
              <a:rPr lang="en-US" sz="2400" dirty="0"/>
              <a:t>Inline</a:t>
            </a:r>
          </a:p>
          <a:p>
            <a:pPr lvl="1"/>
            <a:r>
              <a:rPr lang="en-US" sz="2000" dirty="0"/>
              <a:t>Stylizes the contents of a block </a:t>
            </a:r>
          </a:p>
          <a:p>
            <a:pPr lvl="1"/>
            <a:r>
              <a:rPr lang="en-US" sz="2000" dirty="0"/>
              <a:t>Takes up as much space as required</a:t>
            </a:r>
          </a:p>
          <a:p>
            <a:pPr lvl="1"/>
            <a:r>
              <a:rPr lang="en-US" sz="2000" dirty="0"/>
              <a:t>Examples: &lt;</a:t>
            </a:r>
            <a:r>
              <a:rPr lang="en-US" sz="2000" dirty="0" err="1"/>
              <a:t>img</a:t>
            </a:r>
            <a:r>
              <a:rPr lang="en-US" sz="2000" dirty="0"/>
              <a:t>&gt;, &lt;a&gt;, &lt;span&gt;, &lt;strong&gt;, &lt;</a:t>
            </a:r>
            <a:r>
              <a:rPr lang="en-US" sz="2000" dirty="0" err="1"/>
              <a:t>em</a:t>
            </a:r>
            <a:r>
              <a:rPr lang="en-US" sz="2000" dirty="0"/>
              <a:t>&gt;, &lt;button&gt;, &lt;input&gt;</a:t>
            </a:r>
          </a:p>
        </p:txBody>
      </p:sp>
    </p:spTree>
    <p:extLst>
      <p:ext uri="{BB962C8B-B14F-4D97-AF65-F5344CB8AC3E}">
        <p14:creationId xmlns:p14="http://schemas.microsoft.com/office/powerpoint/2010/main" val="265583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24B7-0C1E-5808-44F4-0E519851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–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3DC2-CD9B-FA63-52BC-42AD8046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 types of lists:</a:t>
            </a:r>
          </a:p>
          <a:p>
            <a:pPr lvl="1"/>
            <a:r>
              <a:rPr lang="da-DK" sz="2400" dirty="0"/>
              <a:t>Unordered</a:t>
            </a:r>
          </a:p>
          <a:p>
            <a:pPr lvl="2"/>
            <a:r>
              <a:rPr lang="da-DK" sz="1800" dirty="0"/>
              <a:t>Used to create a bulleted list.</a:t>
            </a:r>
          </a:p>
          <a:p>
            <a:pPr lvl="1"/>
            <a:r>
              <a:rPr lang="da-DK" sz="2400" dirty="0"/>
              <a:t>Ordered</a:t>
            </a:r>
          </a:p>
          <a:p>
            <a:pPr lvl="2"/>
            <a:r>
              <a:rPr lang="da-DK" sz="1800" dirty="0"/>
              <a:t>Used to create a numbered list.</a:t>
            </a:r>
          </a:p>
          <a:p>
            <a:pPr lvl="1"/>
            <a:r>
              <a:rPr lang="da-DK" sz="2400" dirty="0"/>
              <a:t>Description</a:t>
            </a:r>
          </a:p>
          <a:p>
            <a:pPr lvl="2"/>
            <a:r>
              <a:rPr lang="da-DK" sz="1800" dirty="0"/>
              <a:t>Used to create a list of term-description pairs.</a:t>
            </a:r>
          </a:p>
          <a:p>
            <a:r>
              <a:rPr lang="da-DK" sz="2800" dirty="0"/>
              <a:t>Can be nested</a:t>
            </a:r>
          </a:p>
          <a:p>
            <a:r>
              <a:rPr lang="da-DK" sz="2800" dirty="0"/>
              <a:t>Can contain other elements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32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1.4.1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“Create an HTML Cover Page”</a:t>
            </a:r>
          </a:p>
        </p:txBody>
      </p:sp>
    </p:spTree>
    <p:extLst>
      <p:ext uri="{BB962C8B-B14F-4D97-AF65-F5344CB8AC3E}">
        <p14:creationId xmlns:p14="http://schemas.microsoft.com/office/powerpoint/2010/main" val="133564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1.4.2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“Create Text Formatting and Lists”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179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429</TotalTime>
  <Words>1097</Words>
  <Application>Microsoft Office PowerPoint</Application>
  <PresentationFormat>Widescreen</PresentationFormat>
  <Paragraphs>154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Söhne</vt:lpstr>
      <vt:lpstr>Retrospect</vt:lpstr>
      <vt:lpstr>Lesson 1.4</vt:lpstr>
      <vt:lpstr>Learning Outcomes</vt:lpstr>
      <vt:lpstr>Common HTML Elements</vt:lpstr>
      <vt:lpstr>Common HTML Elements</vt:lpstr>
      <vt:lpstr>Common HTML Elements</vt:lpstr>
      <vt:lpstr>HTML Elements – Block and Inline</vt:lpstr>
      <vt:lpstr>HTML Elements – Lists </vt:lpstr>
      <vt:lpstr>Learning Activity 1.4.1</vt:lpstr>
      <vt:lpstr>Learning Activity 1.4.2</vt:lpstr>
      <vt:lpstr>Line Indentation</vt:lpstr>
      <vt:lpstr>PowerPoint Presentation</vt:lpstr>
      <vt:lpstr>PowerPoint Presentation</vt:lpstr>
      <vt:lpstr>Line Indentation</vt:lpstr>
      <vt:lpstr>Comments</vt:lpstr>
      <vt:lpstr>Excellent Resources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2024-01-23T17:45:13Z</dcterms:modified>
</cp:coreProperties>
</file>