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1" r:id="rId4"/>
    <p:sldId id="282" r:id="rId5"/>
    <p:sldId id="273" r:id="rId6"/>
    <p:sldId id="274" r:id="rId7"/>
    <p:sldId id="267" r:id="rId8"/>
    <p:sldId id="275" r:id="rId9"/>
    <p:sldId id="280" r:id="rId10"/>
    <p:sldId id="276" r:id="rId11"/>
    <p:sldId id="271" r:id="rId12"/>
    <p:sldId id="277" r:id="rId13"/>
    <p:sldId id="283" r:id="rId14"/>
    <p:sldId id="284" r:id="rId15"/>
    <p:sldId id="285" r:id="rId16"/>
    <p:sldId id="286" r:id="rId17"/>
    <p:sldId id="287" r:id="rId18"/>
    <p:sldId id="288" r:id="rId19"/>
    <p:sldId id="279" r:id="rId20"/>
    <p:sldId id="26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83EC8-4BCF-4075-B8E8-2D85DC56D058}" v="20" dt="2024-02-01T17:49:04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9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85DA3531-8707-4A57-B24B-14E74016892E}"/>
    <pc:docChg chg="undo custSel addSld delSld modSld sldOrd">
      <pc:chgData name="Michael Dorsey" userId="55fe7d32-ca7a-42b8-bfd4-8c73c44449d5" providerId="ADAL" clId="{85DA3531-8707-4A57-B24B-14E74016892E}" dt="2024-01-30T22:48:38.187" v="614" actId="20577"/>
      <pc:docMkLst>
        <pc:docMk/>
      </pc:docMkLst>
      <pc:sldChg chg="modSp mod">
        <pc:chgData name="Michael Dorsey" userId="55fe7d32-ca7a-42b8-bfd4-8c73c44449d5" providerId="ADAL" clId="{85DA3531-8707-4A57-B24B-14E74016892E}" dt="2024-01-29T21:53:08.839" v="7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85DA3531-8707-4A57-B24B-14E74016892E}" dt="2024-01-29T21:53:05.56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85DA3531-8707-4A57-B24B-14E74016892E}" dt="2024-01-29T21:53:08.839" v="7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85DA3531-8707-4A57-B24B-14E74016892E}" dt="2024-01-29T21:53:32.232" v="14"/>
        <pc:sldMkLst>
          <pc:docMk/>
          <pc:sldMk cId="2081694413" sldId="257"/>
        </pc:sldMkLst>
        <pc:spChg chg="mod">
          <ac:chgData name="Michael Dorsey" userId="55fe7d32-ca7a-42b8-bfd4-8c73c44449d5" providerId="ADAL" clId="{85DA3531-8707-4A57-B24B-14E74016892E}" dt="2024-01-29T21:53:32.232" v="14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85DA3531-8707-4A57-B24B-14E74016892E}" dt="2024-01-29T21:55:42.100" v="11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85DA3531-8707-4A57-B24B-14E74016892E}" dt="2024-01-29T21:55:42.100" v="11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6:49:20.766" v="231" actId="20577"/>
        <pc:sldMkLst>
          <pc:docMk/>
          <pc:sldMk cId="772163886" sldId="266"/>
        </pc:sldMkLst>
        <pc:spChg chg="mod">
          <ac:chgData name="Michael Dorsey" userId="55fe7d32-ca7a-42b8-bfd4-8c73c44449d5" providerId="ADAL" clId="{85DA3531-8707-4A57-B24B-14E74016892E}" dt="2024-01-30T16:49:20.766" v="231" actId="20577"/>
          <ac:spMkLst>
            <pc:docMk/>
            <pc:sldMk cId="772163886" sldId="26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6:56.922" v="586" actId="20577"/>
        <pc:sldMkLst>
          <pc:docMk/>
          <pc:sldMk cId="4068506393" sldId="267"/>
        </pc:sldMkLst>
        <pc:spChg chg="mod">
          <ac:chgData name="Michael Dorsey" userId="55fe7d32-ca7a-42b8-bfd4-8c73c44449d5" providerId="ADAL" clId="{85DA3531-8707-4A57-B24B-14E74016892E}" dt="2024-01-30T17:36:56.922" v="586" actId="20577"/>
          <ac:spMkLst>
            <pc:docMk/>
            <pc:sldMk cId="4068506393" sldId="267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8:37.481" v="592" actId="20577"/>
        <pc:sldMkLst>
          <pc:docMk/>
          <pc:sldMk cId="924183665" sldId="268"/>
        </pc:sldMkLst>
        <pc:spChg chg="mod">
          <ac:chgData name="Michael Dorsey" userId="55fe7d32-ca7a-42b8-bfd4-8c73c44449d5" providerId="ADAL" clId="{85DA3531-8707-4A57-B24B-14E74016892E}" dt="2024-01-30T17:38:37.481" v="592" actId="20577"/>
          <ac:spMkLst>
            <pc:docMk/>
            <pc:sldMk cId="924183665" sldId="268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04:06.670" v="492" actId="6549"/>
        <pc:sldMkLst>
          <pc:docMk/>
          <pc:sldMk cId="1138863663" sldId="269"/>
        </pc:sldMkLst>
        <pc:spChg chg="mod">
          <ac:chgData name="Michael Dorsey" userId="55fe7d32-ca7a-42b8-bfd4-8c73c44449d5" providerId="ADAL" clId="{85DA3531-8707-4A57-B24B-14E74016892E}" dt="2024-01-30T17:04:06.670" v="492" actId="6549"/>
          <ac:spMkLst>
            <pc:docMk/>
            <pc:sldMk cId="1138863663" sldId="269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85DA3531-8707-4A57-B24B-14E74016892E}" dt="2024-01-29T21:53:34.958" v="15" actId="47"/>
        <pc:sldMkLst>
          <pc:docMk/>
          <pc:sldMk cId="1124783517" sldId="272"/>
        </pc:sldMkLst>
      </pc:sldChg>
      <pc:sldChg chg="del">
        <pc:chgData name="Michael Dorsey" userId="55fe7d32-ca7a-42b8-bfd4-8c73c44449d5" providerId="ADAL" clId="{85DA3531-8707-4A57-B24B-14E74016892E}" dt="2024-01-29T21:53:35.873" v="16" actId="47"/>
        <pc:sldMkLst>
          <pc:docMk/>
          <pc:sldMk cId="2289730986" sldId="273"/>
        </pc:sldMkLst>
      </pc:sldChg>
      <pc:sldChg chg="del">
        <pc:chgData name="Michael Dorsey" userId="55fe7d32-ca7a-42b8-bfd4-8c73c44449d5" providerId="ADAL" clId="{85DA3531-8707-4A57-B24B-14E74016892E}" dt="2024-01-29T21:53:37.930" v="18" actId="47"/>
        <pc:sldMkLst>
          <pc:docMk/>
          <pc:sldMk cId="315051457" sldId="274"/>
        </pc:sldMkLst>
      </pc:sldChg>
      <pc:sldChg chg="del">
        <pc:chgData name="Michael Dorsey" userId="55fe7d32-ca7a-42b8-bfd4-8c73c44449d5" providerId="ADAL" clId="{85DA3531-8707-4A57-B24B-14E74016892E}" dt="2024-01-29T21:53:38.533" v="19" actId="47"/>
        <pc:sldMkLst>
          <pc:docMk/>
          <pc:sldMk cId="499842461" sldId="275"/>
        </pc:sldMkLst>
      </pc:sldChg>
      <pc:sldChg chg="del">
        <pc:chgData name="Michael Dorsey" userId="55fe7d32-ca7a-42b8-bfd4-8c73c44449d5" providerId="ADAL" clId="{85DA3531-8707-4A57-B24B-14E74016892E}" dt="2024-01-29T21:53:39.648" v="20" actId="47"/>
        <pc:sldMkLst>
          <pc:docMk/>
          <pc:sldMk cId="2881343691" sldId="276"/>
        </pc:sldMkLst>
      </pc:sldChg>
      <pc:sldChg chg="del">
        <pc:chgData name="Michael Dorsey" userId="55fe7d32-ca7a-42b8-bfd4-8c73c44449d5" providerId="ADAL" clId="{85DA3531-8707-4A57-B24B-14E74016892E}" dt="2024-01-29T21:53:36.823" v="17" actId="47"/>
        <pc:sldMkLst>
          <pc:docMk/>
          <pc:sldMk cId="3329000634" sldId="278"/>
        </pc:sldMkLst>
      </pc:sldChg>
      <pc:sldChg chg="modSp mod">
        <pc:chgData name="Michael Dorsey" userId="55fe7d32-ca7a-42b8-bfd4-8c73c44449d5" providerId="ADAL" clId="{85DA3531-8707-4A57-B24B-14E74016892E}" dt="2024-01-29T21:56:42.316" v="134" actId="5793"/>
        <pc:sldMkLst>
          <pc:docMk/>
          <pc:sldMk cId="1686179174" sldId="279"/>
        </pc:sldMkLst>
        <pc:spChg chg="mod">
          <ac:chgData name="Michael Dorsey" userId="55fe7d32-ca7a-42b8-bfd4-8c73c44449d5" providerId="ADAL" clId="{85DA3531-8707-4A57-B24B-14E74016892E}" dt="2024-01-29T21:54:44.126" v="43" actId="6549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85DA3531-8707-4A57-B24B-14E74016892E}" dt="2024-01-29T21:56:42.316" v="134" actId="5793"/>
          <ac:spMkLst>
            <pc:docMk/>
            <pc:sldMk cId="1686179174" sldId="279"/>
            <ac:spMk id="3" creationId="{2BEAB9F5-AD04-56F9-29A6-7AD69969B0AD}"/>
          </ac:spMkLst>
        </pc:spChg>
      </pc:sldChg>
      <pc:sldChg chg="addSp delSp modSp mod ord modNotesTx">
        <pc:chgData name="Michael Dorsey" userId="55fe7d32-ca7a-42b8-bfd4-8c73c44449d5" providerId="ADAL" clId="{85DA3531-8707-4A57-B24B-14E74016892E}" dt="2024-01-30T17:28:21.776" v="550" actId="1076"/>
        <pc:sldMkLst>
          <pc:docMk/>
          <pc:sldMk cId="2404690349" sldId="280"/>
        </pc:sldMkLst>
        <pc:spChg chg="del mod">
          <ac:chgData name="Michael Dorsey" userId="55fe7d32-ca7a-42b8-bfd4-8c73c44449d5" providerId="ADAL" clId="{85DA3531-8707-4A57-B24B-14E74016892E}" dt="2024-01-30T17:26:03.960" v="539" actId="478"/>
          <ac:spMkLst>
            <pc:docMk/>
            <pc:sldMk cId="2404690349" sldId="280"/>
            <ac:spMk id="3" creationId="{2BEAB9F5-AD04-56F9-29A6-7AD69969B0AD}"/>
          </ac:spMkLst>
        </pc:spChg>
        <pc:picChg chg="add del mod">
          <ac:chgData name="Michael Dorsey" userId="55fe7d32-ca7a-42b8-bfd4-8c73c44449d5" providerId="ADAL" clId="{85DA3531-8707-4A57-B24B-14E74016892E}" dt="2024-01-30T17:28:05.611" v="544" actId="478"/>
          <ac:picMkLst>
            <pc:docMk/>
            <pc:sldMk cId="2404690349" sldId="280"/>
            <ac:picMk id="5" creationId="{F407082B-B94A-20E6-5B5F-A826CD4AD2F3}"/>
          </ac:picMkLst>
        </pc:picChg>
        <pc:picChg chg="add mod">
          <ac:chgData name="Michael Dorsey" userId="55fe7d32-ca7a-42b8-bfd4-8c73c44449d5" providerId="ADAL" clId="{85DA3531-8707-4A57-B24B-14E74016892E}" dt="2024-01-30T17:28:21.776" v="550" actId="1076"/>
          <ac:picMkLst>
            <pc:docMk/>
            <pc:sldMk cId="2404690349" sldId="280"/>
            <ac:picMk id="7" creationId="{F28FBBD7-0CB0-2279-4E93-2A8644140109}"/>
          </ac:picMkLst>
        </pc:picChg>
      </pc:sldChg>
      <pc:sldChg chg="modSp new mod">
        <pc:chgData name="Michael Dorsey" userId="55fe7d32-ca7a-42b8-bfd4-8c73c44449d5" providerId="ADAL" clId="{85DA3531-8707-4A57-B24B-14E74016892E}" dt="2024-01-30T22:48:38.187" v="614" actId="20577"/>
        <pc:sldMkLst>
          <pc:docMk/>
          <pc:sldMk cId="3621802711" sldId="281"/>
        </pc:sldMkLst>
        <pc:spChg chg="mod">
          <ac:chgData name="Michael Dorsey" userId="55fe7d32-ca7a-42b8-bfd4-8c73c44449d5" providerId="ADAL" clId="{85DA3531-8707-4A57-B24B-14E74016892E}" dt="2024-01-29T21:55:05.260" v="60" actId="20577"/>
          <ac:spMkLst>
            <pc:docMk/>
            <pc:sldMk cId="3621802711" sldId="281"/>
            <ac:spMk id="2" creationId="{E7C7E4A0-3495-5913-A279-76CE0908F349}"/>
          </ac:spMkLst>
        </pc:spChg>
        <pc:spChg chg="mod">
          <ac:chgData name="Michael Dorsey" userId="55fe7d32-ca7a-42b8-bfd4-8c73c44449d5" providerId="ADAL" clId="{85DA3531-8707-4A57-B24B-14E74016892E}" dt="2024-01-30T22:48:38.187" v="614" actId="20577"/>
          <ac:spMkLst>
            <pc:docMk/>
            <pc:sldMk cId="3621802711" sldId="281"/>
            <ac:spMk id="3" creationId="{EB2D2750-69C2-A6EA-981F-D068244BAFDB}"/>
          </ac:spMkLst>
        </pc:spChg>
      </pc:sldChg>
      <pc:sldChg chg="add del">
        <pc:chgData name="Michael Dorsey" userId="55fe7d32-ca7a-42b8-bfd4-8c73c44449d5" providerId="ADAL" clId="{85DA3531-8707-4A57-B24B-14E74016892E}" dt="2024-01-30T16:59:38.221" v="435" actId="47"/>
        <pc:sldMkLst>
          <pc:docMk/>
          <pc:sldMk cId="2995906411" sldId="282"/>
        </pc:sldMkLst>
      </pc:sldChg>
      <pc:sldChg chg="modSp add del mod">
        <pc:chgData name="Michael Dorsey" userId="55fe7d32-ca7a-42b8-bfd4-8c73c44449d5" providerId="ADAL" clId="{85DA3531-8707-4A57-B24B-14E74016892E}" dt="2024-01-29T21:54:38.529" v="33" actId="47"/>
        <pc:sldMkLst>
          <pc:docMk/>
          <pc:sldMk cId="3345599082" sldId="282"/>
        </pc:sldMkLst>
        <pc:spChg chg="mod">
          <ac:chgData name="Michael Dorsey" userId="55fe7d32-ca7a-42b8-bfd4-8c73c44449d5" providerId="ADAL" clId="{85DA3531-8707-4A57-B24B-14E74016892E}" dt="2024-01-29T21:54:31.425" v="32" actId="20577"/>
          <ac:spMkLst>
            <pc:docMk/>
            <pc:sldMk cId="3345599082" sldId="282"/>
            <ac:spMk id="2" creationId="{D8D4E83E-D67D-B891-EBFB-E5D22D8B7998}"/>
          </ac:spMkLst>
        </pc:spChg>
      </pc:sldChg>
      <pc:sldChg chg="modSp add mod modNotesTx">
        <pc:chgData name="Michael Dorsey" userId="55fe7d32-ca7a-42b8-bfd4-8c73c44449d5" providerId="ADAL" clId="{85DA3531-8707-4A57-B24B-14E74016892E}" dt="2024-01-30T17:00:16.238" v="439" actId="113"/>
        <pc:sldMkLst>
          <pc:docMk/>
          <pc:sldMk cId="2748813777" sldId="283"/>
        </pc:sldMkLst>
        <pc:spChg chg="mod">
          <ac:chgData name="Michael Dorsey" userId="55fe7d32-ca7a-42b8-bfd4-8c73c44449d5" providerId="ADAL" clId="{85DA3531-8707-4A57-B24B-14E74016892E}" dt="2024-01-30T17:00:00.048" v="438" actId="404"/>
          <ac:spMkLst>
            <pc:docMk/>
            <pc:sldMk cId="2748813777" sldId="283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5797B172-4460-4766-B846-5C4488378954}"/>
    <pc:docChg chg="undo custSel addSld delSld modSld">
      <pc:chgData name="Michael Dorsey" userId="55fe7d32-ca7a-42b8-bfd4-8c73c44449d5" providerId="ADAL" clId="{5797B172-4460-4766-B846-5C4488378954}" dt="2024-01-25T17:33:24.959" v="1278" actId="207"/>
      <pc:docMkLst>
        <pc:docMk/>
      </pc:docMkLst>
      <pc:sldChg chg="modSp mod">
        <pc:chgData name="Michael Dorsey" userId="55fe7d32-ca7a-42b8-bfd4-8c73c44449d5" providerId="ADAL" clId="{5797B172-4460-4766-B846-5C4488378954}" dt="2024-01-24T22:58:33.692" v="35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5797B172-4460-4766-B846-5C4488378954}" dt="2024-01-24T22:58:27.479" v="1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5797B172-4460-4766-B846-5C4488378954}" dt="2024-01-24T22:58:33.692" v="35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5797B172-4460-4766-B846-5C4488378954}" dt="2024-01-24T22:59:00.039" v="36"/>
        <pc:sldMkLst>
          <pc:docMk/>
          <pc:sldMk cId="2081694413" sldId="257"/>
        </pc:sldMkLst>
        <pc:spChg chg="mod">
          <ac:chgData name="Michael Dorsey" userId="55fe7d32-ca7a-42b8-bfd4-8c73c44449d5" providerId="ADAL" clId="{5797B172-4460-4766-B846-5C4488378954}" dt="2024-01-24T22:59:00.039" v="36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5797B172-4460-4766-B846-5C4488378954}" dt="2024-01-24T23:03:27.856" v="12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797B172-4460-4766-B846-5C4488378954}" dt="2024-01-24T23:03:27.856" v="12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797B172-4460-4766-B846-5C4488378954}" dt="2024-01-24T22:58:04.031" v="12" actId="6549"/>
        <pc:sldMkLst>
          <pc:docMk/>
          <pc:sldMk cId="377234412" sldId="270"/>
        </pc:sldMkLst>
        <pc:spChg chg="mod">
          <ac:chgData name="Michael Dorsey" userId="55fe7d32-ca7a-42b8-bfd4-8c73c44449d5" providerId="ADAL" clId="{5797B172-4460-4766-B846-5C4488378954}" dt="2024-01-24T22:58:04.031" v="12" actId="6549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5797B172-4460-4766-B846-5C4488378954}" dt="2024-01-24T22:58:00.382" v="11" actId="47"/>
        <pc:sldMkLst>
          <pc:docMk/>
          <pc:sldMk cId="3207925677" sldId="271"/>
        </pc:sldMkLst>
      </pc:sldChg>
      <pc:sldChg chg="modSp mod">
        <pc:chgData name="Michael Dorsey" userId="55fe7d32-ca7a-42b8-bfd4-8c73c44449d5" providerId="ADAL" clId="{5797B172-4460-4766-B846-5C4488378954}" dt="2024-01-25T16:47:52.630" v="606" actId="6549"/>
        <pc:sldMkLst>
          <pc:docMk/>
          <pc:sldMk cId="1124783517" sldId="272"/>
        </pc:sldMkLst>
        <pc:spChg chg="mod">
          <ac:chgData name="Michael Dorsey" userId="55fe7d32-ca7a-42b8-bfd4-8c73c44449d5" providerId="ADAL" clId="{5797B172-4460-4766-B846-5C4488378954}" dt="2024-01-25T16:47:52.630" v="606" actId="6549"/>
          <ac:spMkLst>
            <pc:docMk/>
            <pc:sldMk cId="1124783517" sldId="272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7.738" v="6" actId="47"/>
        <pc:sldMkLst>
          <pc:docMk/>
          <pc:sldMk cId="3831596952" sldId="272"/>
        </pc:sldMkLst>
      </pc:sldChg>
      <pc:sldChg chg="del">
        <pc:chgData name="Michael Dorsey" userId="55fe7d32-ca7a-42b8-bfd4-8c73c44449d5" providerId="ADAL" clId="{5797B172-4460-4766-B846-5C4488378954}" dt="2024-01-24T22:57:58.183" v="7" actId="47"/>
        <pc:sldMkLst>
          <pc:docMk/>
          <pc:sldMk cId="1313006585" sldId="273"/>
        </pc:sldMkLst>
      </pc:sldChg>
      <pc:sldChg chg="modSp mod">
        <pc:chgData name="Michael Dorsey" userId="55fe7d32-ca7a-42b8-bfd4-8c73c44449d5" providerId="ADAL" clId="{5797B172-4460-4766-B846-5C4488378954}" dt="2024-01-25T17:10:50.625" v="651" actId="20577"/>
        <pc:sldMkLst>
          <pc:docMk/>
          <pc:sldMk cId="2289730986" sldId="273"/>
        </pc:sldMkLst>
        <pc:spChg chg="mod">
          <ac:chgData name="Michael Dorsey" userId="55fe7d32-ca7a-42b8-bfd4-8c73c44449d5" providerId="ADAL" clId="{5797B172-4460-4766-B846-5C4488378954}" dt="2024-01-25T17:10:50.625" v="651" actId="20577"/>
          <ac:spMkLst>
            <pc:docMk/>
            <pc:sldMk cId="2289730986" sldId="273"/>
            <ac:spMk id="3" creationId="{9953631F-2CC4-3FBD-F871-498FBF3C03B9}"/>
          </ac:spMkLst>
        </pc:spChg>
      </pc:sldChg>
      <pc:sldChg chg="modSp mod">
        <pc:chgData name="Michael Dorsey" userId="55fe7d32-ca7a-42b8-bfd4-8c73c44449d5" providerId="ADAL" clId="{5797B172-4460-4766-B846-5C4488378954}" dt="2024-01-25T16:54:33.108" v="649" actId="20577"/>
        <pc:sldMkLst>
          <pc:docMk/>
          <pc:sldMk cId="315051457" sldId="274"/>
        </pc:sldMkLst>
        <pc:spChg chg="mod">
          <ac:chgData name="Michael Dorsey" userId="55fe7d32-ca7a-42b8-bfd4-8c73c44449d5" providerId="ADAL" clId="{5797B172-4460-4766-B846-5C4488378954}" dt="2024-01-25T16:54:33.108" v="649" actId="20577"/>
          <ac:spMkLst>
            <pc:docMk/>
            <pc:sldMk cId="315051457" sldId="274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8.515" v="8" actId="47"/>
        <pc:sldMkLst>
          <pc:docMk/>
          <pc:sldMk cId="1898747017" sldId="274"/>
        </pc:sldMkLst>
      </pc:sldChg>
      <pc:sldChg chg="modSp mod modNotesTx">
        <pc:chgData name="Michael Dorsey" userId="55fe7d32-ca7a-42b8-bfd4-8c73c44449d5" providerId="ADAL" clId="{5797B172-4460-4766-B846-5C4488378954}" dt="2024-01-25T16:53:55.377" v="632" actId="20577"/>
        <pc:sldMkLst>
          <pc:docMk/>
          <pc:sldMk cId="499842461" sldId="275"/>
        </pc:sldMkLst>
        <pc:spChg chg="mod">
          <ac:chgData name="Michael Dorsey" userId="55fe7d32-ca7a-42b8-bfd4-8c73c44449d5" providerId="ADAL" clId="{5797B172-4460-4766-B846-5C4488378954}" dt="2024-01-25T16:53:55.377" v="632" actId="20577"/>
          <ac:spMkLst>
            <pc:docMk/>
            <pc:sldMk cId="499842461" sldId="275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9.955" v="10" actId="47"/>
        <pc:sldMkLst>
          <pc:docMk/>
          <pc:sldMk cId="3680953352" sldId="275"/>
        </pc:sldMkLst>
      </pc:sldChg>
      <pc:sldChg chg="del">
        <pc:chgData name="Michael Dorsey" userId="55fe7d32-ca7a-42b8-bfd4-8c73c44449d5" providerId="ADAL" clId="{5797B172-4460-4766-B846-5C4488378954}" dt="2024-01-24T22:57:52.881" v="3" actId="47"/>
        <pc:sldMkLst>
          <pc:docMk/>
          <pc:sldMk cId="2655830031" sldId="276"/>
        </pc:sldMkLst>
      </pc:sldChg>
      <pc:sldChg chg="modSp mod modNotesTx">
        <pc:chgData name="Michael Dorsey" userId="55fe7d32-ca7a-42b8-bfd4-8c73c44449d5" providerId="ADAL" clId="{5797B172-4460-4766-B846-5C4488378954}" dt="2024-01-25T16:49:55.158" v="630" actId="20577"/>
        <pc:sldMkLst>
          <pc:docMk/>
          <pc:sldMk cId="2881343691" sldId="276"/>
        </pc:sldMkLst>
        <pc:spChg chg="mod">
          <ac:chgData name="Michael Dorsey" userId="55fe7d32-ca7a-42b8-bfd4-8c73c44449d5" providerId="ADAL" clId="{5797B172-4460-4766-B846-5C4488378954}" dt="2024-01-25T16:49:55.158" v="630" actId="20577"/>
          <ac:spMkLst>
            <pc:docMk/>
            <pc:sldMk cId="2881343691" sldId="276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3.690" v="5" actId="47"/>
        <pc:sldMkLst>
          <pc:docMk/>
          <pc:sldMk cId="1335640363" sldId="277"/>
        </pc:sldMkLst>
      </pc:sldChg>
      <pc:sldChg chg="modSp del mod modNotesTx">
        <pc:chgData name="Michael Dorsey" userId="55fe7d32-ca7a-42b8-bfd4-8c73c44449d5" providerId="ADAL" clId="{5797B172-4460-4766-B846-5C4488378954}" dt="2024-01-24T23:14:32.282" v="474" actId="47"/>
        <pc:sldMkLst>
          <pc:docMk/>
          <pc:sldMk cId="3255110299" sldId="277"/>
        </pc:sldMkLst>
        <pc:spChg chg="mod">
          <ac:chgData name="Michael Dorsey" userId="55fe7d32-ca7a-42b8-bfd4-8c73c44449d5" providerId="ADAL" clId="{5797B172-4460-4766-B846-5C4488378954}" dt="2024-01-24T23:00:26.649" v="39" actId="27636"/>
          <ac:spMkLst>
            <pc:docMk/>
            <pc:sldMk cId="3255110299" sldId="277"/>
            <ac:spMk id="3" creationId="{3D12D19F-B7CE-A372-999B-455C5234DD7A}"/>
          </ac:spMkLst>
        </pc:spChg>
      </pc:sldChg>
      <pc:sldChg chg="modSp mod">
        <pc:chgData name="Michael Dorsey" userId="55fe7d32-ca7a-42b8-bfd4-8c73c44449d5" providerId="ADAL" clId="{5797B172-4460-4766-B846-5C4488378954}" dt="2024-01-24T23:08:51.495" v="280" actId="5793"/>
        <pc:sldMkLst>
          <pc:docMk/>
          <pc:sldMk cId="3329000634" sldId="278"/>
        </pc:sldMkLst>
        <pc:spChg chg="mod">
          <ac:chgData name="Michael Dorsey" userId="55fe7d32-ca7a-42b8-bfd4-8c73c44449d5" providerId="ADAL" clId="{5797B172-4460-4766-B846-5C4488378954}" dt="2024-01-24T23:08:51.495" v="280" actId="5793"/>
          <ac:spMkLst>
            <pc:docMk/>
            <pc:sldMk cId="3329000634" sldId="278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3.261" v="4" actId="47"/>
        <pc:sldMkLst>
          <pc:docMk/>
          <pc:sldMk cId="3830329549" sldId="278"/>
        </pc:sldMkLst>
      </pc:sldChg>
      <pc:sldChg chg="modSp mod">
        <pc:chgData name="Michael Dorsey" userId="55fe7d32-ca7a-42b8-bfd4-8c73c44449d5" providerId="ADAL" clId="{5797B172-4460-4766-B846-5C4488378954}" dt="2024-01-24T23:01:37.010" v="112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5797B172-4460-4766-B846-5C4488378954}" dt="2024-01-24T23:00:37.089" v="43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4T23:01:37.010" v="112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9:02.181" v="37" actId="47"/>
        <pc:sldMkLst>
          <pc:docMk/>
          <pc:sldMk cId="2350956718" sldId="280"/>
        </pc:sldMkLst>
      </pc:sldChg>
      <pc:sldChg chg="modSp add mod">
        <pc:chgData name="Michael Dorsey" userId="55fe7d32-ca7a-42b8-bfd4-8c73c44449d5" providerId="ADAL" clId="{5797B172-4460-4766-B846-5C4488378954}" dt="2024-01-25T17:33:24.959" v="1278" actId="207"/>
        <pc:sldMkLst>
          <pc:docMk/>
          <pc:sldMk cId="2404690349" sldId="280"/>
        </pc:sldMkLst>
        <pc:spChg chg="mod">
          <ac:chgData name="Michael Dorsey" userId="55fe7d32-ca7a-42b8-bfd4-8c73c44449d5" providerId="ADAL" clId="{5797B172-4460-4766-B846-5C4488378954}" dt="2024-01-25T17:22:15.227" v="669" actId="20577"/>
          <ac:spMkLst>
            <pc:docMk/>
            <pc:sldMk cId="2404690349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5T17:33:24.959" v="1278" actId="207"/>
          <ac:spMkLst>
            <pc:docMk/>
            <pc:sldMk cId="2404690349" sldId="280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7:59.257" v="9" actId="47"/>
        <pc:sldMkLst>
          <pc:docMk/>
          <pc:sldMk cId="3645869551" sldId="280"/>
        </pc:sldMkLst>
      </pc:sldChg>
      <pc:sldChg chg="del">
        <pc:chgData name="Michael Dorsey" userId="55fe7d32-ca7a-42b8-bfd4-8c73c44449d5" providerId="ADAL" clId="{5797B172-4460-4766-B846-5C4488378954}" dt="2024-01-24T22:57:51.287" v="0" actId="47"/>
        <pc:sldMkLst>
          <pc:docMk/>
          <pc:sldMk cId="1009672905" sldId="281"/>
        </pc:sldMkLst>
      </pc:sldChg>
      <pc:sldChg chg="del">
        <pc:chgData name="Michael Dorsey" userId="55fe7d32-ca7a-42b8-bfd4-8c73c44449d5" providerId="ADAL" clId="{5797B172-4460-4766-B846-5C4488378954}" dt="2024-01-24T22:57:52.060" v="1" actId="47"/>
        <pc:sldMkLst>
          <pc:docMk/>
          <pc:sldMk cId="2576186813" sldId="282"/>
        </pc:sldMkLst>
      </pc:sldChg>
      <pc:sldChg chg="del">
        <pc:chgData name="Michael Dorsey" userId="55fe7d32-ca7a-42b8-bfd4-8c73c44449d5" providerId="ADAL" clId="{5797B172-4460-4766-B846-5C4488378954}" dt="2024-01-24T22:57:52.455" v="2" actId="47"/>
        <pc:sldMkLst>
          <pc:docMk/>
          <pc:sldMk cId="3270859875" sldId="283"/>
        </pc:sldMkLst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  <pc:docChgLst>
    <pc:chgData name="Michael Dorsey" userId="55fe7d32-ca7a-42b8-bfd4-8c73c44449d5" providerId="ADAL" clId="{32B83EC8-4BCF-4075-B8E8-2D85DC56D058}"/>
    <pc:docChg chg="undo custSel addSld delSld modSld">
      <pc:chgData name="Michael Dorsey" userId="55fe7d32-ca7a-42b8-bfd4-8c73c44449d5" providerId="ADAL" clId="{32B83EC8-4BCF-4075-B8E8-2D85DC56D058}" dt="2024-02-01T18:27:47.370" v="1783" actId="20577"/>
      <pc:docMkLst>
        <pc:docMk/>
      </pc:docMkLst>
      <pc:sldChg chg="modSp mod">
        <pc:chgData name="Michael Dorsey" userId="55fe7d32-ca7a-42b8-bfd4-8c73c44449d5" providerId="ADAL" clId="{32B83EC8-4BCF-4075-B8E8-2D85DC56D058}" dt="2024-01-31T21:58:59.758" v="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2B83EC8-4BCF-4075-B8E8-2D85DC56D058}" dt="2024-01-31T21:58:56.67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2B83EC8-4BCF-4075-B8E8-2D85DC56D058}" dt="2024-01-31T21:58:59.758" v="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2B83EC8-4BCF-4075-B8E8-2D85DC56D058}" dt="2024-01-31T21:59:20.184" v="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2B83EC8-4BCF-4075-B8E8-2D85DC56D058}" dt="2024-01-31T21:59:20.184" v="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2:14.671" v="58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2B83EC8-4BCF-4075-B8E8-2D85DC56D058}" dt="2024-01-31T22:02:14.671" v="58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2B83EC8-4BCF-4075-B8E8-2D85DC56D058}" dt="2024-01-31T21:59:24.292" v="10" actId="47"/>
        <pc:sldMkLst>
          <pc:docMk/>
          <pc:sldMk cId="772163886" sldId="266"/>
        </pc:sldMkLst>
      </pc:sldChg>
      <pc:sldChg chg="delSp modSp del mod">
        <pc:chgData name="Michael Dorsey" userId="55fe7d32-ca7a-42b8-bfd4-8c73c44449d5" providerId="ADAL" clId="{32B83EC8-4BCF-4075-B8E8-2D85DC56D058}" dt="2024-02-01T17:33:28.557" v="141" actId="47"/>
        <pc:sldMkLst>
          <pc:docMk/>
          <pc:sldMk cId="1683491249" sldId="266"/>
        </pc:sldMkLst>
        <pc:spChg chg="del">
          <ac:chgData name="Michael Dorsey" userId="55fe7d32-ca7a-42b8-bfd4-8c73c44449d5" providerId="ADAL" clId="{32B83EC8-4BCF-4075-B8E8-2D85DC56D058}" dt="2024-02-01T17:32:36.564" v="131" actId="478"/>
          <ac:spMkLst>
            <pc:docMk/>
            <pc:sldMk cId="1683491249" sldId="266"/>
            <ac:spMk id="30" creationId="{7A693EA4-DA17-179A-8FBB-674287769C2A}"/>
          </ac:spMkLst>
        </pc:spChg>
        <pc:picChg chg="mod">
          <ac:chgData name="Michael Dorsey" userId="55fe7d32-ca7a-42b8-bfd4-8c73c44449d5" providerId="ADAL" clId="{32B83EC8-4BCF-4075-B8E8-2D85DC56D058}" dt="2024-02-01T17:32:41.460" v="132" actId="1076"/>
          <ac:picMkLst>
            <pc:docMk/>
            <pc:sldMk cId="1683491249" sldId="266"/>
            <ac:picMk id="1026" creationId="{07A1ED13-AAC2-9F2E-2F62-3E6494546AB0}"/>
          </ac:picMkLst>
        </pc:picChg>
      </pc:sldChg>
      <pc:sldChg chg="modSp mod modNotesTx">
        <pc:chgData name="Michael Dorsey" userId="55fe7d32-ca7a-42b8-bfd4-8c73c44449d5" providerId="ADAL" clId="{32B83EC8-4BCF-4075-B8E8-2D85DC56D058}" dt="2024-02-01T17:47:07.677" v="645" actId="20577"/>
        <pc:sldMkLst>
          <pc:docMk/>
          <pc:sldMk cId="1574802349" sldId="267"/>
        </pc:sldMkLst>
        <pc:spChg chg="mod">
          <ac:chgData name="Michael Dorsey" userId="55fe7d32-ca7a-42b8-bfd4-8c73c44449d5" providerId="ADAL" clId="{32B83EC8-4BCF-4075-B8E8-2D85DC56D058}" dt="2024-02-01T17:47:07.677" v="645" actId="20577"/>
          <ac:spMkLst>
            <pc:docMk/>
            <pc:sldMk cId="1574802349" sldId="26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2B83EC8-4BCF-4075-B8E8-2D85DC56D058}" dt="2024-01-31T21:59:24.924" v="11" actId="47"/>
        <pc:sldMkLst>
          <pc:docMk/>
          <pc:sldMk cId="4068506393" sldId="267"/>
        </pc:sldMkLst>
      </pc:sldChg>
      <pc:sldChg chg="del">
        <pc:chgData name="Michael Dorsey" userId="55fe7d32-ca7a-42b8-bfd4-8c73c44449d5" providerId="ADAL" clId="{32B83EC8-4BCF-4075-B8E8-2D85DC56D058}" dt="2024-01-31T21:59:25.566" v="12" actId="47"/>
        <pc:sldMkLst>
          <pc:docMk/>
          <pc:sldMk cId="924183665" sldId="268"/>
        </pc:sldMkLst>
      </pc:sldChg>
      <pc:sldChg chg="del">
        <pc:chgData name="Michael Dorsey" userId="55fe7d32-ca7a-42b8-bfd4-8c73c44449d5" providerId="ADAL" clId="{32B83EC8-4BCF-4075-B8E8-2D85DC56D058}" dt="2024-01-31T21:59:26.664" v="14" actId="47"/>
        <pc:sldMkLst>
          <pc:docMk/>
          <pc:sldMk cId="1138863663" sldId="269"/>
        </pc:sldMkLst>
      </pc:sldChg>
      <pc:sldChg chg="modSp mod">
        <pc:chgData name="Michael Dorsey" userId="55fe7d32-ca7a-42b8-bfd4-8c73c44449d5" providerId="ADAL" clId="{32B83EC8-4BCF-4075-B8E8-2D85DC56D058}" dt="2024-02-01T17:32:27.452" v="130"/>
        <pc:sldMkLst>
          <pc:docMk/>
          <pc:sldMk cId="377234412" sldId="270"/>
        </pc:sldMkLst>
        <pc:spChg chg="mod">
          <ac:chgData name="Michael Dorsey" userId="55fe7d32-ca7a-42b8-bfd4-8c73c44449d5" providerId="ADAL" clId="{32B83EC8-4BCF-4075-B8E8-2D85DC56D058}" dt="2024-02-01T17:32:27.452" v="130"/>
          <ac:spMkLst>
            <pc:docMk/>
            <pc:sldMk cId="377234412" sldId="270"/>
            <ac:spMk id="3" creationId="{3CA2BE22-409E-E1C3-5091-EFECE1B0AA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1:03.219" v="1395" actId="27636"/>
        <pc:sldMkLst>
          <pc:docMk/>
          <pc:sldMk cId="63774332" sldId="271"/>
        </pc:sldMkLst>
        <pc:spChg chg="mod">
          <ac:chgData name="Michael Dorsey" userId="55fe7d32-ca7a-42b8-bfd4-8c73c44449d5" providerId="ADAL" clId="{32B83EC8-4BCF-4075-B8E8-2D85DC56D058}" dt="2024-02-01T18:01:03.219" v="1395" actId="27636"/>
          <ac:spMkLst>
            <pc:docMk/>
            <pc:sldMk cId="63774332" sldId="271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32B83EC8-4BCF-4075-B8E8-2D85DC56D058}" dt="2024-02-01T17:36:43.778" v="278" actId="47"/>
        <pc:sldMkLst>
          <pc:docMk/>
          <pc:sldMk cId="2576519916" sldId="272"/>
        </pc:sldMkLst>
        <pc:picChg chg="mod">
          <ac:chgData name="Michael Dorsey" userId="55fe7d32-ca7a-42b8-bfd4-8c73c44449d5" providerId="ADAL" clId="{32B83EC8-4BCF-4075-B8E8-2D85DC56D058}" dt="2024-02-01T17:35:22.302" v="249" actId="1036"/>
          <ac:picMkLst>
            <pc:docMk/>
            <pc:sldMk cId="2576519916" sldId="272"/>
            <ac:picMk id="5" creationId="{1223F02C-7827-BDAD-A02E-F9D6C38CFC81}"/>
          </ac:picMkLst>
        </pc:picChg>
      </pc:sldChg>
      <pc:sldChg chg="modSp mod">
        <pc:chgData name="Michael Dorsey" userId="55fe7d32-ca7a-42b8-bfd4-8c73c44449d5" providerId="ADAL" clId="{32B83EC8-4BCF-4075-B8E8-2D85DC56D058}" dt="2024-02-01T17:41:07.976" v="409" actId="403"/>
        <pc:sldMkLst>
          <pc:docMk/>
          <pc:sldMk cId="2382512356" sldId="273"/>
        </pc:sldMkLst>
        <pc:spChg chg="mod">
          <ac:chgData name="Michael Dorsey" userId="55fe7d32-ca7a-42b8-bfd4-8c73c44449d5" providerId="ADAL" clId="{32B83EC8-4BCF-4075-B8E8-2D85DC56D058}" dt="2024-02-01T17:39:30.348" v="358" actId="20577"/>
          <ac:spMkLst>
            <pc:docMk/>
            <pc:sldMk cId="2382512356" sldId="273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1:07.976" v="409" actId="403"/>
          <ac:spMkLst>
            <pc:docMk/>
            <pc:sldMk cId="2382512356" sldId="273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2-01T17:46:34.863" v="629" actId="403"/>
        <pc:sldMkLst>
          <pc:docMk/>
          <pc:sldMk cId="2146927826" sldId="274"/>
        </pc:sldMkLst>
        <pc:spChg chg="mod">
          <ac:chgData name="Michael Dorsey" userId="55fe7d32-ca7a-42b8-bfd4-8c73c44449d5" providerId="ADAL" clId="{32B83EC8-4BCF-4075-B8E8-2D85DC56D058}" dt="2024-02-01T17:41:21.205" v="410"/>
          <ac:spMkLst>
            <pc:docMk/>
            <pc:sldMk cId="2146927826" sldId="274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6:34.863" v="629" actId="403"/>
          <ac:spMkLst>
            <pc:docMk/>
            <pc:sldMk cId="2146927826" sldId="274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1:51.717" v="817" actId="27636"/>
        <pc:sldMkLst>
          <pc:docMk/>
          <pc:sldMk cId="655153479" sldId="275"/>
        </pc:sldMkLst>
        <pc:spChg chg="mod">
          <ac:chgData name="Michael Dorsey" userId="55fe7d32-ca7a-42b8-bfd4-8c73c44449d5" providerId="ADAL" clId="{32B83EC8-4BCF-4075-B8E8-2D85DC56D058}" dt="2024-02-01T17:51:51.717" v="817" actId="27636"/>
          <ac:spMkLst>
            <pc:docMk/>
            <pc:sldMk cId="655153479" sldId="275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8:08.871" v="1256" actId="313"/>
        <pc:sldMkLst>
          <pc:docMk/>
          <pc:sldMk cId="749201413" sldId="276"/>
        </pc:sldMkLst>
        <pc:spChg chg="mod">
          <ac:chgData name="Michael Dorsey" userId="55fe7d32-ca7a-42b8-bfd4-8c73c44449d5" providerId="ADAL" clId="{32B83EC8-4BCF-4075-B8E8-2D85DC56D058}" dt="2024-02-01T17:58:08.871" v="1256" actId="313"/>
          <ac:spMkLst>
            <pc:docMk/>
            <pc:sldMk cId="749201413" sldId="27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2:45.748" v="1511" actId="20577"/>
        <pc:sldMkLst>
          <pc:docMk/>
          <pc:sldMk cId="4179854187" sldId="277"/>
        </pc:sldMkLst>
        <pc:spChg chg="mod">
          <ac:chgData name="Michael Dorsey" userId="55fe7d32-ca7a-42b8-bfd4-8c73c44449d5" providerId="ADAL" clId="{32B83EC8-4BCF-4075-B8E8-2D85DC56D058}" dt="2024-02-01T18:02:45.748" v="1511" actId="20577"/>
          <ac:spMkLst>
            <pc:docMk/>
            <pc:sldMk cId="4179854187" sldId="27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1:56.645" v="31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32B83EC8-4BCF-4075-B8E8-2D85DC56D058}" dt="2024-01-31T22:01:56.645" v="31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5:17.124" v="1088" actId="27636"/>
        <pc:sldMkLst>
          <pc:docMk/>
          <pc:sldMk cId="45508811" sldId="280"/>
        </pc:sldMkLst>
        <pc:spChg chg="mod">
          <ac:chgData name="Michael Dorsey" userId="55fe7d32-ca7a-42b8-bfd4-8c73c44449d5" providerId="ADAL" clId="{32B83EC8-4BCF-4075-B8E8-2D85DC56D058}" dt="2024-02-01T17:55:17.124" v="1088" actId="27636"/>
          <ac:spMkLst>
            <pc:docMk/>
            <pc:sldMk cId="45508811" sldId="280"/>
            <ac:spMk id="3" creationId="{4EFB0C34-B6DA-4CB0-79B3-A7261CB76821}"/>
          </ac:spMkLst>
        </pc:spChg>
      </pc:sldChg>
      <pc:sldChg chg="delSp del mod">
        <pc:chgData name="Michael Dorsey" userId="55fe7d32-ca7a-42b8-bfd4-8c73c44449d5" providerId="ADAL" clId="{32B83EC8-4BCF-4075-B8E8-2D85DC56D058}" dt="2024-01-31T21:59:32.298" v="16" actId="47"/>
        <pc:sldMkLst>
          <pc:docMk/>
          <pc:sldMk cId="2404690349" sldId="280"/>
        </pc:sldMkLst>
        <pc:picChg chg="del">
          <ac:chgData name="Michael Dorsey" userId="55fe7d32-ca7a-42b8-bfd4-8c73c44449d5" providerId="ADAL" clId="{32B83EC8-4BCF-4075-B8E8-2D85DC56D058}" dt="2024-01-31T21:59:30.862" v="15" actId="478"/>
          <ac:picMkLst>
            <pc:docMk/>
            <pc:sldMk cId="2404690349" sldId="280"/>
            <ac:picMk id="7" creationId="{F28FBBD7-0CB0-2279-4E93-2A8644140109}"/>
          </ac:picMkLst>
        </pc:picChg>
      </pc:sldChg>
      <pc:sldChg chg="del">
        <pc:chgData name="Michael Dorsey" userId="55fe7d32-ca7a-42b8-bfd4-8c73c44449d5" providerId="ADAL" clId="{32B83EC8-4BCF-4075-B8E8-2D85DC56D058}" dt="2024-01-31T21:59:35.185" v="17" actId="47"/>
        <pc:sldMkLst>
          <pc:docMk/>
          <pc:sldMk cId="3621802711" sldId="281"/>
        </pc:sldMkLst>
      </pc:sldChg>
      <pc:sldChg chg="addSp delSp modSp new mod modClrScheme chgLayout modNotesTx">
        <pc:chgData name="Michael Dorsey" userId="55fe7d32-ca7a-42b8-bfd4-8c73c44449d5" providerId="ADAL" clId="{32B83EC8-4BCF-4075-B8E8-2D85DC56D058}" dt="2024-02-01T17:35:04.346" v="247" actId="20577"/>
        <pc:sldMkLst>
          <pc:docMk/>
          <pc:sldMk cId="4291344057" sldId="281"/>
        </pc:sldMkLst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2" creationId="{970CB575-7621-753C-DFAC-CC9AAAC3276F}"/>
          </ac:spMkLst>
        </pc:spChg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3" creationId="{B84DD8A7-0189-32F3-2E88-87C8E1D1F985}"/>
          </ac:spMkLst>
        </pc:spChg>
        <pc:spChg chg="add mod">
          <ac:chgData name="Michael Dorsey" userId="55fe7d32-ca7a-42b8-bfd4-8c73c44449d5" providerId="ADAL" clId="{32B83EC8-4BCF-4075-B8E8-2D85DC56D058}" dt="2024-02-01T17:34:58.883" v="246" actId="403"/>
          <ac:spMkLst>
            <pc:docMk/>
            <pc:sldMk cId="4291344057" sldId="281"/>
            <ac:spMk id="5" creationId="{3B36D7CB-1AC6-80EE-5EC0-F9083CDB22FE}"/>
          </ac:spMkLst>
        </pc:spChg>
        <pc:picChg chg="add mod">
          <ac:chgData name="Michael Dorsey" userId="55fe7d32-ca7a-42b8-bfd4-8c73c44449d5" providerId="ADAL" clId="{32B83EC8-4BCF-4075-B8E8-2D85DC56D058}" dt="2024-02-01T17:34:23.133" v="142" actId="1076"/>
          <ac:picMkLst>
            <pc:docMk/>
            <pc:sldMk cId="4291344057" sldId="281"/>
            <ac:picMk id="4" creationId="{E30DB7AD-6C03-39BC-559C-BEE98598BC0D}"/>
          </ac:picMkLst>
        </pc:picChg>
      </pc:sldChg>
      <pc:sldChg chg="addSp delSp modSp new mod modClrScheme chgLayout">
        <pc:chgData name="Michael Dorsey" userId="55fe7d32-ca7a-42b8-bfd4-8c73c44449d5" providerId="ADAL" clId="{32B83EC8-4BCF-4075-B8E8-2D85DC56D058}" dt="2024-02-01T17:37:45.982" v="341" actId="114"/>
        <pc:sldMkLst>
          <pc:docMk/>
          <pc:sldMk cId="2470699033" sldId="282"/>
        </pc:sldMkLst>
        <pc:spChg chg="add mod">
          <ac:chgData name="Michael Dorsey" userId="55fe7d32-ca7a-42b8-bfd4-8c73c44449d5" providerId="ADAL" clId="{32B83EC8-4BCF-4075-B8E8-2D85DC56D058}" dt="2024-02-01T17:36:05.951" v="272" actId="20577"/>
          <ac:spMkLst>
            <pc:docMk/>
            <pc:sldMk cId="2470699033" sldId="282"/>
            <ac:spMk id="2" creationId="{2A2091E7-594E-932F-3CDD-6F289E60DD2A}"/>
          </ac:spMkLst>
        </pc:spChg>
        <pc:spChg chg="add mod">
          <ac:chgData name="Michael Dorsey" userId="55fe7d32-ca7a-42b8-bfd4-8c73c44449d5" providerId="ADAL" clId="{32B83EC8-4BCF-4075-B8E8-2D85DC56D058}" dt="2024-02-01T17:37:45.982" v="341" actId="114"/>
          <ac:spMkLst>
            <pc:docMk/>
            <pc:sldMk cId="2470699033" sldId="282"/>
            <ac:spMk id="3" creationId="{3EE7C884-B870-7B06-A9B3-DDEA698CB7E8}"/>
          </ac:spMkLst>
        </pc:spChg>
        <pc:spChg chg="add del mod">
          <ac:chgData name="Michael Dorsey" userId="55fe7d32-ca7a-42b8-bfd4-8c73c44449d5" providerId="ADAL" clId="{32B83EC8-4BCF-4075-B8E8-2D85DC56D058}" dt="2024-02-01T17:36:28.833" v="274" actId="478"/>
          <ac:spMkLst>
            <pc:docMk/>
            <pc:sldMk cId="2470699033" sldId="282"/>
            <ac:spMk id="4" creationId="{0B972F91-D1BC-5E41-B6A8-580C81B14345}"/>
          </ac:spMkLst>
        </pc:spChg>
        <pc:picChg chg="add mod">
          <ac:chgData name="Michael Dorsey" userId="55fe7d32-ca7a-42b8-bfd4-8c73c44449d5" providerId="ADAL" clId="{32B83EC8-4BCF-4075-B8E8-2D85DC56D058}" dt="2024-02-01T17:36:35.784" v="277" actId="1076"/>
          <ac:picMkLst>
            <pc:docMk/>
            <pc:sldMk cId="2470699033" sldId="282"/>
            <ac:picMk id="5" creationId="{FDE7B951-6AC1-9423-C0C5-BC3D1182FEDA}"/>
          </ac:picMkLst>
        </pc:picChg>
      </pc:sldChg>
      <pc:sldChg chg="del">
        <pc:chgData name="Michael Dorsey" userId="55fe7d32-ca7a-42b8-bfd4-8c73c44449d5" providerId="ADAL" clId="{32B83EC8-4BCF-4075-B8E8-2D85DC56D058}" dt="2024-01-31T21:59:26.077" v="13" actId="47"/>
        <pc:sldMkLst>
          <pc:docMk/>
          <pc:sldMk cId="2748813777" sldId="283"/>
        </pc:sldMkLst>
      </pc:sldChg>
      <pc:sldChg chg="modSp new mod modNotesTx">
        <pc:chgData name="Michael Dorsey" userId="55fe7d32-ca7a-42b8-bfd4-8c73c44449d5" providerId="ADAL" clId="{32B83EC8-4BCF-4075-B8E8-2D85DC56D058}" dt="2024-02-01T18:16:37.719" v="1590" actId="6549"/>
        <pc:sldMkLst>
          <pc:docMk/>
          <pc:sldMk cId="3912600416" sldId="283"/>
        </pc:sldMkLst>
        <pc:spChg chg="mod">
          <ac:chgData name="Michael Dorsey" userId="55fe7d32-ca7a-42b8-bfd4-8c73c44449d5" providerId="ADAL" clId="{32B83EC8-4BCF-4075-B8E8-2D85DC56D058}" dt="2024-02-01T18:10:54.970" v="1539" actId="20577"/>
          <ac:spMkLst>
            <pc:docMk/>
            <pc:sldMk cId="3912600416" sldId="283"/>
            <ac:spMk id="2" creationId="{63EE2056-E113-A831-81EC-A300ADB6AECE}"/>
          </ac:spMkLst>
        </pc:spChg>
        <pc:spChg chg="mod">
          <ac:chgData name="Michael Dorsey" userId="55fe7d32-ca7a-42b8-bfd4-8c73c44449d5" providerId="ADAL" clId="{32B83EC8-4BCF-4075-B8E8-2D85DC56D058}" dt="2024-02-01T18:16:37.719" v="1590" actId="6549"/>
          <ac:spMkLst>
            <pc:docMk/>
            <pc:sldMk cId="3912600416" sldId="283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19:08.938" v="1658" actId="20577"/>
        <pc:sldMkLst>
          <pc:docMk/>
          <pc:sldMk cId="2466043081" sldId="284"/>
        </pc:sldMkLst>
        <pc:spChg chg="mod">
          <ac:chgData name="Michael Dorsey" userId="55fe7d32-ca7a-42b8-bfd4-8c73c44449d5" providerId="ADAL" clId="{32B83EC8-4BCF-4075-B8E8-2D85DC56D058}" dt="2024-02-01T18:19:08.938" v="1658" actId="20577"/>
          <ac:spMkLst>
            <pc:docMk/>
            <pc:sldMk cId="2466043081" sldId="284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0:31.372" v="1672" actId="20577"/>
        <pc:sldMkLst>
          <pc:docMk/>
          <pc:sldMk cId="1873195780" sldId="285"/>
        </pc:sldMkLst>
        <pc:spChg chg="mod">
          <ac:chgData name="Michael Dorsey" userId="55fe7d32-ca7a-42b8-bfd4-8c73c44449d5" providerId="ADAL" clId="{32B83EC8-4BCF-4075-B8E8-2D85DC56D058}" dt="2024-02-01T18:19:33.524" v="1663" actId="20577"/>
          <ac:spMkLst>
            <pc:docMk/>
            <pc:sldMk cId="1873195780" sldId="285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6:30.971" v="1768" actId="20577"/>
        <pc:sldMkLst>
          <pc:docMk/>
          <pc:sldMk cId="1479404792" sldId="286"/>
        </pc:sldMkLst>
        <pc:spChg chg="mod">
          <ac:chgData name="Michael Dorsey" userId="55fe7d32-ca7a-42b8-bfd4-8c73c44449d5" providerId="ADAL" clId="{32B83EC8-4BCF-4075-B8E8-2D85DC56D058}" dt="2024-02-01T18:26:30.971" v="1768" actId="20577"/>
          <ac:spMkLst>
            <pc:docMk/>
            <pc:sldMk cId="1479404792" sldId="286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4:01.789" v="1744" actId="20577"/>
        <pc:sldMkLst>
          <pc:docMk/>
          <pc:sldMk cId="1985005733" sldId="287"/>
        </pc:sldMkLst>
        <pc:spChg chg="mod">
          <ac:chgData name="Michael Dorsey" userId="55fe7d32-ca7a-42b8-bfd4-8c73c44449d5" providerId="ADAL" clId="{32B83EC8-4BCF-4075-B8E8-2D85DC56D058}" dt="2024-02-01T18:24:01.789" v="1744" actId="20577"/>
          <ac:spMkLst>
            <pc:docMk/>
            <pc:sldMk cId="1985005733" sldId="287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7:47.370" v="1783" actId="20577"/>
        <pc:sldMkLst>
          <pc:docMk/>
          <pc:sldMk cId="3972126292" sldId="288"/>
        </pc:sldMkLst>
        <pc:spChg chg="mod">
          <ac:chgData name="Michael Dorsey" userId="55fe7d32-ca7a-42b8-bfd4-8c73c44449d5" providerId="ADAL" clId="{32B83EC8-4BCF-4075-B8E8-2D85DC56D058}" dt="2024-02-01T18:27:38.744" v="1775" actId="20577"/>
          <ac:spMkLst>
            <pc:docMk/>
            <pc:sldMk cId="3972126292" sldId="288"/>
            <ac:spMk id="3" creationId="{9A9BA120-1054-BB7E-743F-9B08731E478F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best</a:t>
            </a:r>
          </a:p>
          <a:p>
            <a:r>
              <a:rPr lang="en-US" dirty="0"/>
              <a:t>Can do B and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is best</a:t>
            </a:r>
          </a:p>
          <a:p>
            <a:r>
              <a:rPr lang="en-US" dirty="0"/>
              <a:t>Can do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0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/>
              <a:t>Can do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8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(allows for multiple selections)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4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CodePen</a:t>
            </a:r>
            <a:r>
              <a:rPr lang="en-US" b="1" dirty="0"/>
              <a:t>: Form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z.com/guide-on-web-app-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&lt;input&gt; </a:t>
            </a:r>
            <a:r>
              <a:rPr lang="en-US" sz="2400" dirty="0"/>
              <a:t>attributes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readonly</a:t>
            </a:r>
            <a:r>
              <a:rPr lang="en-US" sz="2000" dirty="0"/>
              <a:t>”</a:t>
            </a:r>
          </a:p>
          <a:p>
            <a:pPr lvl="2"/>
            <a:r>
              <a:rPr lang="en-US" sz="1600" dirty="0"/>
              <a:t>Specifies that an input field is read-only. The value cannot be changed by the user, but still functions like an input.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/>
          </a:p>
          <a:p>
            <a:pPr lvl="1"/>
            <a:r>
              <a:rPr lang="en-US" sz="2000" dirty="0"/>
              <a:t>“disabled”</a:t>
            </a:r>
          </a:p>
          <a:p>
            <a:pPr lvl="2"/>
            <a:r>
              <a:rPr lang="en-US" sz="1600" dirty="0"/>
              <a:t>Specifies that an input field is disabled. The user cannot use it and it won’t be submitted.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disabled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/>
          </a:p>
          <a:p>
            <a:pPr lvl="1"/>
            <a:r>
              <a:rPr lang="en-US" sz="2000" dirty="0"/>
              <a:t>“size”</a:t>
            </a:r>
          </a:p>
          <a:p>
            <a:pPr lvl="2"/>
            <a:r>
              <a:rPr lang="en-US" sz="1600" dirty="0"/>
              <a:t>Specifies the visible width, in characters, of an input field.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size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</a:p>
          <a:p>
            <a:pPr lvl="1"/>
            <a:r>
              <a:rPr lang="en-US" sz="2000" dirty="0"/>
              <a:t>“placeholder”</a:t>
            </a:r>
          </a:p>
          <a:p>
            <a:pPr lvl="2"/>
            <a:r>
              <a:rPr lang="en-US" sz="1600" dirty="0"/>
              <a:t>Specifies a short hint that describes the expected value of an input field.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="phone”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="123-45-678"&gt;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2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&lt;select&gt;&lt;/select&gt;</a:t>
            </a:r>
          </a:p>
          <a:p>
            <a:pPr lvl="1"/>
            <a:r>
              <a:rPr lang="en-US" sz="2000" dirty="0"/>
              <a:t>Used to create a drop-down list.</a:t>
            </a:r>
          </a:p>
          <a:p>
            <a:pPr lvl="1"/>
            <a:r>
              <a:rPr lang="en-US" sz="2000" dirty="0"/>
              <a:t>Uses </a:t>
            </a:r>
            <a:r>
              <a:rPr lang="en-US" sz="2000" dirty="0">
                <a:solidFill>
                  <a:srgbClr val="FF0000"/>
                </a:solidFill>
              </a:rPr>
              <a:t>&lt;option&gt; </a:t>
            </a:r>
            <a:r>
              <a:rPr lang="en-US" sz="2000" dirty="0"/>
              <a:t>tags, placed between the &lt;select&gt;&lt;/select&gt; tags, to define the available options.</a:t>
            </a:r>
          </a:p>
          <a:p>
            <a:pPr lvl="1"/>
            <a:r>
              <a:rPr lang="en-US" sz="2000" dirty="0"/>
              <a:t>The first option is selected by default, unless the “selected” attribute is used to set a different default selection.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” selected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7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textarea</a:t>
            </a:r>
            <a:r>
              <a:rPr lang="en-US" sz="2400" dirty="0">
                <a:solidFill>
                  <a:srgbClr val="FF0000"/>
                </a:solidFill>
              </a:rPr>
              <a:t>&gt;&lt;/</a:t>
            </a:r>
            <a:r>
              <a:rPr lang="en-US" sz="2400" dirty="0" err="1">
                <a:solidFill>
                  <a:srgbClr val="FF0000"/>
                </a:solidFill>
              </a:rPr>
              <a:t>textarea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sz="2000" dirty="0"/>
              <a:t>Multi-line text input control</a:t>
            </a:r>
          </a:p>
          <a:p>
            <a:pPr lvl="1"/>
            <a:r>
              <a:rPr lang="en-US" sz="2000" dirty="0"/>
              <a:t>Use the “rows” and “cols” attributes to set its visible size.</a:t>
            </a:r>
          </a:p>
          <a:p>
            <a:pPr lvl="1"/>
            <a:r>
              <a:rPr lang="en-US" sz="2000" dirty="0"/>
              <a:t>Default text can be placed between the &lt;</a:t>
            </a:r>
            <a:r>
              <a:rPr lang="en-US" sz="2000" dirty="0" err="1"/>
              <a:t>textarea</a:t>
            </a:r>
            <a:r>
              <a:rPr lang="en-US" sz="2000" dirty="0"/>
              <a:t>&gt;&lt;/</a:t>
            </a:r>
            <a:r>
              <a:rPr lang="en-US" sz="2000" dirty="0" err="1"/>
              <a:t>textarea</a:t>
            </a:r>
            <a:r>
              <a:rPr lang="en-US" sz="2000" dirty="0"/>
              <a:t>&gt; tags.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=“comments"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=“comments"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cols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Default text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85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 company's HR department is creating a form for job applicants to submit their resumes. Which form control should they use to allow applicants to upload their files?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Text Input</a:t>
            </a:r>
          </a:p>
          <a:p>
            <a:r>
              <a:rPr lang="en-US" dirty="0"/>
              <a:t>B) Text Area</a:t>
            </a:r>
          </a:p>
          <a:p>
            <a:r>
              <a:rPr lang="en-US" dirty="0"/>
              <a:t>C) File Upload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391260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 website wants users to sign up for their newsletter. Which form control should they use to allow users to opt-in or opt-out?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Checkbox</a:t>
            </a:r>
          </a:p>
          <a:p>
            <a:r>
              <a:rPr lang="en-US" dirty="0"/>
              <a:t>B) Dropdown Menu (Select)</a:t>
            </a:r>
          </a:p>
          <a:p>
            <a:r>
              <a:rPr lang="en-US" dirty="0"/>
              <a:t>C) Text Input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246604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An online survey needs participants to rate their satisfaction level on a scale of 1 to 5. Which form control should they use?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Checkbox</a:t>
            </a:r>
          </a:p>
          <a:p>
            <a:r>
              <a:rPr lang="en-US" dirty="0"/>
              <a:t>B) Dropdown Menu (Select)</a:t>
            </a:r>
          </a:p>
          <a:p>
            <a:r>
              <a:rPr lang="en-US" dirty="0"/>
              <a:t>C) Text Input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187319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An e-commerce company wants customers to leave detailed feedback about their recent purchase. Which form control should they use?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Text Input</a:t>
            </a:r>
          </a:p>
          <a:p>
            <a:r>
              <a:rPr lang="en-US" dirty="0"/>
              <a:t>B) Dropdown Menu (Select)</a:t>
            </a:r>
          </a:p>
          <a:p>
            <a:r>
              <a:rPr lang="en-US" dirty="0"/>
              <a:t>C) Text Area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147940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 website needs users to select their province from a list of options. Which form control should they use?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Checkbox</a:t>
            </a:r>
          </a:p>
          <a:p>
            <a:r>
              <a:rPr lang="en-US" dirty="0"/>
              <a:t>B) Dropdown Menu (Select)</a:t>
            </a:r>
          </a:p>
          <a:p>
            <a:r>
              <a:rPr lang="en-US" dirty="0"/>
              <a:t>C) Text Input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198500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2056-E113-A831-81EC-A300ADB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 Element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A120-1054-BB7E-743F-9B08731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situation:</a:t>
            </a:r>
          </a:p>
          <a:p>
            <a:r>
              <a:rPr lang="en-US" dirty="0"/>
              <a:t>A conference registration form requires attendees to select all the workshops they want to attend. Which form control should they use?</a:t>
            </a:r>
          </a:p>
          <a:p>
            <a:endParaRPr lang="en-US" dirty="0"/>
          </a:p>
          <a:p>
            <a:r>
              <a:rPr lang="en-US" b="1" dirty="0"/>
              <a:t>Options:</a:t>
            </a:r>
          </a:p>
          <a:p>
            <a:r>
              <a:rPr lang="en-US" dirty="0"/>
              <a:t>A) Checkbox</a:t>
            </a:r>
          </a:p>
          <a:p>
            <a:r>
              <a:rPr lang="en-US" dirty="0"/>
              <a:t>B) Dropdown Menu (Select)</a:t>
            </a:r>
          </a:p>
          <a:p>
            <a:r>
              <a:rPr lang="en-US" dirty="0"/>
              <a:t>C) Text Input</a:t>
            </a:r>
          </a:p>
          <a:p>
            <a:r>
              <a:rPr lang="en-US" dirty="0"/>
              <a:t>D) Radio Buttons</a:t>
            </a:r>
          </a:p>
        </p:txBody>
      </p:sp>
    </p:spTree>
    <p:extLst>
      <p:ext uri="{BB962C8B-B14F-4D97-AF65-F5344CB8AC3E}">
        <p14:creationId xmlns:p14="http://schemas.microsoft.com/office/powerpoint/2010/main" val="397212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1.7.1 – “Create an HTML Form to Match the Following View”</a:t>
            </a:r>
          </a:p>
          <a:p>
            <a:r>
              <a:rPr lang="en-US" sz="2400" dirty="0"/>
              <a:t>1.7.2 – “Create the Following HTML Customer Registration Form to Match the Following View”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HTML forms on your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Collect user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Send user inputs to the backend server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Activity 1.8.1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GLA 1</a:t>
            </a:r>
            <a:r>
              <a:rPr lang="en-US" dirty="0"/>
              <a:t> is due by February 13, 3:30pm</a:t>
            </a:r>
            <a:endParaRPr lang="en-US" u="sng" dirty="0"/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https://www.intuz.com/guide-on-web-app-architecture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30DB7AD-6C03-39BC-559C-BEE98598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0" y="247827"/>
            <a:ext cx="7545705" cy="59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6D7CB-1AC6-80EE-5EC0-F9083CDB22FE}"/>
              </a:ext>
            </a:extLst>
          </p:cNvPr>
          <p:cNvSpPr txBox="1"/>
          <p:nvPr/>
        </p:nvSpPr>
        <p:spPr>
          <a:xfrm>
            <a:off x="8562886" y="1110953"/>
            <a:ext cx="3110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Types of developers: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Front-end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Back-end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Full-stack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42913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1E7-594E-932F-3CDD-6F289E60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C884-B870-7B06-A9B3-DDEA698CB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Forms are used to collect user input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&lt;form&gt;&lt;/form&gt; </a:t>
            </a:r>
            <a:r>
              <a:rPr lang="en-US" sz="2400" dirty="0"/>
              <a:t>element is a container for different types of input elements</a:t>
            </a:r>
          </a:p>
          <a:p>
            <a:pPr lvl="1"/>
            <a:r>
              <a:rPr lang="en-US" sz="2000" i="1" dirty="0"/>
              <a:t>Text fields</a:t>
            </a:r>
          </a:p>
          <a:p>
            <a:pPr lvl="1"/>
            <a:r>
              <a:rPr lang="en-US" sz="2000" i="1" dirty="0"/>
              <a:t>Checkboxes</a:t>
            </a:r>
          </a:p>
          <a:p>
            <a:pPr lvl="1"/>
            <a:r>
              <a:rPr lang="en-US" sz="2000" i="1" dirty="0"/>
              <a:t>Radio buttons</a:t>
            </a:r>
          </a:p>
          <a:p>
            <a:pPr lvl="1"/>
            <a:r>
              <a:rPr lang="en-US" sz="2000" i="1" dirty="0"/>
              <a:t>Drop-down lists</a:t>
            </a:r>
          </a:p>
          <a:p>
            <a:r>
              <a:rPr lang="en-US" sz="2400" dirty="0"/>
              <a:t>User inputs are </a:t>
            </a:r>
            <a:r>
              <a:rPr lang="en-US" sz="2400" b="1" dirty="0"/>
              <a:t>submitted</a:t>
            </a:r>
            <a:r>
              <a:rPr lang="en-US" sz="2400" dirty="0"/>
              <a:t> to a web server for processing</a:t>
            </a:r>
          </a:p>
          <a:p>
            <a:pPr lvl="1"/>
            <a:r>
              <a:rPr lang="en-US" sz="2000" dirty="0"/>
              <a:t>“Submit”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7B951-6AC1-9423-C0C5-BC3D1182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3" y="286603"/>
            <a:ext cx="5606998" cy="580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069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“action” </a:t>
            </a:r>
            <a:r>
              <a:rPr lang="en-US" sz="2400" dirty="0"/>
              <a:t>attribute:</a:t>
            </a:r>
          </a:p>
          <a:p>
            <a:pPr lvl="1"/>
            <a:r>
              <a:rPr lang="en-US" sz="2000" dirty="0"/>
              <a:t>Defines the action to be performed when the form is submitted</a:t>
            </a:r>
          </a:p>
          <a:p>
            <a:pPr lvl="1"/>
            <a:r>
              <a:rPr lang="en-US" sz="2000" dirty="0"/>
              <a:t>Usually, the form data is sent to a file on the server</a:t>
            </a:r>
          </a:p>
          <a:p>
            <a:pPr lvl="1"/>
            <a:r>
              <a:rPr lang="en-US" sz="2000" dirty="0"/>
              <a:t>If the attribute is omitted, the action is set to the current page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>
                <a:solidFill>
                  <a:srgbClr val="FF0000"/>
                </a:solidFill>
              </a:rPr>
              <a:t>&lt;form action="/</a:t>
            </a:r>
            <a:r>
              <a:rPr lang="en-US" sz="2400" dirty="0" err="1">
                <a:solidFill>
                  <a:srgbClr val="FF0000"/>
                </a:solidFill>
              </a:rPr>
              <a:t>action_page.php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400" dirty="0"/>
              <a:t>The form data is sent to a file called "</a:t>
            </a:r>
            <a:r>
              <a:rPr lang="en-US" sz="2400" dirty="0" err="1"/>
              <a:t>action_page.php</a:t>
            </a:r>
            <a:r>
              <a:rPr lang="en-US" sz="2400" dirty="0"/>
              <a:t>". This file contains a server-side script that handles the form data.</a:t>
            </a:r>
          </a:p>
        </p:txBody>
      </p:sp>
    </p:spTree>
    <p:extLst>
      <p:ext uri="{BB962C8B-B14F-4D97-AF65-F5344CB8AC3E}">
        <p14:creationId xmlns:p14="http://schemas.microsoft.com/office/powerpoint/2010/main" val="23825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“method” </a:t>
            </a:r>
            <a:r>
              <a:rPr lang="en-US" sz="2600" dirty="0"/>
              <a:t>attribute:</a:t>
            </a:r>
          </a:p>
          <a:p>
            <a:pPr lvl="1"/>
            <a:r>
              <a:rPr lang="en-US" sz="2200" dirty="0"/>
              <a:t>Specifies the HTTP method to be used when submitting the form data</a:t>
            </a:r>
          </a:p>
          <a:p>
            <a:pPr lvl="1"/>
            <a:r>
              <a:rPr lang="en-US" sz="2200" dirty="0"/>
              <a:t>method=“GET” (default)</a:t>
            </a:r>
          </a:p>
          <a:p>
            <a:pPr lvl="2"/>
            <a:r>
              <a:rPr lang="en-US" sz="2300" dirty="0"/>
              <a:t>The form data is sent as URL variables</a:t>
            </a:r>
          </a:p>
          <a:p>
            <a:pPr lvl="2"/>
            <a:r>
              <a:rPr lang="en-US" sz="2300" dirty="0"/>
              <a:t>Useful for “getting” information, such as search queries or database information</a:t>
            </a:r>
          </a:p>
          <a:p>
            <a:pPr lvl="2"/>
            <a:r>
              <a:rPr lang="en-US" sz="2300" dirty="0"/>
              <a:t>Doesn’t change any data</a:t>
            </a:r>
          </a:p>
          <a:p>
            <a:pPr lvl="1"/>
            <a:r>
              <a:rPr lang="en-US" sz="2200" dirty="0"/>
              <a:t>method=“POST”</a:t>
            </a:r>
          </a:p>
          <a:p>
            <a:pPr lvl="2"/>
            <a:r>
              <a:rPr lang="en-US" sz="2100" dirty="0"/>
              <a:t>The form data is sent as an HTTP post transaction</a:t>
            </a:r>
          </a:p>
          <a:p>
            <a:pPr lvl="2"/>
            <a:r>
              <a:rPr lang="en-US" sz="2100" dirty="0"/>
              <a:t>Useful when “posting” (i.e. creating or updating) information, such as creating a new account or posting on social media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600" b="1" dirty="0"/>
              <a:t>Examples: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&lt;form action="/</a:t>
            </a:r>
            <a:r>
              <a:rPr lang="en-US" sz="2600" dirty="0" err="1">
                <a:solidFill>
                  <a:srgbClr val="FF0000"/>
                </a:solidFill>
              </a:rPr>
              <a:t>action_page.php</a:t>
            </a:r>
            <a:r>
              <a:rPr lang="en-US" sz="2600" dirty="0">
                <a:solidFill>
                  <a:srgbClr val="FF0000"/>
                </a:solidFill>
              </a:rPr>
              <a:t>" method=“GET"&gt;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&lt;form action="/</a:t>
            </a:r>
            <a:r>
              <a:rPr lang="en-US" sz="2600" dirty="0" err="1">
                <a:solidFill>
                  <a:srgbClr val="FF0000"/>
                </a:solidFill>
              </a:rPr>
              <a:t>action_page.php</a:t>
            </a:r>
            <a:r>
              <a:rPr lang="en-US" sz="2600" dirty="0">
                <a:solidFill>
                  <a:srgbClr val="FF0000"/>
                </a:solidFill>
              </a:rPr>
              <a:t>" method=“POST"&gt;</a:t>
            </a:r>
          </a:p>
        </p:txBody>
      </p:sp>
    </p:spTree>
    <p:extLst>
      <p:ext uri="{BB962C8B-B14F-4D97-AF65-F5344CB8AC3E}">
        <p14:creationId xmlns:p14="http://schemas.microsoft.com/office/powerpoint/2010/main" val="214692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&lt;label&gt;&lt;/label&gt;</a:t>
            </a:r>
          </a:p>
          <a:p>
            <a:pPr lvl="1"/>
            <a:r>
              <a:rPr lang="en-US" dirty="0"/>
              <a:t>Defines a label for another form element</a:t>
            </a:r>
          </a:p>
          <a:p>
            <a:pPr lvl="1"/>
            <a:r>
              <a:rPr lang="en-US" dirty="0"/>
              <a:t>Important for screen readers and accessibility</a:t>
            </a:r>
          </a:p>
          <a:p>
            <a:pPr lvl="1"/>
            <a:r>
              <a:rPr lang="en-US" dirty="0"/>
              <a:t>Use the attribute “for” to connect a label with the “id” of its associated form element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&lt;input&gt;</a:t>
            </a:r>
          </a:p>
          <a:p>
            <a:pPr lvl="1"/>
            <a:r>
              <a:rPr lang="en-US" dirty="0"/>
              <a:t>Most used form element</a:t>
            </a:r>
          </a:p>
          <a:p>
            <a:pPr lvl="1"/>
            <a:r>
              <a:rPr lang="en-US" dirty="0"/>
              <a:t>No closing tag</a:t>
            </a:r>
          </a:p>
          <a:p>
            <a:pPr lvl="1"/>
            <a:r>
              <a:rPr lang="en-US" dirty="0"/>
              <a:t>Multi-purpose: the attribute </a:t>
            </a:r>
            <a:r>
              <a:rPr lang="en-US" b="1" dirty="0"/>
              <a:t>type=“[value]”</a:t>
            </a:r>
            <a:r>
              <a:rPr lang="en-US" dirty="0"/>
              <a:t> determines the type of &lt;input&gt; element</a:t>
            </a:r>
          </a:p>
          <a:p>
            <a:r>
              <a:rPr lang="en-US" b="1" dirty="0"/>
              <a:t>Examples:</a:t>
            </a:r>
          </a:p>
          <a:p>
            <a:pPr lvl="1"/>
            <a:r>
              <a:rPr lang="en-US" dirty="0"/>
              <a:t>&lt;input type="text”&gt;</a:t>
            </a:r>
          </a:p>
          <a:p>
            <a:pPr lvl="1"/>
            <a:r>
              <a:rPr lang="en-US" dirty="0"/>
              <a:t>&lt;input type="radio”&gt;</a:t>
            </a:r>
          </a:p>
          <a:p>
            <a:pPr lvl="1"/>
            <a:r>
              <a:rPr lang="en-US" dirty="0"/>
              <a:t>&lt;input type=“password”&gt;</a:t>
            </a:r>
          </a:p>
          <a:p>
            <a:pPr lvl="1"/>
            <a:r>
              <a:rPr lang="en-US" dirty="0"/>
              <a:t>&lt;input type="checkbox”&gt;</a:t>
            </a:r>
          </a:p>
          <a:p>
            <a:pPr lvl="1"/>
            <a:r>
              <a:rPr lang="en-US" dirty="0"/>
              <a:t>&lt;input type="button”&gt;</a:t>
            </a:r>
          </a:p>
          <a:p>
            <a:pPr lvl="1"/>
            <a:r>
              <a:rPr lang="en-US" dirty="0"/>
              <a:t>&lt;input type=“file”&gt;</a:t>
            </a:r>
          </a:p>
          <a:p>
            <a:pPr lvl="1"/>
            <a:r>
              <a:rPr lang="en-US" dirty="0"/>
              <a:t>&lt;input type="submit”&gt;</a:t>
            </a:r>
          </a:p>
        </p:txBody>
      </p:sp>
    </p:spTree>
    <p:extLst>
      <p:ext uri="{BB962C8B-B14F-4D97-AF65-F5344CB8AC3E}">
        <p14:creationId xmlns:p14="http://schemas.microsoft.com/office/powerpoint/2010/main" val="65515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&lt;input&gt; </a:t>
            </a:r>
            <a:r>
              <a:rPr lang="en-US" sz="2400" dirty="0"/>
              <a:t>attributes</a:t>
            </a:r>
          </a:p>
          <a:p>
            <a:pPr lvl="1"/>
            <a:r>
              <a:rPr lang="en-US" sz="2000" dirty="0"/>
              <a:t>“name”</a:t>
            </a:r>
          </a:p>
          <a:p>
            <a:pPr lvl="2"/>
            <a:r>
              <a:rPr lang="en-US" sz="1600" dirty="0"/>
              <a:t>The &lt;input&gt; tag </a:t>
            </a:r>
            <a:r>
              <a:rPr lang="en-US" sz="1600" b="1" dirty="0"/>
              <a:t>must</a:t>
            </a:r>
            <a:r>
              <a:rPr lang="en-US" sz="1600" dirty="0"/>
              <a:t> have a name attribute for it to be submitted to the server-side script.</a:t>
            </a:r>
          </a:p>
          <a:p>
            <a:pPr lvl="2"/>
            <a:r>
              <a:rPr lang="en-US" sz="1600" dirty="0"/>
              <a:t>Used to reference the form data after the form is submitted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600" dirty="0"/>
          </a:p>
          <a:p>
            <a:pPr lvl="1"/>
            <a:r>
              <a:rPr lang="en-US" sz="2000" dirty="0"/>
              <a:t>“id”</a:t>
            </a:r>
          </a:p>
          <a:p>
            <a:pPr lvl="2"/>
            <a:r>
              <a:rPr lang="en-US" sz="1600" dirty="0"/>
              <a:t>Used to associate the input with a label, as well as CSS and JavaScript</a:t>
            </a:r>
          </a:p>
          <a:p>
            <a:pPr lvl="1"/>
            <a:r>
              <a:rPr lang="en-US" sz="2000" dirty="0"/>
              <a:t>“value”</a:t>
            </a:r>
          </a:p>
          <a:p>
            <a:pPr lvl="2"/>
            <a:r>
              <a:rPr lang="en-US" sz="1600" dirty="0"/>
              <a:t>Specifies an initial value, but can be overridden by the user.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="John"&gt;</a:t>
            </a:r>
            <a:endParaRPr lang="en-US" sz="1600" dirty="0"/>
          </a:p>
          <a:p>
            <a:pPr lvl="1"/>
            <a:r>
              <a:rPr lang="en-US" sz="2000" dirty="0"/>
              <a:t>“checked”</a:t>
            </a:r>
          </a:p>
          <a:p>
            <a:pPr lvl="2"/>
            <a:r>
              <a:rPr lang="en-US" sz="1600" dirty="0"/>
              <a:t>Indicates that a checkbox or radio button should be selected by default, but can be overridden by the user.</a:t>
            </a:r>
          </a:p>
          <a:p>
            <a:pPr lvl="2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="Bike” checked&gt;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508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674</TotalTime>
  <Words>1411</Words>
  <Application>Microsoft Office PowerPoint</Application>
  <PresentationFormat>Widescreen</PresentationFormat>
  <Paragraphs>198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Retrospect</vt:lpstr>
      <vt:lpstr>Lesson 1.7</vt:lpstr>
      <vt:lpstr>Learning Outcomes</vt:lpstr>
      <vt:lpstr>PowerPoint Presentation</vt:lpstr>
      <vt:lpstr>HTML Forms</vt:lpstr>
      <vt:lpstr>&lt;form&gt; Attributes</vt:lpstr>
      <vt:lpstr>&lt;form&gt; Attributes</vt:lpstr>
      <vt:lpstr>Form Elements</vt:lpstr>
      <vt:lpstr>Form Elements</vt:lpstr>
      <vt:lpstr>Form Elements</vt:lpstr>
      <vt:lpstr>Form Elements</vt:lpstr>
      <vt:lpstr>Form Elements</vt:lpstr>
      <vt:lpstr>Form Elements</vt:lpstr>
      <vt:lpstr>Which Form Element is Best?</vt:lpstr>
      <vt:lpstr>Which Form Element is Best?</vt:lpstr>
      <vt:lpstr>Which Form Element is Best?</vt:lpstr>
      <vt:lpstr>Which Form Element is Best?</vt:lpstr>
      <vt:lpstr>Which Form Element is Best?</vt:lpstr>
      <vt:lpstr>Which Form Element is Best?</vt:lpstr>
      <vt:lpstr>Learning Activities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2024-02-01T18:27:51Z</dcterms:modified>
</cp:coreProperties>
</file>