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65" r:id="rId2"/>
    <p:sldId id="266" r:id="rId3"/>
    <p:sldId id="267" r:id="rId4"/>
    <p:sldId id="273" r:id="rId5"/>
    <p:sldId id="277" r:id="rId6"/>
    <p:sldId id="269" r:id="rId7"/>
    <p:sldId id="268" r:id="rId8"/>
    <p:sldId id="270" r:id="rId9"/>
    <p:sldId id="272" r:id="rId10"/>
    <p:sldId id="281" r:id="rId11"/>
    <p:sldId id="287" r:id="rId12"/>
    <p:sldId id="280" r:id="rId13"/>
    <p:sldId id="282" r:id="rId14"/>
    <p:sldId id="283" r:id="rId15"/>
    <p:sldId id="284" r:id="rId16"/>
    <p:sldId id="276" r:id="rId17"/>
    <p:sldId id="264" r:id="rId18"/>
    <p:sldId id="28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C41EEB-369C-45C7-A471-47C17031B82A}" v="1" dt="2024-06-26T15:54:33.0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329" autoAdjust="0"/>
  </p:normalViewPr>
  <p:slideViewPr>
    <p:cSldViewPr snapToGrid="0">
      <p:cViewPr varScale="1">
        <p:scale>
          <a:sx n="86" d="100"/>
          <a:sy n="86" d="100"/>
        </p:scale>
        <p:origin x="15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Dorsey" userId="55fe7d32-ca7a-42b8-bfd4-8c73c44449d5" providerId="ADAL" clId="{244BDF81-CD32-4EC9-A09C-2372A67A65CB}"/>
    <pc:docChg chg="undo custSel addSld delSld modSld sldOrd modMainMaster">
      <pc:chgData name="Michael Dorsey" userId="55fe7d32-ca7a-42b8-bfd4-8c73c44449d5" providerId="ADAL" clId="{244BDF81-CD32-4EC9-A09C-2372A67A65CB}" dt="2024-05-06T17:03:35.279" v="6406" actId="114"/>
      <pc:docMkLst>
        <pc:docMk/>
      </pc:docMkLst>
      <pc:sldChg chg="modSp del mod">
        <pc:chgData name="Michael Dorsey" userId="55fe7d32-ca7a-42b8-bfd4-8c73c44449d5" providerId="ADAL" clId="{244BDF81-CD32-4EC9-A09C-2372A67A65CB}" dt="2024-04-26T16:55:17.254" v="2425" actId="47"/>
        <pc:sldMkLst>
          <pc:docMk/>
          <pc:sldMk cId="1371528175" sldId="256"/>
        </pc:sldMkLst>
        <pc:spChg chg="mod">
          <ac:chgData name="Michael Dorsey" userId="55fe7d32-ca7a-42b8-bfd4-8c73c44449d5" providerId="ADAL" clId="{244BDF81-CD32-4EC9-A09C-2372A67A65CB}" dt="2024-04-26T14:57:02.102" v="78"/>
          <ac:spMkLst>
            <pc:docMk/>
            <pc:sldMk cId="1371528175" sldId="256"/>
            <ac:spMk id="2" creationId="{644889FC-8CB1-8176-EF41-72DC5FE730FA}"/>
          </ac:spMkLst>
        </pc:spChg>
        <pc:spChg chg="mod">
          <ac:chgData name="Michael Dorsey" userId="55fe7d32-ca7a-42b8-bfd4-8c73c44449d5" providerId="ADAL" clId="{244BDF81-CD32-4EC9-A09C-2372A67A65CB}" dt="2024-04-26T15:13:12.886" v="854" actId="20577"/>
          <ac:spMkLst>
            <pc:docMk/>
            <pc:sldMk cId="1371528175" sldId="256"/>
            <ac:spMk id="3" creationId="{1C912921-0CF5-2345-879C-C36E95F9660E}"/>
          </ac:spMkLst>
        </pc:spChg>
      </pc:sldChg>
      <pc:sldChg chg="modSp del">
        <pc:chgData name="Michael Dorsey" userId="55fe7d32-ca7a-42b8-bfd4-8c73c44449d5" providerId="ADAL" clId="{244BDF81-CD32-4EC9-A09C-2372A67A65CB}" dt="2024-04-26T14:58:37.262" v="89" actId="47"/>
        <pc:sldMkLst>
          <pc:docMk/>
          <pc:sldMk cId="2081694413" sldId="257"/>
        </pc:sldMkLst>
        <pc:spChg chg="mod">
          <ac:chgData name="Michael Dorsey" userId="55fe7d32-ca7a-42b8-bfd4-8c73c44449d5" providerId="ADAL" clId="{244BDF81-CD32-4EC9-A09C-2372A67A65CB}" dt="2024-04-26T14:57:02.102" v="78"/>
          <ac:spMkLst>
            <pc:docMk/>
            <pc:sldMk cId="2081694413" sldId="257"/>
            <ac:spMk id="2" creationId="{D901987B-7FC3-80AA-6684-1D3EDD0C8E66}"/>
          </ac:spMkLst>
        </pc:spChg>
        <pc:spChg chg="mod">
          <ac:chgData name="Michael Dorsey" userId="55fe7d32-ca7a-42b8-bfd4-8c73c44449d5" providerId="ADAL" clId="{244BDF81-CD32-4EC9-A09C-2372A67A65CB}" dt="2024-04-26T14:57:02.102" v="78"/>
          <ac:spMkLst>
            <pc:docMk/>
            <pc:sldMk cId="2081694413" sldId="257"/>
            <ac:spMk id="3" creationId="{4EFB0C34-B6DA-4CB0-79B3-A7261CB76821}"/>
          </ac:spMkLst>
        </pc:spChg>
      </pc:sldChg>
      <pc:sldChg chg="modSp mod">
        <pc:chgData name="Michael Dorsey" userId="55fe7d32-ca7a-42b8-bfd4-8c73c44449d5" providerId="ADAL" clId="{244BDF81-CD32-4EC9-A09C-2372A67A65CB}" dt="2024-05-06T16:14:39.504" v="4704" actId="20577"/>
        <pc:sldMkLst>
          <pc:docMk/>
          <pc:sldMk cId="1854377183" sldId="264"/>
        </pc:sldMkLst>
        <pc:spChg chg="mod">
          <ac:chgData name="Michael Dorsey" userId="55fe7d32-ca7a-42b8-bfd4-8c73c44449d5" providerId="ADAL" clId="{244BDF81-CD32-4EC9-A09C-2372A67A65CB}" dt="2024-04-26T14:57:02.102" v="78"/>
          <ac:spMkLst>
            <pc:docMk/>
            <pc:sldMk cId="1854377183" sldId="264"/>
            <ac:spMk id="2" creationId="{C50C3BF2-E0CF-86ED-D0B6-27C8E16E4296}"/>
          </ac:spMkLst>
        </pc:spChg>
        <pc:spChg chg="mod">
          <ac:chgData name="Michael Dorsey" userId="55fe7d32-ca7a-42b8-bfd4-8c73c44449d5" providerId="ADAL" clId="{244BDF81-CD32-4EC9-A09C-2372A67A65CB}" dt="2024-05-06T16:14:39.504" v="4704" actId="20577"/>
          <ac:spMkLst>
            <pc:docMk/>
            <pc:sldMk cId="1854377183" sldId="264"/>
            <ac:spMk id="3" creationId="{1884FA8C-81D9-6753-2828-9F86C2A74BC1}"/>
          </ac:spMkLst>
        </pc:spChg>
      </pc:sldChg>
      <pc:sldChg chg="addSp delSp modSp mod setBg addAnim delAnim delDesignElem">
        <pc:chgData name="Michael Dorsey" userId="55fe7d32-ca7a-42b8-bfd4-8c73c44449d5" providerId="ADAL" clId="{244BDF81-CD32-4EC9-A09C-2372A67A65CB}" dt="2024-04-26T14:57:49.607" v="83" actId="26606"/>
        <pc:sldMkLst>
          <pc:docMk/>
          <pc:sldMk cId="1803096863" sldId="265"/>
        </pc:sldMkLst>
        <pc:spChg chg="mod">
          <ac:chgData name="Michael Dorsey" userId="55fe7d32-ca7a-42b8-bfd4-8c73c44449d5" providerId="ADAL" clId="{244BDF81-CD32-4EC9-A09C-2372A67A65CB}" dt="2024-04-26T14:57:49.607" v="82" actId="26606"/>
          <ac:spMkLst>
            <pc:docMk/>
            <pc:sldMk cId="1803096863" sldId="265"/>
            <ac:spMk id="2" creationId="{612F5BA2-3756-2BCF-59F5-7B7FFE0B56E8}"/>
          </ac:spMkLst>
        </pc:spChg>
        <pc:spChg chg="mod">
          <ac:chgData name="Michael Dorsey" userId="55fe7d32-ca7a-42b8-bfd4-8c73c44449d5" providerId="ADAL" clId="{244BDF81-CD32-4EC9-A09C-2372A67A65CB}" dt="2024-04-26T14:57:49.607" v="82" actId="26606"/>
          <ac:spMkLst>
            <pc:docMk/>
            <pc:sldMk cId="1803096863" sldId="265"/>
            <ac:spMk id="3" creationId="{E5ED4153-BB44-F01C-E71D-2035A28B2946}"/>
          </ac:spMkLst>
        </pc:spChg>
        <pc:spChg chg="add del">
          <ac:chgData name="Michael Dorsey" userId="55fe7d32-ca7a-42b8-bfd4-8c73c44449d5" providerId="ADAL" clId="{244BDF81-CD32-4EC9-A09C-2372A67A65CB}" dt="2024-04-26T14:55:40.517" v="70" actId="26606"/>
          <ac:spMkLst>
            <pc:docMk/>
            <pc:sldMk cId="1803096863" sldId="265"/>
            <ac:spMk id="9" creationId="{A9286AD2-18A9-4868-A4E3-7A2097A20810}"/>
          </ac:spMkLst>
        </pc:spChg>
        <pc:spChg chg="add del">
          <ac:chgData name="Michael Dorsey" userId="55fe7d32-ca7a-42b8-bfd4-8c73c44449d5" providerId="ADAL" clId="{244BDF81-CD32-4EC9-A09C-2372A67A65CB}" dt="2024-04-26T14:57:02.102" v="78"/>
          <ac:spMkLst>
            <pc:docMk/>
            <pc:sldMk cId="1803096863" sldId="265"/>
            <ac:spMk id="10" creationId="{9FE73DFC-07B5-4A54-BDC7-05F4F7380E55}"/>
          </ac:spMkLst>
        </pc:spChg>
        <pc:spChg chg="add del">
          <ac:chgData name="Michael Dorsey" userId="55fe7d32-ca7a-42b8-bfd4-8c73c44449d5" providerId="ADAL" clId="{244BDF81-CD32-4EC9-A09C-2372A67A65CB}" dt="2024-04-26T14:57:47.902" v="80" actId="26606"/>
          <ac:spMkLst>
            <pc:docMk/>
            <pc:sldMk cId="1803096863" sldId="265"/>
            <ac:spMk id="13" creationId="{AE220058-3FCE-496E-ADF2-D8A6961F39F6}"/>
          </ac:spMkLst>
        </pc:spChg>
        <pc:spChg chg="add del">
          <ac:chgData name="Michael Dorsey" userId="55fe7d32-ca7a-42b8-bfd4-8c73c44449d5" providerId="ADAL" clId="{244BDF81-CD32-4EC9-A09C-2372A67A65CB}" dt="2024-04-26T14:57:02.102" v="78"/>
          <ac:spMkLst>
            <pc:docMk/>
            <pc:sldMk cId="1803096863" sldId="265"/>
            <ac:spMk id="14" creationId="{B20589F6-D422-4ACC-832A-91A0D95733F7}"/>
          </ac:spMkLst>
        </pc:spChg>
        <pc:spChg chg="add del">
          <ac:chgData name="Michael Dorsey" userId="55fe7d32-ca7a-42b8-bfd4-8c73c44449d5" providerId="ADAL" clId="{244BDF81-CD32-4EC9-A09C-2372A67A65CB}" dt="2024-04-26T14:57:02.102" v="78"/>
          <ac:spMkLst>
            <pc:docMk/>
            <pc:sldMk cId="1803096863" sldId="265"/>
            <ac:spMk id="16" creationId="{199D2251-D9A6-4387-98F9-DD5BBE989593}"/>
          </ac:spMkLst>
        </pc:spChg>
        <pc:spChg chg="add del">
          <ac:chgData name="Michael Dorsey" userId="55fe7d32-ca7a-42b8-bfd4-8c73c44449d5" providerId="ADAL" clId="{244BDF81-CD32-4EC9-A09C-2372A67A65CB}" dt="2024-04-26T14:57:47.902" v="80" actId="26606"/>
          <ac:spMkLst>
            <pc:docMk/>
            <pc:sldMk cId="1803096863" sldId="265"/>
            <ac:spMk id="17" creationId="{3E9C5090-7D25-41E3-A6D3-CCAEE505E785}"/>
          </ac:spMkLst>
        </pc:spChg>
        <pc:spChg chg="add del">
          <ac:chgData name="Michael Dorsey" userId="55fe7d32-ca7a-42b8-bfd4-8c73c44449d5" providerId="ADAL" clId="{244BDF81-CD32-4EC9-A09C-2372A67A65CB}" dt="2024-04-26T14:57:47.902" v="80" actId="26606"/>
          <ac:spMkLst>
            <pc:docMk/>
            <pc:sldMk cId="1803096863" sldId="265"/>
            <ac:spMk id="18" creationId="{11BF8809-0DAC-41E5-A212-ACB4A01BE95B}"/>
          </ac:spMkLst>
        </pc:spChg>
        <pc:spChg chg="add del">
          <ac:chgData name="Michael Dorsey" userId="55fe7d32-ca7a-42b8-bfd4-8c73c44449d5" providerId="ADAL" clId="{244BDF81-CD32-4EC9-A09C-2372A67A65CB}" dt="2024-04-26T14:57:49.607" v="82" actId="26606"/>
          <ac:spMkLst>
            <pc:docMk/>
            <pc:sldMk cId="1803096863" sldId="265"/>
            <ac:spMk id="20" creationId="{EB1836F0-F9E0-4D93-9BDD-7EEC6EA05F7B}"/>
          </ac:spMkLst>
        </pc:spChg>
        <pc:spChg chg="add del">
          <ac:chgData name="Michael Dorsey" userId="55fe7d32-ca7a-42b8-bfd4-8c73c44449d5" providerId="ADAL" clId="{244BDF81-CD32-4EC9-A09C-2372A67A65CB}" dt="2024-04-26T14:57:49.607" v="82" actId="26606"/>
          <ac:spMkLst>
            <pc:docMk/>
            <pc:sldMk cId="1803096863" sldId="265"/>
            <ac:spMk id="22" creationId="{6D2F28D1-82F9-40FE-935C-85ECF7660D2D}"/>
          </ac:spMkLst>
        </pc:spChg>
        <pc:spChg chg="add del">
          <ac:chgData name="Michael Dorsey" userId="55fe7d32-ca7a-42b8-bfd4-8c73c44449d5" providerId="ADAL" clId="{244BDF81-CD32-4EC9-A09C-2372A67A65CB}" dt="2024-04-26T14:57:49.607" v="82" actId="26606"/>
          <ac:spMkLst>
            <pc:docMk/>
            <pc:sldMk cId="1803096863" sldId="265"/>
            <ac:spMk id="23" creationId="{4B670E93-2F53-48FC-AB6C-E99E22D17F31}"/>
          </ac:spMkLst>
        </pc:spChg>
        <pc:spChg chg="add">
          <ac:chgData name="Michael Dorsey" userId="55fe7d32-ca7a-42b8-bfd4-8c73c44449d5" providerId="ADAL" clId="{244BDF81-CD32-4EC9-A09C-2372A67A65CB}" dt="2024-04-26T14:57:49.607" v="83" actId="26606"/>
          <ac:spMkLst>
            <pc:docMk/>
            <pc:sldMk cId="1803096863" sldId="265"/>
            <ac:spMk id="25" creationId="{AE220058-3FCE-496E-ADF2-D8A6961F39F6}"/>
          </ac:spMkLst>
        </pc:spChg>
        <pc:spChg chg="add">
          <ac:chgData name="Michael Dorsey" userId="55fe7d32-ca7a-42b8-bfd4-8c73c44449d5" providerId="ADAL" clId="{244BDF81-CD32-4EC9-A09C-2372A67A65CB}" dt="2024-04-26T14:57:49.607" v="83" actId="26606"/>
          <ac:spMkLst>
            <pc:docMk/>
            <pc:sldMk cId="1803096863" sldId="265"/>
            <ac:spMk id="27" creationId="{3E9C5090-7D25-41E3-A6D3-CCAEE505E785}"/>
          </ac:spMkLst>
        </pc:spChg>
        <pc:spChg chg="add">
          <ac:chgData name="Michael Dorsey" userId="55fe7d32-ca7a-42b8-bfd4-8c73c44449d5" providerId="ADAL" clId="{244BDF81-CD32-4EC9-A09C-2372A67A65CB}" dt="2024-04-26T14:57:49.607" v="83" actId="26606"/>
          <ac:spMkLst>
            <pc:docMk/>
            <pc:sldMk cId="1803096863" sldId="265"/>
            <ac:spMk id="28" creationId="{11BF8809-0DAC-41E5-A212-ACB4A01BE95B}"/>
          </ac:spMkLst>
        </pc:spChg>
        <pc:picChg chg="add del">
          <ac:chgData name="Michael Dorsey" userId="55fe7d32-ca7a-42b8-bfd4-8c73c44449d5" providerId="ADAL" clId="{244BDF81-CD32-4EC9-A09C-2372A67A65CB}" dt="2024-04-26T14:55:40.517" v="70" actId="26606"/>
          <ac:picMkLst>
            <pc:docMk/>
            <pc:sldMk cId="1803096863" sldId="265"/>
            <ac:picMk id="5" creationId="{A59D5BE1-609D-C133-33DF-EBDA9B826513}"/>
          </ac:picMkLst>
        </pc:picChg>
        <pc:picChg chg="add mod">
          <ac:chgData name="Michael Dorsey" userId="55fe7d32-ca7a-42b8-bfd4-8c73c44449d5" providerId="ADAL" clId="{244BDF81-CD32-4EC9-A09C-2372A67A65CB}" dt="2024-04-26T14:57:49.607" v="82" actId="26606"/>
          <ac:picMkLst>
            <pc:docMk/>
            <pc:sldMk cId="1803096863" sldId="265"/>
            <ac:picMk id="7" creationId="{7B5AE111-606E-1533-D48A-44285A86EF43}"/>
          </ac:picMkLst>
        </pc:picChg>
        <pc:cxnChg chg="add del">
          <ac:chgData name="Michael Dorsey" userId="55fe7d32-ca7a-42b8-bfd4-8c73c44449d5" providerId="ADAL" clId="{244BDF81-CD32-4EC9-A09C-2372A67A65CB}" dt="2024-04-26T14:55:40.517" v="70" actId="26606"/>
          <ac:cxnSpMkLst>
            <pc:docMk/>
            <pc:sldMk cId="1803096863" sldId="265"/>
            <ac:cxnSpMk id="11" creationId="{E7A7CD63-7EC3-44F3-95D0-595C4019FF24}"/>
          </ac:cxnSpMkLst>
        </pc:cxnChg>
        <pc:cxnChg chg="add del">
          <ac:chgData name="Michael Dorsey" userId="55fe7d32-ca7a-42b8-bfd4-8c73c44449d5" providerId="ADAL" clId="{244BDF81-CD32-4EC9-A09C-2372A67A65CB}" dt="2024-04-26T14:57:02.102" v="78"/>
          <ac:cxnSpMkLst>
            <pc:docMk/>
            <pc:sldMk cId="1803096863" sldId="265"/>
            <ac:cxnSpMk id="12" creationId="{25352D55-A8B2-47B1-88F4-8C8598F7563C}"/>
          </ac:cxnSpMkLst>
        </pc:cxnChg>
        <pc:cxnChg chg="add del">
          <ac:chgData name="Michael Dorsey" userId="55fe7d32-ca7a-42b8-bfd4-8c73c44449d5" providerId="ADAL" clId="{244BDF81-CD32-4EC9-A09C-2372A67A65CB}" dt="2024-04-26T14:57:47.902" v="80" actId="26606"/>
          <ac:cxnSpMkLst>
            <pc:docMk/>
            <pc:sldMk cId="1803096863" sldId="265"/>
            <ac:cxnSpMk id="15" creationId="{E193F809-7E50-4AAD-8E26-878207931CB5}"/>
          </ac:cxnSpMkLst>
        </pc:cxnChg>
        <pc:cxnChg chg="add del">
          <ac:chgData name="Michael Dorsey" userId="55fe7d32-ca7a-42b8-bfd4-8c73c44449d5" providerId="ADAL" clId="{244BDF81-CD32-4EC9-A09C-2372A67A65CB}" dt="2024-04-26T14:57:49.607" v="82" actId="26606"/>
          <ac:cxnSpMkLst>
            <pc:docMk/>
            <pc:sldMk cId="1803096863" sldId="265"/>
            <ac:cxnSpMk id="21" creationId="{7A49EFD3-A806-4D59-99F1-AA9AFAE4EF71}"/>
          </ac:cxnSpMkLst>
        </pc:cxnChg>
        <pc:cxnChg chg="add">
          <ac:chgData name="Michael Dorsey" userId="55fe7d32-ca7a-42b8-bfd4-8c73c44449d5" providerId="ADAL" clId="{244BDF81-CD32-4EC9-A09C-2372A67A65CB}" dt="2024-04-26T14:57:49.607" v="83" actId="26606"/>
          <ac:cxnSpMkLst>
            <pc:docMk/>
            <pc:sldMk cId="1803096863" sldId="265"/>
            <ac:cxnSpMk id="26" creationId="{E193F809-7E50-4AAD-8E26-878207931CB5}"/>
          </ac:cxnSpMkLst>
        </pc:cxnChg>
      </pc:sldChg>
      <pc:sldChg chg="addSp delSp modSp mod setBg delDesignElem chgLayout">
        <pc:chgData name="Michael Dorsey" userId="55fe7d32-ca7a-42b8-bfd4-8c73c44449d5" providerId="ADAL" clId="{244BDF81-CD32-4EC9-A09C-2372A67A65CB}" dt="2024-05-06T17:00:39.680" v="6350" actId="403"/>
        <pc:sldMkLst>
          <pc:docMk/>
          <pc:sldMk cId="2803473385" sldId="266"/>
        </pc:sldMkLst>
        <pc:spChg chg="mod ord">
          <ac:chgData name="Michael Dorsey" userId="55fe7d32-ca7a-42b8-bfd4-8c73c44449d5" providerId="ADAL" clId="{244BDF81-CD32-4EC9-A09C-2372A67A65CB}" dt="2024-05-01T20:50:36.072" v="2518" actId="700"/>
          <ac:spMkLst>
            <pc:docMk/>
            <pc:sldMk cId="2803473385" sldId="266"/>
            <ac:spMk id="2" creationId="{83FCAF61-65B8-2D5C-0CB6-9673610B9494}"/>
          </ac:spMkLst>
        </pc:spChg>
        <pc:spChg chg="mod ord">
          <ac:chgData name="Michael Dorsey" userId="55fe7d32-ca7a-42b8-bfd4-8c73c44449d5" providerId="ADAL" clId="{244BDF81-CD32-4EC9-A09C-2372A67A65CB}" dt="2024-05-06T17:00:39.680" v="6350" actId="403"/>
          <ac:spMkLst>
            <pc:docMk/>
            <pc:sldMk cId="2803473385" sldId="266"/>
            <ac:spMk id="3" creationId="{1D145940-E5A3-B81D-4012-4C162340340F}"/>
          </ac:spMkLst>
        </pc:spChg>
        <pc:spChg chg="add del">
          <ac:chgData name="Michael Dorsey" userId="55fe7d32-ca7a-42b8-bfd4-8c73c44449d5" providerId="ADAL" clId="{244BDF81-CD32-4EC9-A09C-2372A67A65CB}" dt="2024-05-01T20:50:36.072" v="2518" actId="700"/>
          <ac:spMkLst>
            <pc:docMk/>
            <pc:sldMk cId="2803473385" sldId="266"/>
            <ac:spMk id="7" creationId="{311973C2-EB8B-452A-A698-4A252FD3AE28}"/>
          </ac:spMkLst>
        </pc:spChg>
        <pc:spChg chg="add del">
          <ac:chgData name="Michael Dorsey" userId="55fe7d32-ca7a-42b8-bfd4-8c73c44449d5" providerId="ADAL" clId="{244BDF81-CD32-4EC9-A09C-2372A67A65CB}" dt="2024-05-01T20:50:36.072" v="2518" actId="700"/>
          <ac:spMkLst>
            <pc:docMk/>
            <pc:sldMk cId="2803473385" sldId="266"/>
            <ac:spMk id="8" creationId="{10162E77-11AD-44A7-84EC-40C59EEFBD2E}"/>
          </ac:spMkLst>
        </pc:spChg>
        <pc:spChg chg="add del">
          <ac:chgData name="Michael Dorsey" userId="55fe7d32-ca7a-42b8-bfd4-8c73c44449d5" providerId="ADAL" clId="{244BDF81-CD32-4EC9-A09C-2372A67A65CB}" dt="2024-04-26T14:57:02.102" v="78"/>
          <ac:spMkLst>
            <pc:docMk/>
            <pc:sldMk cId="2803473385" sldId="266"/>
            <ac:spMk id="9" creationId="{311973C2-EB8B-452A-A698-4A252FD3AE28}"/>
          </ac:spMkLst>
        </pc:spChg>
        <pc:spChg chg="add del">
          <ac:chgData name="Michael Dorsey" userId="55fe7d32-ca7a-42b8-bfd4-8c73c44449d5" providerId="ADAL" clId="{244BDF81-CD32-4EC9-A09C-2372A67A65CB}" dt="2024-04-26T14:58:02.378" v="85" actId="26606"/>
          <ac:spMkLst>
            <pc:docMk/>
            <pc:sldMk cId="2803473385" sldId="266"/>
            <ac:spMk id="10" creationId="{311973C2-EB8B-452A-A698-4A252FD3AE28}"/>
          </ac:spMkLst>
        </pc:spChg>
        <pc:spChg chg="add del">
          <ac:chgData name="Michael Dorsey" userId="55fe7d32-ca7a-42b8-bfd4-8c73c44449d5" providerId="ADAL" clId="{244BDF81-CD32-4EC9-A09C-2372A67A65CB}" dt="2024-04-26T14:57:02.102" v="78"/>
          <ac:spMkLst>
            <pc:docMk/>
            <pc:sldMk cId="2803473385" sldId="266"/>
            <ac:spMk id="11" creationId="{10162E77-11AD-44A7-84EC-40C59EEFBD2E}"/>
          </ac:spMkLst>
        </pc:spChg>
        <pc:spChg chg="add del">
          <ac:chgData name="Michael Dorsey" userId="55fe7d32-ca7a-42b8-bfd4-8c73c44449d5" providerId="ADAL" clId="{244BDF81-CD32-4EC9-A09C-2372A67A65CB}" dt="2024-04-26T14:58:02.378" v="85" actId="26606"/>
          <ac:spMkLst>
            <pc:docMk/>
            <pc:sldMk cId="2803473385" sldId="266"/>
            <ac:spMk id="12" creationId="{10162E77-11AD-44A7-84EC-40C59EEFBD2E}"/>
          </ac:spMkLst>
        </pc:spChg>
        <pc:picChg chg="add del mod">
          <ac:chgData name="Michael Dorsey" userId="55fe7d32-ca7a-42b8-bfd4-8c73c44449d5" providerId="ADAL" clId="{244BDF81-CD32-4EC9-A09C-2372A67A65CB}" dt="2024-05-01T20:50:38.929" v="2519" actId="478"/>
          <ac:picMkLst>
            <pc:docMk/>
            <pc:sldMk cId="2803473385" sldId="266"/>
            <ac:picMk id="5" creationId="{38194361-8CC9-8622-110F-7B3FF7D5B36F}"/>
          </ac:picMkLst>
        </pc:picChg>
        <pc:cxnChg chg="add del">
          <ac:chgData name="Michael Dorsey" userId="55fe7d32-ca7a-42b8-bfd4-8c73c44449d5" providerId="ADAL" clId="{244BDF81-CD32-4EC9-A09C-2372A67A65CB}" dt="2024-04-26T14:57:02.102" v="78"/>
          <ac:cxnSpMkLst>
            <pc:docMk/>
            <pc:sldMk cId="2803473385" sldId="266"/>
            <ac:cxnSpMk id="13" creationId="{5AB158E9-1B40-4CD6-95F0-95CA11DF7B7A}"/>
          </ac:cxnSpMkLst>
        </pc:cxnChg>
        <pc:cxnChg chg="add del">
          <ac:chgData name="Michael Dorsey" userId="55fe7d32-ca7a-42b8-bfd4-8c73c44449d5" providerId="ADAL" clId="{244BDF81-CD32-4EC9-A09C-2372A67A65CB}" dt="2024-04-26T14:58:02.378" v="85" actId="26606"/>
          <ac:cxnSpMkLst>
            <pc:docMk/>
            <pc:sldMk cId="2803473385" sldId="266"/>
            <ac:cxnSpMk id="14" creationId="{5AB158E9-1B40-4CD6-95F0-95CA11DF7B7A}"/>
          </ac:cxnSpMkLst>
        </pc:cxnChg>
        <pc:cxnChg chg="add del">
          <ac:chgData name="Michael Dorsey" userId="55fe7d32-ca7a-42b8-bfd4-8c73c44449d5" providerId="ADAL" clId="{244BDF81-CD32-4EC9-A09C-2372A67A65CB}" dt="2024-05-01T20:50:36.072" v="2518" actId="700"/>
          <ac:cxnSpMkLst>
            <pc:docMk/>
            <pc:sldMk cId="2803473385" sldId="266"/>
            <ac:cxnSpMk id="15" creationId="{5AB158E9-1B40-4CD6-95F0-95CA11DF7B7A}"/>
          </ac:cxnSpMkLst>
        </pc:cxnChg>
      </pc:sldChg>
      <pc:sldChg chg="addSp delSp modSp mod setBg">
        <pc:chgData name="Michael Dorsey" userId="55fe7d32-ca7a-42b8-bfd4-8c73c44449d5" providerId="ADAL" clId="{244BDF81-CD32-4EC9-A09C-2372A67A65CB}" dt="2024-04-26T15:01:27.827" v="346" actId="20577"/>
        <pc:sldMkLst>
          <pc:docMk/>
          <pc:sldMk cId="1484281828" sldId="267"/>
        </pc:sldMkLst>
        <pc:spChg chg="mod">
          <ac:chgData name="Michael Dorsey" userId="55fe7d32-ca7a-42b8-bfd4-8c73c44449d5" providerId="ADAL" clId="{244BDF81-CD32-4EC9-A09C-2372A67A65CB}" dt="2024-04-26T14:57:02.102" v="78"/>
          <ac:spMkLst>
            <pc:docMk/>
            <pc:sldMk cId="1484281828" sldId="267"/>
            <ac:spMk id="2" creationId="{9E42C025-6969-1742-F676-755E196C8435}"/>
          </ac:spMkLst>
        </pc:spChg>
        <pc:spChg chg="add del mod">
          <ac:chgData name="Michael Dorsey" userId="55fe7d32-ca7a-42b8-bfd4-8c73c44449d5" providerId="ADAL" clId="{244BDF81-CD32-4EC9-A09C-2372A67A65CB}" dt="2024-04-26T14:56:32.715" v="75" actId="26606"/>
          <ac:spMkLst>
            <pc:docMk/>
            <pc:sldMk cId="1484281828" sldId="267"/>
            <ac:spMk id="3" creationId="{5BEF766E-E389-3D61-CD4E-5C10DAB5FDB3}"/>
          </ac:spMkLst>
        </pc:spChg>
        <pc:spChg chg="add del">
          <ac:chgData name="Michael Dorsey" userId="55fe7d32-ca7a-42b8-bfd4-8c73c44449d5" providerId="ADAL" clId="{244BDF81-CD32-4EC9-A09C-2372A67A65CB}" dt="2024-04-26T14:56:32.711" v="74" actId="26606"/>
          <ac:spMkLst>
            <pc:docMk/>
            <pc:sldMk cId="1484281828" sldId="267"/>
            <ac:spMk id="9" creationId="{3429A099-5CB1-4A20-B64F-4F0562EF3399}"/>
          </ac:spMkLst>
        </pc:spChg>
        <pc:spChg chg="add del">
          <ac:chgData name="Michael Dorsey" userId="55fe7d32-ca7a-42b8-bfd4-8c73c44449d5" providerId="ADAL" clId="{244BDF81-CD32-4EC9-A09C-2372A67A65CB}" dt="2024-04-26T14:56:32.711" v="74" actId="26606"/>
          <ac:spMkLst>
            <pc:docMk/>
            <pc:sldMk cId="1484281828" sldId="267"/>
            <ac:spMk id="11" creationId="{087C0A89-7FB3-43F8-9DE3-0177E3E27B4C}"/>
          </ac:spMkLst>
        </pc:spChg>
        <pc:spChg chg="add del">
          <ac:chgData name="Michael Dorsey" userId="55fe7d32-ca7a-42b8-bfd4-8c73c44449d5" providerId="ADAL" clId="{244BDF81-CD32-4EC9-A09C-2372A67A65CB}" dt="2024-04-26T14:56:32.711" v="74" actId="26606"/>
          <ac:spMkLst>
            <pc:docMk/>
            <pc:sldMk cId="1484281828" sldId="267"/>
            <ac:spMk id="13" creationId="{399F4DD4-CC07-42A8-8AF8-069654F1A9E1}"/>
          </ac:spMkLst>
        </pc:spChg>
        <pc:graphicFrameChg chg="add del">
          <ac:chgData name="Michael Dorsey" userId="55fe7d32-ca7a-42b8-bfd4-8c73c44449d5" providerId="ADAL" clId="{244BDF81-CD32-4EC9-A09C-2372A67A65CB}" dt="2024-04-26T14:56:32.711" v="74" actId="26606"/>
          <ac:graphicFrameMkLst>
            <pc:docMk/>
            <pc:sldMk cId="1484281828" sldId="267"/>
            <ac:graphicFrameMk id="5" creationId="{9A6718A6-F88A-529E-BAAB-99D46A8A26DA}"/>
          </ac:graphicFrameMkLst>
        </pc:graphicFrameChg>
        <pc:graphicFrameChg chg="add mod">
          <ac:chgData name="Michael Dorsey" userId="55fe7d32-ca7a-42b8-bfd4-8c73c44449d5" providerId="ADAL" clId="{244BDF81-CD32-4EC9-A09C-2372A67A65CB}" dt="2024-04-26T15:01:27.827" v="346" actId="20577"/>
          <ac:graphicFrameMkLst>
            <pc:docMk/>
            <pc:sldMk cId="1484281828" sldId="267"/>
            <ac:graphicFrameMk id="15" creationId="{9B7A466F-BEEB-BC05-F6BB-3CFFD49130F5}"/>
          </ac:graphicFrameMkLst>
        </pc:graphicFrameChg>
      </pc:sldChg>
      <pc:sldChg chg="addSp modSp mod setBg">
        <pc:chgData name="Michael Dorsey" userId="55fe7d32-ca7a-42b8-bfd4-8c73c44449d5" providerId="ADAL" clId="{244BDF81-CD32-4EC9-A09C-2372A67A65CB}" dt="2024-05-06T16:01:50.186" v="3665" actId="6549"/>
        <pc:sldMkLst>
          <pc:docMk/>
          <pc:sldMk cId="57267345" sldId="268"/>
        </pc:sldMkLst>
        <pc:spChg chg="mod">
          <ac:chgData name="Michael Dorsey" userId="55fe7d32-ca7a-42b8-bfd4-8c73c44449d5" providerId="ADAL" clId="{244BDF81-CD32-4EC9-A09C-2372A67A65CB}" dt="2024-04-26T15:50:54.669" v="1535" actId="20577"/>
          <ac:spMkLst>
            <pc:docMk/>
            <pc:sldMk cId="57267345" sldId="268"/>
            <ac:spMk id="2" creationId="{B662403F-FD0F-BF76-5EBC-D4DD88C08756}"/>
          </ac:spMkLst>
        </pc:spChg>
        <pc:spChg chg="mod">
          <ac:chgData name="Michael Dorsey" userId="55fe7d32-ca7a-42b8-bfd4-8c73c44449d5" providerId="ADAL" clId="{244BDF81-CD32-4EC9-A09C-2372A67A65CB}" dt="2024-05-06T16:01:50.186" v="3665" actId="6549"/>
          <ac:spMkLst>
            <pc:docMk/>
            <pc:sldMk cId="57267345" sldId="268"/>
            <ac:spMk id="3" creationId="{AA873B9E-A00E-08B9-AFB7-FC33E5A05E35}"/>
          </ac:spMkLst>
        </pc:spChg>
        <pc:spChg chg="add">
          <ac:chgData name="Michael Dorsey" userId="55fe7d32-ca7a-42b8-bfd4-8c73c44449d5" providerId="ADAL" clId="{244BDF81-CD32-4EC9-A09C-2372A67A65CB}" dt="2024-04-26T15:03:14.608" v="373" actId="26606"/>
          <ac:spMkLst>
            <pc:docMk/>
            <pc:sldMk cId="57267345" sldId="268"/>
            <ac:spMk id="9" creationId="{311973C2-EB8B-452A-A698-4A252FD3AE28}"/>
          </ac:spMkLst>
        </pc:spChg>
        <pc:spChg chg="add">
          <ac:chgData name="Michael Dorsey" userId="55fe7d32-ca7a-42b8-bfd4-8c73c44449d5" providerId="ADAL" clId="{244BDF81-CD32-4EC9-A09C-2372A67A65CB}" dt="2024-04-26T15:03:14.608" v="373" actId="26606"/>
          <ac:spMkLst>
            <pc:docMk/>
            <pc:sldMk cId="57267345" sldId="268"/>
            <ac:spMk id="11" creationId="{10162E77-11AD-44A7-84EC-40C59EEFBD2E}"/>
          </ac:spMkLst>
        </pc:spChg>
        <pc:picChg chg="add">
          <ac:chgData name="Michael Dorsey" userId="55fe7d32-ca7a-42b8-bfd4-8c73c44449d5" providerId="ADAL" clId="{244BDF81-CD32-4EC9-A09C-2372A67A65CB}" dt="2024-04-26T15:03:14.608" v="373" actId="26606"/>
          <ac:picMkLst>
            <pc:docMk/>
            <pc:sldMk cId="57267345" sldId="268"/>
            <ac:picMk id="5" creationId="{E603A8FA-453D-D40D-360F-7675C120C41E}"/>
          </ac:picMkLst>
        </pc:picChg>
        <pc:cxnChg chg="add">
          <ac:chgData name="Michael Dorsey" userId="55fe7d32-ca7a-42b8-bfd4-8c73c44449d5" providerId="ADAL" clId="{244BDF81-CD32-4EC9-A09C-2372A67A65CB}" dt="2024-04-26T15:03:14.608" v="373" actId="26606"/>
          <ac:cxnSpMkLst>
            <pc:docMk/>
            <pc:sldMk cId="57267345" sldId="268"/>
            <ac:cxnSpMk id="13" creationId="{5AB158E9-1B40-4CD6-95F0-95CA11DF7B7A}"/>
          </ac:cxnSpMkLst>
        </pc:cxnChg>
      </pc:sldChg>
      <pc:sldChg chg="modSp mod ord">
        <pc:chgData name="Michael Dorsey" userId="55fe7d32-ca7a-42b8-bfd4-8c73c44449d5" providerId="ADAL" clId="{244BDF81-CD32-4EC9-A09C-2372A67A65CB}" dt="2024-04-26T15:51:56.558" v="1745"/>
        <pc:sldMkLst>
          <pc:docMk/>
          <pc:sldMk cId="505512580" sldId="269"/>
        </pc:sldMkLst>
        <pc:spChg chg="mod">
          <ac:chgData name="Michael Dorsey" userId="55fe7d32-ca7a-42b8-bfd4-8c73c44449d5" providerId="ADAL" clId="{244BDF81-CD32-4EC9-A09C-2372A67A65CB}" dt="2024-04-26T15:51:38.298" v="1718" actId="20577"/>
          <ac:spMkLst>
            <pc:docMk/>
            <pc:sldMk cId="505512580" sldId="269"/>
            <ac:spMk id="2" creationId="{5DACB43C-51D4-DB7E-AFB1-526ECE401C74}"/>
          </ac:spMkLst>
        </pc:spChg>
        <pc:spChg chg="mod">
          <ac:chgData name="Michael Dorsey" userId="55fe7d32-ca7a-42b8-bfd4-8c73c44449d5" providerId="ADAL" clId="{244BDF81-CD32-4EC9-A09C-2372A67A65CB}" dt="2024-04-26T15:51:44.938" v="1743" actId="20577"/>
          <ac:spMkLst>
            <pc:docMk/>
            <pc:sldMk cId="505512580" sldId="269"/>
            <ac:spMk id="3" creationId="{622D2DD7-461F-1A12-500A-404038005016}"/>
          </ac:spMkLst>
        </pc:spChg>
      </pc:sldChg>
      <pc:sldChg chg="modSp mod modNotesTx">
        <pc:chgData name="Michael Dorsey" userId="55fe7d32-ca7a-42b8-bfd4-8c73c44449d5" providerId="ADAL" clId="{244BDF81-CD32-4EC9-A09C-2372A67A65CB}" dt="2024-05-01T20:57:56.721" v="2525" actId="20577"/>
        <pc:sldMkLst>
          <pc:docMk/>
          <pc:sldMk cId="3385524362" sldId="270"/>
        </pc:sldMkLst>
        <pc:spChg chg="mod">
          <ac:chgData name="Michael Dorsey" userId="55fe7d32-ca7a-42b8-bfd4-8c73c44449d5" providerId="ADAL" clId="{244BDF81-CD32-4EC9-A09C-2372A67A65CB}" dt="2024-04-26T15:12:16.951" v="799" actId="20577"/>
          <ac:spMkLst>
            <pc:docMk/>
            <pc:sldMk cId="3385524362" sldId="270"/>
            <ac:spMk id="2" creationId="{EF3EFB43-D214-E129-7E08-80049D979646}"/>
          </ac:spMkLst>
        </pc:spChg>
        <pc:spChg chg="mod">
          <ac:chgData name="Michael Dorsey" userId="55fe7d32-ca7a-42b8-bfd4-8c73c44449d5" providerId="ADAL" clId="{244BDF81-CD32-4EC9-A09C-2372A67A65CB}" dt="2024-04-26T15:54:59.249" v="1872" actId="115"/>
          <ac:spMkLst>
            <pc:docMk/>
            <pc:sldMk cId="3385524362" sldId="270"/>
            <ac:spMk id="3" creationId="{89994DD1-9A9C-822B-849C-E317AB23DE10}"/>
          </ac:spMkLst>
        </pc:spChg>
      </pc:sldChg>
      <pc:sldChg chg="addSp modSp mod setBg addAnim">
        <pc:chgData name="Michael Dorsey" userId="55fe7d32-ca7a-42b8-bfd4-8c73c44449d5" providerId="ADAL" clId="{244BDF81-CD32-4EC9-A09C-2372A67A65CB}" dt="2024-04-26T15:12:31.048" v="802"/>
        <pc:sldMkLst>
          <pc:docMk/>
          <pc:sldMk cId="852342354" sldId="272"/>
        </pc:sldMkLst>
        <pc:spChg chg="mod">
          <ac:chgData name="Michael Dorsey" userId="55fe7d32-ca7a-42b8-bfd4-8c73c44449d5" providerId="ADAL" clId="{244BDF81-CD32-4EC9-A09C-2372A67A65CB}" dt="2024-04-26T15:12:31.048" v="800" actId="26606"/>
          <ac:spMkLst>
            <pc:docMk/>
            <pc:sldMk cId="852342354" sldId="272"/>
            <ac:spMk id="2" creationId="{4E10DC51-25F3-856D-3382-0AD4CE7261E4}"/>
          </ac:spMkLst>
        </pc:spChg>
        <pc:spChg chg="add">
          <ac:chgData name="Michael Dorsey" userId="55fe7d32-ca7a-42b8-bfd4-8c73c44449d5" providerId="ADAL" clId="{244BDF81-CD32-4EC9-A09C-2372A67A65CB}" dt="2024-04-26T15:12:31.048" v="800" actId="26606"/>
          <ac:spMkLst>
            <pc:docMk/>
            <pc:sldMk cId="852342354" sldId="272"/>
            <ac:spMk id="9" creationId="{4E4490D0-3672-446A-AC12-B4830333BDDD}"/>
          </ac:spMkLst>
        </pc:spChg>
        <pc:spChg chg="add">
          <ac:chgData name="Michael Dorsey" userId="55fe7d32-ca7a-42b8-bfd4-8c73c44449d5" providerId="ADAL" clId="{244BDF81-CD32-4EC9-A09C-2372A67A65CB}" dt="2024-04-26T15:12:31.048" v="800" actId="26606"/>
          <ac:spMkLst>
            <pc:docMk/>
            <pc:sldMk cId="852342354" sldId="272"/>
            <ac:spMk id="11" creationId="{39CB82C2-DF65-4EC1-8280-F201D50F570B}"/>
          </ac:spMkLst>
        </pc:spChg>
        <pc:spChg chg="add">
          <ac:chgData name="Michael Dorsey" userId="55fe7d32-ca7a-42b8-bfd4-8c73c44449d5" providerId="ADAL" clId="{244BDF81-CD32-4EC9-A09C-2372A67A65CB}" dt="2024-04-26T15:12:31.048" v="800" actId="26606"/>
          <ac:spMkLst>
            <pc:docMk/>
            <pc:sldMk cId="852342354" sldId="272"/>
            <ac:spMk id="15" creationId="{AE220058-3FCE-496E-ADF2-D8A6961F39F6}"/>
          </ac:spMkLst>
        </pc:spChg>
        <pc:spChg chg="add">
          <ac:chgData name="Michael Dorsey" userId="55fe7d32-ca7a-42b8-bfd4-8c73c44449d5" providerId="ADAL" clId="{244BDF81-CD32-4EC9-A09C-2372A67A65CB}" dt="2024-04-26T15:12:31.048" v="800" actId="26606"/>
          <ac:spMkLst>
            <pc:docMk/>
            <pc:sldMk cId="852342354" sldId="272"/>
            <ac:spMk id="19" creationId="{3E9C5090-7D25-41E3-A6D3-CCAEE505E785}"/>
          </ac:spMkLst>
        </pc:spChg>
        <pc:spChg chg="add">
          <ac:chgData name="Michael Dorsey" userId="55fe7d32-ca7a-42b8-bfd4-8c73c44449d5" providerId="ADAL" clId="{244BDF81-CD32-4EC9-A09C-2372A67A65CB}" dt="2024-04-26T15:12:31.048" v="800" actId="26606"/>
          <ac:spMkLst>
            <pc:docMk/>
            <pc:sldMk cId="852342354" sldId="272"/>
            <ac:spMk id="21" creationId="{11BF8809-0DAC-41E5-A212-ACB4A01BE95B}"/>
          </ac:spMkLst>
        </pc:spChg>
        <pc:picChg chg="add">
          <ac:chgData name="Michael Dorsey" userId="55fe7d32-ca7a-42b8-bfd4-8c73c44449d5" providerId="ADAL" clId="{244BDF81-CD32-4EC9-A09C-2372A67A65CB}" dt="2024-04-26T15:12:31.048" v="800" actId="26606"/>
          <ac:picMkLst>
            <pc:docMk/>
            <pc:sldMk cId="852342354" sldId="272"/>
            <ac:picMk id="6" creationId="{68A4A5FB-0AD7-CF2E-7D92-828E4A63CBBD}"/>
          </ac:picMkLst>
        </pc:picChg>
        <pc:cxnChg chg="add">
          <ac:chgData name="Michael Dorsey" userId="55fe7d32-ca7a-42b8-bfd4-8c73c44449d5" providerId="ADAL" clId="{244BDF81-CD32-4EC9-A09C-2372A67A65CB}" dt="2024-04-26T15:12:31.048" v="800" actId="26606"/>
          <ac:cxnSpMkLst>
            <pc:docMk/>
            <pc:sldMk cId="852342354" sldId="272"/>
            <ac:cxnSpMk id="13" creationId="{7E1D4427-852B-4B37-8E76-0E9F1810BA2A}"/>
          </ac:cxnSpMkLst>
        </pc:cxnChg>
        <pc:cxnChg chg="add">
          <ac:chgData name="Michael Dorsey" userId="55fe7d32-ca7a-42b8-bfd4-8c73c44449d5" providerId="ADAL" clId="{244BDF81-CD32-4EC9-A09C-2372A67A65CB}" dt="2024-04-26T15:12:31.048" v="800" actId="26606"/>
          <ac:cxnSpMkLst>
            <pc:docMk/>
            <pc:sldMk cId="852342354" sldId="272"/>
            <ac:cxnSpMk id="17" creationId="{E193F809-7E50-4AAD-8E26-878207931CB5}"/>
          </ac:cxnSpMkLst>
        </pc:cxnChg>
      </pc:sldChg>
      <pc:sldChg chg="modSp mod">
        <pc:chgData name="Michael Dorsey" userId="55fe7d32-ca7a-42b8-bfd4-8c73c44449d5" providerId="ADAL" clId="{244BDF81-CD32-4EC9-A09C-2372A67A65CB}" dt="2024-05-06T16:00:59.396" v="3655" actId="20577"/>
        <pc:sldMkLst>
          <pc:docMk/>
          <pc:sldMk cId="4137470548" sldId="273"/>
        </pc:sldMkLst>
        <pc:spChg chg="mod">
          <ac:chgData name="Michael Dorsey" userId="55fe7d32-ca7a-42b8-bfd4-8c73c44449d5" providerId="ADAL" clId="{244BDF81-CD32-4EC9-A09C-2372A67A65CB}" dt="2024-04-26T14:57:02.102" v="78"/>
          <ac:spMkLst>
            <pc:docMk/>
            <pc:sldMk cId="4137470548" sldId="273"/>
            <ac:spMk id="2" creationId="{9E42C025-6969-1742-F676-755E196C8435}"/>
          </ac:spMkLst>
        </pc:spChg>
        <pc:spChg chg="mod">
          <ac:chgData name="Michael Dorsey" userId="55fe7d32-ca7a-42b8-bfd4-8c73c44449d5" providerId="ADAL" clId="{244BDF81-CD32-4EC9-A09C-2372A67A65CB}" dt="2024-05-06T16:00:59.396" v="3655" actId="20577"/>
          <ac:spMkLst>
            <pc:docMk/>
            <pc:sldMk cId="4137470548" sldId="273"/>
            <ac:spMk id="3" creationId="{5BEF766E-E389-3D61-CD4E-5C10DAB5FDB3}"/>
          </ac:spMkLst>
        </pc:spChg>
      </pc:sldChg>
      <pc:sldChg chg="modSp del">
        <pc:chgData name="Michael Dorsey" userId="55fe7d32-ca7a-42b8-bfd4-8c73c44449d5" providerId="ADAL" clId="{244BDF81-CD32-4EC9-A09C-2372A67A65CB}" dt="2024-04-26T14:58:40.365" v="90" actId="47"/>
        <pc:sldMkLst>
          <pc:docMk/>
          <pc:sldMk cId="819174895" sldId="274"/>
        </pc:sldMkLst>
        <pc:spChg chg="mod">
          <ac:chgData name="Michael Dorsey" userId="55fe7d32-ca7a-42b8-bfd4-8c73c44449d5" providerId="ADAL" clId="{244BDF81-CD32-4EC9-A09C-2372A67A65CB}" dt="2024-04-26T14:57:02.102" v="78"/>
          <ac:spMkLst>
            <pc:docMk/>
            <pc:sldMk cId="819174895" sldId="274"/>
            <ac:spMk id="2" creationId="{644889FC-8CB1-8176-EF41-72DC5FE730FA}"/>
          </ac:spMkLst>
        </pc:spChg>
        <pc:spChg chg="mod">
          <ac:chgData name="Michael Dorsey" userId="55fe7d32-ca7a-42b8-bfd4-8c73c44449d5" providerId="ADAL" clId="{244BDF81-CD32-4EC9-A09C-2372A67A65CB}" dt="2024-04-26T14:57:02.102" v="78"/>
          <ac:spMkLst>
            <pc:docMk/>
            <pc:sldMk cId="819174895" sldId="274"/>
            <ac:spMk id="3" creationId="{1C912921-0CF5-2345-879C-C36E95F9660E}"/>
          </ac:spMkLst>
        </pc:spChg>
      </pc:sldChg>
      <pc:sldChg chg="modSp add del mod">
        <pc:chgData name="Michael Dorsey" userId="55fe7d32-ca7a-42b8-bfd4-8c73c44449d5" providerId="ADAL" clId="{244BDF81-CD32-4EC9-A09C-2372A67A65CB}" dt="2024-04-26T16:55:18.546" v="2426" actId="47"/>
        <pc:sldMkLst>
          <pc:docMk/>
          <pc:sldMk cId="3783743299" sldId="275"/>
        </pc:sldMkLst>
        <pc:spChg chg="mod">
          <ac:chgData name="Michael Dorsey" userId="55fe7d32-ca7a-42b8-bfd4-8c73c44449d5" providerId="ADAL" clId="{244BDF81-CD32-4EC9-A09C-2372A67A65CB}" dt="2024-04-26T14:57:02.102" v="78"/>
          <ac:spMkLst>
            <pc:docMk/>
            <pc:sldMk cId="3783743299" sldId="275"/>
            <ac:spMk id="2" creationId="{D901987B-7FC3-80AA-6684-1D3EDD0C8E66}"/>
          </ac:spMkLst>
        </pc:spChg>
        <pc:spChg chg="mod">
          <ac:chgData name="Michael Dorsey" userId="55fe7d32-ca7a-42b8-bfd4-8c73c44449d5" providerId="ADAL" clId="{244BDF81-CD32-4EC9-A09C-2372A67A65CB}" dt="2024-04-26T15:14:01.923" v="862"/>
          <ac:spMkLst>
            <pc:docMk/>
            <pc:sldMk cId="3783743299" sldId="275"/>
            <ac:spMk id="3" creationId="{4EFB0C34-B6DA-4CB0-79B3-A7261CB76821}"/>
          </ac:spMkLst>
        </pc:spChg>
      </pc:sldChg>
      <pc:sldChg chg="addSp delSp modSp mod setBg">
        <pc:chgData name="Michael Dorsey" userId="55fe7d32-ca7a-42b8-bfd4-8c73c44449d5" providerId="ADAL" clId="{244BDF81-CD32-4EC9-A09C-2372A67A65CB}" dt="2024-05-06T16:16:15.619" v="4705" actId="113"/>
        <pc:sldMkLst>
          <pc:docMk/>
          <pc:sldMk cId="2108351888" sldId="276"/>
        </pc:sldMkLst>
        <pc:spChg chg="mod">
          <ac:chgData name="Michael Dorsey" userId="55fe7d32-ca7a-42b8-bfd4-8c73c44449d5" providerId="ADAL" clId="{244BDF81-CD32-4EC9-A09C-2372A67A65CB}" dt="2024-04-26T15:21:24.583" v="1348" actId="26606"/>
          <ac:spMkLst>
            <pc:docMk/>
            <pc:sldMk cId="2108351888" sldId="276"/>
            <ac:spMk id="2" creationId="{D901987B-7FC3-80AA-6684-1D3EDD0C8E66}"/>
          </ac:spMkLst>
        </pc:spChg>
        <pc:spChg chg="mod">
          <ac:chgData name="Michael Dorsey" userId="55fe7d32-ca7a-42b8-bfd4-8c73c44449d5" providerId="ADAL" clId="{244BDF81-CD32-4EC9-A09C-2372A67A65CB}" dt="2024-05-06T16:16:15.619" v="4705" actId="113"/>
          <ac:spMkLst>
            <pc:docMk/>
            <pc:sldMk cId="2108351888" sldId="276"/>
            <ac:spMk id="3" creationId="{4EFB0C34-B6DA-4CB0-79B3-A7261CB76821}"/>
          </ac:spMkLst>
        </pc:spChg>
        <pc:spChg chg="add del">
          <ac:chgData name="Michael Dorsey" userId="55fe7d32-ca7a-42b8-bfd4-8c73c44449d5" providerId="ADAL" clId="{244BDF81-CD32-4EC9-A09C-2372A67A65CB}" dt="2024-04-26T15:18:33.829" v="1191" actId="26606"/>
          <ac:spMkLst>
            <pc:docMk/>
            <pc:sldMk cId="2108351888" sldId="276"/>
            <ac:spMk id="9" creationId="{311973C2-EB8B-452A-A698-4A252FD3AE28}"/>
          </ac:spMkLst>
        </pc:spChg>
        <pc:spChg chg="add del">
          <ac:chgData name="Michael Dorsey" userId="55fe7d32-ca7a-42b8-bfd4-8c73c44449d5" providerId="ADAL" clId="{244BDF81-CD32-4EC9-A09C-2372A67A65CB}" dt="2024-04-26T15:18:33.829" v="1191" actId="26606"/>
          <ac:spMkLst>
            <pc:docMk/>
            <pc:sldMk cId="2108351888" sldId="276"/>
            <ac:spMk id="11" creationId="{10162E77-11AD-44A7-84EC-40C59EEFBD2E}"/>
          </ac:spMkLst>
        </pc:spChg>
        <pc:spChg chg="add del">
          <ac:chgData name="Michael Dorsey" userId="55fe7d32-ca7a-42b8-bfd4-8c73c44449d5" providerId="ADAL" clId="{244BDF81-CD32-4EC9-A09C-2372A67A65CB}" dt="2024-04-26T15:18:41.450" v="1193" actId="26606"/>
          <ac:spMkLst>
            <pc:docMk/>
            <pc:sldMk cId="2108351888" sldId="276"/>
            <ac:spMk id="16" creationId="{C9A38F1B-CDC5-446F-958D-6F4F65C66900}"/>
          </ac:spMkLst>
        </pc:spChg>
        <pc:spChg chg="add del">
          <ac:chgData name="Michael Dorsey" userId="55fe7d32-ca7a-42b8-bfd4-8c73c44449d5" providerId="ADAL" clId="{244BDF81-CD32-4EC9-A09C-2372A67A65CB}" dt="2024-04-26T15:18:41.450" v="1193" actId="26606"/>
          <ac:spMkLst>
            <pc:docMk/>
            <pc:sldMk cId="2108351888" sldId="276"/>
            <ac:spMk id="17" creationId="{D73AA170-54FE-45E4-BE8F-E242A9C66EA8}"/>
          </ac:spMkLst>
        </pc:spChg>
        <pc:spChg chg="add del">
          <ac:chgData name="Michael Dorsey" userId="55fe7d32-ca7a-42b8-bfd4-8c73c44449d5" providerId="ADAL" clId="{244BDF81-CD32-4EC9-A09C-2372A67A65CB}" dt="2024-04-26T15:21:24.583" v="1348" actId="26606"/>
          <ac:spMkLst>
            <pc:docMk/>
            <pc:sldMk cId="2108351888" sldId="276"/>
            <ac:spMk id="19" creationId="{311973C2-EB8B-452A-A698-4A252FD3AE28}"/>
          </ac:spMkLst>
        </pc:spChg>
        <pc:spChg chg="add del">
          <ac:chgData name="Michael Dorsey" userId="55fe7d32-ca7a-42b8-bfd4-8c73c44449d5" providerId="ADAL" clId="{244BDF81-CD32-4EC9-A09C-2372A67A65CB}" dt="2024-04-26T15:21:24.583" v="1348" actId="26606"/>
          <ac:spMkLst>
            <pc:docMk/>
            <pc:sldMk cId="2108351888" sldId="276"/>
            <ac:spMk id="20" creationId="{10162E77-11AD-44A7-84EC-40C59EEFBD2E}"/>
          </ac:spMkLst>
        </pc:spChg>
        <pc:spChg chg="add">
          <ac:chgData name="Michael Dorsey" userId="55fe7d32-ca7a-42b8-bfd4-8c73c44449d5" providerId="ADAL" clId="{244BDF81-CD32-4EC9-A09C-2372A67A65CB}" dt="2024-04-26T15:21:24.583" v="1348" actId="26606"/>
          <ac:spMkLst>
            <pc:docMk/>
            <pc:sldMk cId="2108351888" sldId="276"/>
            <ac:spMk id="27" creationId="{E1F60A3A-08DA-445D-B74A-BEE07358998A}"/>
          </ac:spMkLst>
        </pc:spChg>
        <pc:spChg chg="add">
          <ac:chgData name="Michael Dorsey" userId="55fe7d32-ca7a-42b8-bfd4-8c73c44449d5" providerId="ADAL" clId="{244BDF81-CD32-4EC9-A09C-2372A67A65CB}" dt="2024-04-26T15:21:24.583" v="1348" actId="26606"/>
          <ac:spMkLst>
            <pc:docMk/>
            <pc:sldMk cId="2108351888" sldId="276"/>
            <ac:spMk id="31" creationId="{62BA066C-D259-4F6D-9F83-124F73636C30}"/>
          </ac:spMkLst>
        </pc:spChg>
        <pc:spChg chg="add">
          <ac:chgData name="Michael Dorsey" userId="55fe7d32-ca7a-42b8-bfd4-8c73c44449d5" providerId="ADAL" clId="{244BDF81-CD32-4EC9-A09C-2372A67A65CB}" dt="2024-04-26T15:21:24.583" v="1348" actId="26606"/>
          <ac:spMkLst>
            <pc:docMk/>
            <pc:sldMk cId="2108351888" sldId="276"/>
            <ac:spMk id="33" creationId="{39179F48-E825-4803-806A-7029F8537F54}"/>
          </ac:spMkLst>
        </pc:spChg>
        <pc:picChg chg="add del">
          <ac:chgData name="Michael Dorsey" userId="55fe7d32-ca7a-42b8-bfd4-8c73c44449d5" providerId="ADAL" clId="{244BDF81-CD32-4EC9-A09C-2372A67A65CB}" dt="2024-04-26T15:18:33.829" v="1191" actId="26606"/>
          <ac:picMkLst>
            <pc:docMk/>
            <pc:sldMk cId="2108351888" sldId="276"/>
            <ac:picMk id="5" creationId="{363883B5-6EE7-D7DA-8C2F-3A8E18BE3EE8}"/>
          </ac:picMkLst>
        </pc:picChg>
        <pc:picChg chg="add del">
          <ac:chgData name="Michael Dorsey" userId="55fe7d32-ca7a-42b8-bfd4-8c73c44449d5" providerId="ADAL" clId="{244BDF81-CD32-4EC9-A09C-2372A67A65CB}" dt="2024-04-26T15:18:41.450" v="1193" actId="26606"/>
          <ac:picMkLst>
            <pc:docMk/>
            <pc:sldMk cId="2108351888" sldId="276"/>
            <ac:picMk id="15" creationId="{8539039E-BC9A-D187-046F-571940598237}"/>
          </ac:picMkLst>
        </pc:picChg>
        <pc:picChg chg="add mod">
          <ac:chgData name="Michael Dorsey" userId="55fe7d32-ca7a-42b8-bfd4-8c73c44449d5" providerId="ADAL" clId="{244BDF81-CD32-4EC9-A09C-2372A67A65CB}" dt="2024-04-26T15:21:24.583" v="1348" actId="26606"/>
          <ac:picMkLst>
            <pc:docMk/>
            <pc:sldMk cId="2108351888" sldId="276"/>
            <ac:picMk id="21" creationId="{363883B5-6EE7-D7DA-8C2F-3A8E18BE3EE8}"/>
          </ac:picMkLst>
        </pc:picChg>
        <pc:cxnChg chg="add del">
          <ac:chgData name="Michael Dorsey" userId="55fe7d32-ca7a-42b8-bfd4-8c73c44449d5" providerId="ADAL" clId="{244BDF81-CD32-4EC9-A09C-2372A67A65CB}" dt="2024-04-26T15:18:33.829" v="1191" actId="26606"/>
          <ac:cxnSpMkLst>
            <pc:docMk/>
            <pc:sldMk cId="2108351888" sldId="276"/>
            <ac:cxnSpMk id="13" creationId="{5AB158E9-1B40-4CD6-95F0-95CA11DF7B7A}"/>
          </ac:cxnSpMkLst>
        </pc:cxnChg>
        <pc:cxnChg chg="add del">
          <ac:chgData name="Michael Dorsey" userId="55fe7d32-ca7a-42b8-bfd4-8c73c44449d5" providerId="ADAL" clId="{244BDF81-CD32-4EC9-A09C-2372A67A65CB}" dt="2024-04-26T15:21:24.583" v="1348" actId="26606"/>
          <ac:cxnSpMkLst>
            <pc:docMk/>
            <pc:sldMk cId="2108351888" sldId="276"/>
            <ac:cxnSpMk id="22" creationId="{5AB158E9-1B40-4CD6-95F0-95CA11DF7B7A}"/>
          </ac:cxnSpMkLst>
        </pc:cxnChg>
        <pc:cxnChg chg="add">
          <ac:chgData name="Michael Dorsey" userId="55fe7d32-ca7a-42b8-bfd4-8c73c44449d5" providerId="ADAL" clId="{244BDF81-CD32-4EC9-A09C-2372A67A65CB}" dt="2024-04-26T15:21:24.583" v="1348" actId="26606"/>
          <ac:cxnSpMkLst>
            <pc:docMk/>
            <pc:sldMk cId="2108351888" sldId="276"/>
            <ac:cxnSpMk id="29" creationId="{296E6EFB-D2CB-44B2-BE0D-9C6DCCCED2E9}"/>
          </ac:cxnSpMkLst>
        </pc:cxnChg>
      </pc:sldChg>
      <pc:sldChg chg="modSp del">
        <pc:chgData name="Michael Dorsey" userId="55fe7d32-ca7a-42b8-bfd4-8c73c44449d5" providerId="ADAL" clId="{244BDF81-CD32-4EC9-A09C-2372A67A65CB}" dt="2024-04-26T14:58:50.257" v="93" actId="47"/>
        <pc:sldMkLst>
          <pc:docMk/>
          <pc:sldMk cId="2753327698" sldId="277"/>
        </pc:sldMkLst>
        <pc:spChg chg="mod">
          <ac:chgData name="Michael Dorsey" userId="55fe7d32-ca7a-42b8-bfd4-8c73c44449d5" providerId="ADAL" clId="{244BDF81-CD32-4EC9-A09C-2372A67A65CB}" dt="2024-04-26T14:57:02.102" v="78"/>
          <ac:spMkLst>
            <pc:docMk/>
            <pc:sldMk cId="2753327698" sldId="277"/>
            <ac:spMk id="2" creationId="{D901987B-7FC3-80AA-6684-1D3EDD0C8E66}"/>
          </ac:spMkLst>
        </pc:spChg>
        <pc:spChg chg="mod">
          <ac:chgData name="Michael Dorsey" userId="55fe7d32-ca7a-42b8-bfd4-8c73c44449d5" providerId="ADAL" clId="{244BDF81-CD32-4EC9-A09C-2372A67A65CB}" dt="2024-04-26T14:57:02.102" v="78"/>
          <ac:spMkLst>
            <pc:docMk/>
            <pc:sldMk cId="2753327698" sldId="277"/>
            <ac:spMk id="3" creationId="{4EFB0C34-B6DA-4CB0-79B3-A7261CB76821}"/>
          </ac:spMkLst>
        </pc:spChg>
      </pc:sldChg>
      <pc:sldChg chg="addSp delSp modSp new mod setBg">
        <pc:chgData name="Michael Dorsey" userId="55fe7d32-ca7a-42b8-bfd4-8c73c44449d5" providerId="ADAL" clId="{244BDF81-CD32-4EC9-A09C-2372A67A65CB}" dt="2024-05-06T16:01:12.841" v="3658" actId="20577"/>
        <pc:sldMkLst>
          <pc:docMk/>
          <pc:sldMk cId="4153812098" sldId="277"/>
        </pc:sldMkLst>
        <pc:spChg chg="mod">
          <ac:chgData name="Michael Dorsey" userId="55fe7d32-ca7a-42b8-bfd4-8c73c44449d5" providerId="ADAL" clId="{244BDF81-CD32-4EC9-A09C-2372A67A65CB}" dt="2024-04-26T15:50:22.290" v="1494" actId="26606"/>
          <ac:spMkLst>
            <pc:docMk/>
            <pc:sldMk cId="4153812098" sldId="277"/>
            <ac:spMk id="2" creationId="{BDB2258B-7326-8AF5-B10D-4B3164CE80C8}"/>
          </ac:spMkLst>
        </pc:spChg>
        <pc:spChg chg="del mod">
          <ac:chgData name="Michael Dorsey" userId="55fe7d32-ca7a-42b8-bfd4-8c73c44449d5" providerId="ADAL" clId="{244BDF81-CD32-4EC9-A09C-2372A67A65CB}" dt="2024-04-26T15:50:22.290" v="1494" actId="26606"/>
          <ac:spMkLst>
            <pc:docMk/>
            <pc:sldMk cId="4153812098" sldId="277"/>
            <ac:spMk id="3" creationId="{B2FCC8E1-43D7-EA5B-4CA1-660CEBCD88C4}"/>
          </ac:spMkLst>
        </pc:spChg>
        <pc:graphicFrameChg chg="add mod">
          <ac:chgData name="Michael Dorsey" userId="55fe7d32-ca7a-42b8-bfd4-8c73c44449d5" providerId="ADAL" clId="{244BDF81-CD32-4EC9-A09C-2372A67A65CB}" dt="2024-05-06T16:01:12.841" v="3658" actId="20577"/>
          <ac:graphicFrameMkLst>
            <pc:docMk/>
            <pc:sldMk cId="4153812098" sldId="277"/>
            <ac:graphicFrameMk id="5" creationId="{F409D58D-548E-C886-7480-BBD8F0506967}"/>
          </ac:graphicFrameMkLst>
        </pc:graphicFrameChg>
      </pc:sldChg>
      <pc:sldChg chg="modSp new mod">
        <pc:chgData name="Michael Dorsey" userId="55fe7d32-ca7a-42b8-bfd4-8c73c44449d5" providerId="ADAL" clId="{244BDF81-CD32-4EC9-A09C-2372A67A65CB}" dt="2024-04-26T16:18:09.555" v="2421" actId="20577"/>
        <pc:sldMkLst>
          <pc:docMk/>
          <pc:sldMk cId="742797554" sldId="278"/>
        </pc:sldMkLst>
        <pc:spChg chg="mod">
          <ac:chgData name="Michael Dorsey" userId="55fe7d32-ca7a-42b8-bfd4-8c73c44449d5" providerId="ADAL" clId="{244BDF81-CD32-4EC9-A09C-2372A67A65CB}" dt="2024-04-26T16:11:14.099" v="2062" actId="20577"/>
          <ac:spMkLst>
            <pc:docMk/>
            <pc:sldMk cId="742797554" sldId="278"/>
            <ac:spMk id="2" creationId="{1F6C8E1E-1DD5-AADF-B8B2-42D8B488BF1E}"/>
          </ac:spMkLst>
        </pc:spChg>
        <pc:spChg chg="mod">
          <ac:chgData name="Michael Dorsey" userId="55fe7d32-ca7a-42b8-bfd4-8c73c44449d5" providerId="ADAL" clId="{244BDF81-CD32-4EC9-A09C-2372A67A65CB}" dt="2024-04-26T16:18:09.555" v="2421" actId="20577"/>
          <ac:spMkLst>
            <pc:docMk/>
            <pc:sldMk cId="742797554" sldId="278"/>
            <ac:spMk id="3" creationId="{1C9B6E41-E61E-2FAE-27CD-1A42E2650E61}"/>
          </ac:spMkLst>
        </pc:spChg>
      </pc:sldChg>
      <pc:sldChg chg="modSp new mod">
        <pc:chgData name="Michael Dorsey" userId="55fe7d32-ca7a-42b8-bfd4-8c73c44449d5" providerId="ADAL" clId="{244BDF81-CD32-4EC9-A09C-2372A67A65CB}" dt="2024-04-26T16:56:20.491" v="2487" actId="6549"/>
        <pc:sldMkLst>
          <pc:docMk/>
          <pc:sldMk cId="3024708608" sldId="279"/>
        </pc:sldMkLst>
        <pc:spChg chg="mod">
          <ac:chgData name="Michael Dorsey" userId="55fe7d32-ca7a-42b8-bfd4-8c73c44449d5" providerId="ADAL" clId="{244BDF81-CD32-4EC9-A09C-2372A67A65CB}" dt="2024-04-26T16:55:42.008" v="2452" actId="20577"/>
          <ac:spMkLst>
            <pc:docMk/>
            <pc:sldMk cId="3024708608" sldId="279"/>
            <ac:spMk id="2" creationId="{BA0F9925-B86B-AA77-CE89-E28F44A8D118}"/>
          </ac:spMkLst>
        </pc:spChg>
        <pc:spChg chg="mod">
          <ac:chgData name="Michael Dorsey" userId="55fe7d32-ca7a-42b8-bfd4-8c73c44449d5" providerId="ADAL" clId="{244BDF81-CD32-4EC9-A09C-2372A67A65CB}" dt="2024-04-26T16:56:20.491" v="2487" actId="6549"/>
          <ac:spMkLst>
            <pc:docMk/>
            <pc:sldMk cId="3024708608" sldId="279"/>
            <ac:spMk id="3" creationId="{41EAB622-F4FB-C9D4-3BC7-C9C19E3035C2}"/>
          </ac:spMkLst>
        </pc:spChg>
      </pc:sldChg>
      <pc:sldChg chg="modSp new mod modNotesTx">
        <pc:chgData name="Michael Dorsey" userId="55fe7d32-ca7a-42b8-bfd4-8c73c44449d5" providerId="ADAL" clId="{244BDF81-CD32-4EC9-A09C-2372A67A65CB}" dt="2024-05-06T17:03:35.279" v="6406" actId="114"/>
        <pc:sldMkLst>
          <pc:docMk/>
          <pc:sldMk cId="1275140672" sldId="280"/>
        </pc:sldMkLst>
        <pc:spChg chg="mod">
          <ac:chgData name="Michael Dorsey" userId="55fe7d32-ca7a-42b8-bfd4-8c73c44449d5" providerId="ADAL" clId="{244BDF81-CD32-4EC9-A09C-2372A67A65CB}" dt="2024-05-01T21:22:21.356" v="3309" actId="20577"/>
          <ac:spMkLst>
            <pc:docMk/>
            <pc:sldMk cId="1275140672" sldId="280"/>
            <ac:spMk id="2" creationId="{749C82CB-27F6-D8D1-A791-382928DCC03E}"/>
          </ac:spMkLst>
        </pc:spChg>
        <pc:spChg chg="mod">
          <ac:chgData name="Michael Dorsey" userId="55fe7d32-ca7a-42b8-bfd4-8c73c44449d5" providerId="ADAL" clId="{244BDF81-CD32-4EC9-A09C-2372A67A65CB}" dt="2024-05-06T16:13:42.741" v="4641" actId="20577"/>
          <ac:spMkLst>
            <pc:docMk/>
            <pc:sldMk cId="1275140672" sldId="280"/>
            <ac:spMk id="3" creationId="{3400846D-E958-C732-A70D-B621D986ED45}"/>
          </ac:spMkLst>
        </pc:spChg>
      </pc:sldChg>
      <pc:sldChg chg="modSp new mod modNotesTx">
        <pc:chgData name="Michael Dorsey" userId="55fe7d32-ca7a-42b8-bfd4-8c73c44449d5" providerId="ADAL" clId="{244BDF81-CD32-4EC9-A09C-2372A67A65CB}" dt="2024-05-06T17:02:38.596" v="6369" actId="114"/>
        <pc:sldMkLst>
          <pc:docMk/>
          <pc:sldMk cId="1102023646" sldId="281"/>
        </pc:sldMkLst>
        <pc:spChg chg="mod">
          <ac:chgData name="Michael Dorsey" userId="55fe7d32-ca7a-42b8-bfd4-8c73c44449d5" providerId="ADAL" clId="{244BDF81-CD32-4EC9-A09C-2372A67A65CB}" dt="2024-05-01T20:58:37.249" v="2545" actId="20577"/>
          <ac:spMkLst>
            <pc:docMk/>
            <pc:sldMk cId="1102023646" sldId="281"/>
            <ac:spMk id="2" creationId="{CA7E3268-EB70-0845-D636-CED8BDD223FD}"/>
          </ac:spMkLst>
        </pc:spChg>
        <pc:spChg chg="mod">
          <ac:chgData name="Michael Dorsey" userId="55fe7d32-ca7a-42b8-bfd4-8c73c44449d5" providerId="ADAL" clId="{244BDF81-CD32-4EC9-A09C-2372A67A65CB}" dt="2024-05-06T16:09:56.093" v="4046" actId="207"/>
          <ac:spMkLst>
            <pc:docMk/>
            <pc:sldMk cId="1102023646" sldId="281"/>
            <ac:spMk id="3" creationId="{E3119CF9-55AF-BD51-32C0-9CC1C18EB7B6}"/>
          </ac:spMkLst>
        </pc:spChg>
      </pc:sldChg>
      <pc:sldChg chg="modSp new mod modNotesTx">
        <pc:chgData name="Michael Dorsey" userId="55fe7d32-ca7a-42b8-bfd4-8c73c44449d5" providerId="ADAL" clId="{244BDF81-CD32-4EC9-A09C-2372A67A65CB}" dt="2024-05-06T17:03:04.511" v="6385" actId="114"/>
        <pc:sldMkLst>
          <pc:docMk/>
          <pc:sldMk cId="3547941832" sldId="282"/>
        </pc:sldMkLst>
        <pc:spChg chg="mod">
          <ac:chgData name="Michael Dorsey" userId="55fe7d32-ca7a-42b8-bfd4-8c73c44449d5" providerId="ADAL" clId="{244BDF81-CD32-4EC9-A09C-2372A67A65CB}" dt="2024-05-01T21:16:08.738" v="3092" actId="20577"/>
          <ac:spMkLst>
            <pc:docMk/>
            <pc:sldMk cId="3547941832" sldId="282"/>
            <ac:spMk id="2" creationId="{8FC8BD4A-C504-51B6-213A-0B492C29D6F1}"/>
          </ac:spMkLst>
        </pc:spChg>
        <pc:spChg chg="mod">
          <ac:chgData name="Michael Dorsey" userId="55fe7d32-ca7a-42b8-bfd4-8c73c44449d5" providerId="ADAL" clId="{244BDF81-CD32-4EC9-A09C-2372A67A65CB}" dt="2024-05-06T16:08:47.024" v="3951" actId="20577"/>
          <ac:spMkLst>
            <pc:docMk/>
            <pc:sldMk cId="3547941832" sldId="282"/>
            <ac:spMk id="3" creationId="{F1325377-A1B6-D048-6C36-56539DDAC69F}"/>
          </ac:spMkLst>
        </pc:spChg>
      </pc:sldChg>
      <pc:sldChg chg="addSp delSp modSp new mod setBg modClrScheme chgLayout">
        <pc:chgData name="Michael Dorsey" userId="55fe7d32-ca7a-42b8-bfd4-8c73c44449d5" providerId="ADAL" clId="{244BDF81-CD32-4EC9-A09C-2372A67A65CB}" dt="2024-05-06T16:57:31.601" v="6263" actId="1035"/>
        <pc:sldMkLst>
          <pc:docMk/>
          <pc:sldMk cId="12728701" sldId="283"/>
        </pc:sldMkLst>
        <pc:spChg chg="mod ord">
          <ac:chgData name="Michael Dorsey" userId="55fe7d32-ca7a-42b8-bfd4-8c73c44449d5" providerId="ADAL" clId="{244BDF81-CD32-4EC9-A09C-2372A67A65CB}" dt="2024-05-06T16:45:34.080" v="5501" actId="6549"/>
          <ac:spMkLst>
            <pc:docMk/>
            <pc:sldMk cId="12728701" sldId="283"/>
            <ac:spMk id="2" creationId="{EE65BC73-0E12-09C8-D82E-98181EF3E027}"/>
          </ac:spMkLst>
        </pc:spChg>
        <pc:spChg chg="del mod ord">
          <ac:chgData name="Michael Dorsey" userId="55fe7d32-ca7a-42b8-bfd4-8c73c44449d5" providerId="ADAL" clId="{244BDF81-CD32-4EC9-A09C-2372A67A65CB}" dt="2024-05-06T16:37:32.842" v="4784" actId="700"/>
          <ac:spMkLst>
            <pc:docMk/>
            <pc:sldMk cId="12728701" sldId="283"/>
            <ac:spMk id="3" creationId="{0D1D0B10-044D-DB5D-4D7F-B806558ACFE3}"/>
          </ac:spMkLst>
        </pc:spChg>
        <pc:spChg chg="add mod ord">
          <ac:chgData name="Michael Dorsey" userId="55fe7d32-ca7a-42b8-bfd4-8c73c44449d5" providerId="ADAL" clId="{244BDF81-CD32-4EC9-A09C-2372A67A65CB}" dt="2024-05-06T16:57:19.224" v="6233" actId="27636"/>
          <ac:spMkLst>
            <pc:docMk/>
            <pc:sldMk cId="12728701" sldId="283"/>
            <ac:spMk id="4" creationId="{858DFA20-0B17-A907-75B5-03B1E376A47D}"/>
          </ac:spMkLst>
        </pc:spChg>
        <pc:spChg chg="add del mod ord">
          <ac:chgData name="Michael Dorsey" userId="55fe7d32-ca7a-42b8-bfd4-8c73c44449d5" providerId="ADAL" clId="{244BDF81-CD32-4EC9-A09C-2372A67A65CB}" dt="2024-05-06T16:37:35.194" v="4785" actId="478"/>
          <ac:spMkLst>
            <pc:docMk/>
            <pc:sldMk cId="12728701" sldId="283"/>
            <ac:spMk id="5" creationId="{721A437F-2364-AB99-4A19-797CD28C4F3F}"/>
          </ac:spMkLst>
        </pc:spChg>
        <pc:spChg chg="add">
          <ac:chgData name="Michael Dorsey" userId="55fe7d32-ca7a-42b8-bfd4-8c73c44449d5" providerId="ADAL" clId="{244BDF81-CD32-4EC9-A09C-2372A67A65CB}" dt="2024-05-06T16:37:43.119" v="4787" actId="26606"/>
          <ac:spMkLst>
            <pc:docMk/>
            <pc:sldMk cId="12728701" sldId="283"/>
            <ac:spMk id="2055" creationId="{7D379150-F6B4-45C8-BE10-6B278AD400EB}"/>
          </ac:spMkLst>
        </pc:spChg>
        <pc:spChg chg="add">
          <ac:chgData name="Michael Dorsey" userId="55fe7d32-ca7a-42b8-bfd4-8c73c44449d5" providerId="ADAL" clId="{244BDF81-CD32-4EC9-A09C-2372A67A65CB}" dt="2024-05-06T16:37:43.119" v="4787" actId="26606"/>
          <ac:spMkLst>
            <pc:docMk/>
            <pc:sldMk cId="12728701" sldId="283"/>
            <ac:spMk id="2057" creationId="{5FFCF544-A370-4A5D-A95F-CA6E0E7191E6}"/>
          </ac:spMkLst>
        </pc:spChg>
        <pc:picChg chg="add mod">
          <ac:chgData name="Michael Dorsey" userId="55fe7d32-ca7a-42b8-bfd4-8c73c44449d5" providerId="ADAL" clId="{244BDF81-CD32-4EC9-A09C-2372A67A65CB}" dt="2024-05-06T16:57:31.601" v="6263" actId="1035"/>
          <ac:picMkLst>
            <pc:docMk/>
            <pc:sldMk cId="12728701" sldId="283"/>
            <ac:picMk id="2050" creationId="{EDD225E8-2393-57D5-7258-625DDCE3C21B}"/>
          </ac:picMkLst>
        </pc:picChg>
        <pc:cxnChg chg="add">
          <ac:chgData name="Michael Dorsey" userId="55fe7d32-ca7a-42b8-bfd4-8c73c44449d5" providerId="ADAL" clId="{244BDF81-CD32-4EC9-A09C-2372A67A65CB}" dt="2024-05-06T16:37:43.119" v="4787" actId="26606"/>
          <ac:cxnSpMkLst>
            <pc:docMk/>
            <pc:sldMk cId="12728701" sldId="283"/>
            <ac:cxnSpMk id="2059" creationId="{6EEB3B97-A638-498B-8083-54191CE71E01}"/>
          </ac:cxnSpMkLst>
        </pc:cxnChg>
      </pc:sldChg>
      <pc:sldChg chg="addSp delSp modSp new mod setBg modClrScheme chgLayout modNotesTx">
        <pc:chgData name="Michael Dorsey" userId="55fe7d32-ca7a-42b8-bfd4-8c73c44449d5" providerId="ADAL" clId="{244BDF81-CD32-4EC9-A09C-2372A67A65CB}" dt="2024-05-06T17:00:10.858" v="6349" actId="20577"/>
        <pc:sldMkLst>
          <pc:docMk/>
          <pc:sldMk cId="1783905538" sldId="284"/>
        </pc:sldMkLst>
        <pc:spChg chg="mod ord">
          <ac:chgData name="Michael Dorsey" userId="55fe7d32-ca7a-42b8-bfd4-8c73c44449d5" providerId="ADAL" clId="{244BDF81-CD32-4EC9-A09C-2372A67A65CB}" dt="2024-05-06T16:45:53.950" v="5502" actId="26606"/>
          <ac:spMkLst>
            <pc:docMk/>
            <pc:sldMk cId="1783905538" sldId="284"/>
            <ac:spMk id="2" creationId="{061A95CE-B28A-906E-3EE1-2F6C62887976}"/>
          </ac:spMkLst>
        </pc:spChg>
        <pc:spChg chg="del mod ord">
          <ac:chgData name="Michael Dorsey" userId="55fe7d32-ca7a-42b8-bfd4-8c73c44449d5" providerId="ADAL" clId="{244BDF81-CD32-4EC9-A09C-2372A67A65CB}" dt="2024-05-06T16:29:35.631" v="4765" actId="700"/>
          <ac:spMkLst>
            <pc:docMk/>
            <pc:sldMk cId="1783905538" sldId="284"/>
            <ac:spMk id="3" creationId="{7606CA5F-290F-8A60-6CE5-44F47D88CE42}"/>
          </ac:spMkLst>
        </pc:spChg>
        <pc:spChg chg="add del mod ord">
          <ac:chgData name="Michael Dorsey" userId="55fe7d32-ca7a-42b8-bfd4-8c73c44449d5" providerId="ADAL" clId="{244BDF81-CD32-4EC9-A09C-2372A67A65CB}" dt="2024-05-06T16:29:39.340" v="4766" actId="478"/>
          <ac:spMkLst>
            <pc:docMk/>
            <pc:sldMk cId="1783905538" sldId="284"/>
            <ac:spMk id="4" creationId="{E9951F98-66EA-40FC-98AB-671E97F52F92}"/>
          </ac:spMkLst>
        </pc:spChg>
        <pc:spChg chg="add mod ord">
          <ac:chgData name="Michael Dorsey" userId="55fe7d32-ca7a-42b8-bfd4-8c73c44449d5" providerId="ADAL" clId="{244BDF81-CD32-4EC9-A09C-2372A67A65CB}" dt="2024-05-06T17:00:10.858" v="6349" actId="20577"/>
          <ac:spMkLst>
            <pc:docMk/>
            <pc:sldMk cId="1783905538" sldId="284"/>
            <ac:spMk id="5" creationId="{8DF978E6-7F2F-34E7-BA82-93ECFC121E19}"/>
          </ac:spMkLst>
        </pc:spChg>
        <pc:spChg chg="add del">
          <ac:chgData name="Michael Dorsey" userId="55fe7d32-ca7a-42b8-bfd4-8c73c44449d5" providerId="ADAL" clId="{244BDF81-CD32-4EC9-A09C-2372A67A65CB}" dt="2024-05-06T16:45:53.950" v="5502" actId="26606"/>
          <ac:spMkLst>
            <pc:docMk/>
            <pc:sldMk cId="1783905538" sldId="284"/>
            <ac:spMk id="1031" creationId="{7D379150-F6B4-45C8-BE10-6B278AD400EB}"/>
          </ac:spMkLst>
        </pc:spChg>
        <pc:spChg chg="add del">
          <ac:chgData name="Michael Dorsey" userId="55fe7d32-ca7a-42b8-bfd4-8c73c44449d5" providerId="ADAL" clId="{244BDF81-CD32-4EC9-A09C-2372A67A65CB}" dt="2024-05-06T16:45:53.950" v="5502" actId="26606"/>
          <ac:spMkLst>
            <pc:docMk/>
            <pc:sldMk cId="1783905538" sldId="284"/>
            <ac:spMk id="1033" creationId="{5FFCF544-A370-4A5D-A95F-CA6E0E7191E6}"/>
          </ac:spMkLst>
        </pc:spChg>
        <pc:spChg chg="add del">
          <ac:chgData name="Michael Dorsey" userId="55fe7d32-ca7a-42b8-bfd4-8c73c44449d5" providerId="ADAL" clId="{244BDF81-CD32-4EC9-A09C-2372A67A65CB}" dt="2024-05-06T16:45:53.950" v="5502" actId="26606"/>
          <ac:spMkLst>
            <pc:docMk/>
            <pc:sldMk cId="1783905538" sldId="284"/>
            <ac:spMk id="1037" creationId="{52ABB703-2B0E-4C3B-B4A2-F3973548E561}"/>
          </ac:spMkLst>
        </pc:spChg>
        <pc:spChg chg="add del">
          <ac:chgData name="Michael Dorsey" userId="55fe7d32-ca7a-42b8-bfd4-8c73c44449d5" providerId="ADAL" clId="{244BDF81-CD32-4EC9-A09C-2372A67A65CB}" dt="2024-05-06T16:45:53.950" v="5502" actId="26606"/>
          <ac:spMkLst>
            <pc:docMk/>
            <pc:sldMk cId="1783905538" sldId="284"/>
            <ac:spMk id="1041" creationId="{E95DA498-D9A2-4DA9-B9DA-B3776E08CF7E}"/>
          </ac:spMkLst>
        </pc:spChg>
        <pc:spChg chg="add del">
          <ac:chgData name="Michael Dorsey" userId="55fe7d32-ca7a-42b8-bfd4-8c73c44449d5" providerId="ADAL" clId="{244BDF81-CD32-4EC9-A09C-2372A67A65CB}" dt="2024-05-06T16:45:53.950" v="5502" actId="26606"/>
          <ac:spMkLst>
            <pc:docMk/>
            <pc:sldMk cId="1783905538" sldId="284"/>
            <ac:spMk id="1043" creationId="{82A73093-4B9D-420D-B17E-52293703A1D4}"/>
          </ac:spMkLst>
        </pc:spChg>
        <pc:spChg chg="add">
          <ac:chgData name="Michael Dorsey" userId="55fe7d32-ca7a-42b8-bfd4-8c73c44449d5" providerId="ADAL" clId="{244BDF81-CD32-4EC9-A09C-2372A67A65CB}" dt="2024-05-06T16:45:53.950" v="5502" actId="26606"/>
          <ac:spMkLst>
            <pc:docMk/>
            <pc:sldMk cId="1783905538" sldId="284"/>
            <ac:spMk id="1048" creationId="{7D379150-F6B4-45C8-BE10-6B278AD400EB}"/>
          </ac:spMkLst>
        </pc:spChg>
        <pc:spChg chg="add">
          <ac:chgData name="Michael Dorsey" userId="55fe7d32-ca7a-42b8-bfd4-8c73c44449d5" providerId="ADAL" clId="{244BDF81-CD32-4EC9-A09C-2372A67A65CB}" dt="2024-05-06T16:45:53.950" v="5502" actId="26606"/>
          <ac:spMkLst>
            <pc:docMk/>
            <pc:sldMk cId="1783905538" sldId="284"/>
            <ac:spMk id="1050" creationId="{5FFCF544-A370-4A5D-A95F-CA6E0E7191E6}"/>
          </ac:spMkLst>
        </pc:spChg>
        <pc:picChg chg="add mod">
          <ac:chgData name="Michael Dorsey" userId="55fe7d32-ca7a-42b8-bfd4-8c73c44449d5" providerId="ADAL" clId="{244BDF81-CD32-4EC9-A09C-2372A67A65CB}" dt="2024-05-06T16:46:03.717" v="5505" actId="1076"/>
          <ac:picMkLst>
            <pc:docMk/>
            <pc:sldMk cId="1783905538" sldId="284"/>
            <ac:picMk id="1026" creationId="{CF22137F-9B0F-AE78-36F9-FF1EDC374D6F}"/>
          </ac:picMkLst>
        </pc:picChg>
        <pc:cxnChg chg="add del">
          <ac:chgData name="Michael Dorsey" userId="55fe7d32-ca7a-42b8-bfd4-8c73c44449d5" providerId="ADAL" clId="{244BDF81-CD32-4EC9-A09C-2372A67A65CB}" dt="2024-05-06T16:45:53.950" v="5502" actId="26606"/>
          <ac:cxnSpMkLst>
            <pc:docMk/>
            <pc:sldMk cId="1783905538" sldId="284"/>
            <ac:cxnSpMk id="1035" creationId="{6EEB3B97-A638-498B-8083-54191CE71E01}"/>
          </ac:cxnSpMkLst>
        </pc:cxnChg>
        <pc:cxnChg chg="add del">
          <ac:chgData name="Michael Dorsey" userId="55fe7d32-ca7a-42b8-bfd4-8c73c44449d5" providerId="ADAL" clId="{244BDF81-CD32-4EC9-A09C-2372A67A65CB}" dt="2024-05-06T16:45:53.950" v="5502" actId="26606"/>
          <ac:cxnSpMkLst>
            <pc:docMk/>
            <pc:sldMk cId="1783905538" sldId="284"/>
            <ac:cxnSpMk id="1039" creationId="{9C21570E-E159-49A6-9891-FA397B7A92D3}"/>
          </ac:cxnSpMkLst>
        </pc:cxnChg>
        <pc:cxnChg chg="add">
          <ac:chgData name="Michael Dorsey" userId="55fe7d32-ca7a-42b8-bfd4-8c73c44449d5" providerId="ADAL" clId="{244BDF81-CD32-4EC9-A09C-2372A67A65CB}" dt="2024-05-06T16:45:53.950" v="5502" actId="26606"/>
          <ac:cxnSpMkLst>
            <pc:docMk/>
            <pc:sldMk cId="1783905538" sldId="284"/>
            <ac:cxnSpMk id="1052" creationId="{6EEB3B97-A638-498B-8083-54191CE71E01}"/>
          </ac:cxnSpMkLst>
        </pc:cxnChg>
      </pc:sldChg>
      <pc:sldChg chg="modSp new mod">
        <pc:chgData name="Michael Dorsey" userId="55fe7d32-ca7a-42b8-bfd4-8c73c44449d5" providerId="ADAL" clId="{244BDF81-CD32-4EC9-A09C-2372A67A65CB}" dt="2024-05-06T16:49:42.813" v="5571" actId="20577"/>
        <pc:sldMkLst>
          <pc:docMk/>
          <pc:sldMk cId="1615125152" sldId="285"/>
        </pc:sldMkLst>
        <pc:spChg chg="mod">
          <ac:chgData name="Michael Dorsey" userId="55fe7d32-ca7a-42b8-bfd4-8c73c44449d5" providerId="ADAL" clId="{244BDF81-CD32-4EC9-A09C-2372A67A65CB}" dt="2024-05-06T16:30:43.047" v="4781" actId="20577"/>
          <ac:spMkLst>
            <pc:docMk/>
            <pc:sldMk cId="1615125152" sldId="285"/>
            <ac:spMk id="2" creationId="{C4440ABD-63D4-B61C-FFBB-D969B5F9D6EA}"/>
          </ac:spMkLst>
        </pc:spChg>
        <pc:spChg chg="mod">
          <ac:chgData name="Michael Dorsey" userId="55fe7d32-ca7a-42b8-bfd4-8c73c44449d5" providerId="ADAL" clId="{244BDF81-CD32-4EC9-A09C-2372A67A65CB}" dt="2024-05-06T16:49:42.813" v="5571" actId="20577"/>
          <ac:spMkLst>
            <pc:docMk/>
            <pc:sldMk cId="1615125152" sldId="285"/>
            <ac:spMk id="3" creationId="{5F2EB603-2B24-2B63-EF47-6A3D5FCC7682}"/>
          </ac:spMkLst>
        </pc:spChg>
      </pc:sldChg>
      <pc:sldMasterChg chg="addSp">
        <pc:chgData name="Michael Dorsey" userId="55fe7d32-ca7a-42b8-bfd4-8c73c44449d5" providerId="ADAL" clId="{244BDF81-CD32-4EC9-A09C-2372A67A65CB}" dt="2024-04-26T14:55:29.068" v="65"/>
        <pc:sldMasterMkLst>
          <pc:docMk/>
          <pc:sldMasterMk cId="3863025795" sldId="2147483672"/>
        </pc:sldMasterMkLst>
        <pc:spChg chg="add">
          <ac:chgData name="Michael Dorsey" userId="55fe7d32-ca7a-42b8-bfd4-8c73c44449d5" providerId="ADAL" clId="{244BDF81-CD32-4EC9-A09C-2372A67A65CB}" dt="2024-04-26T14:55:29.068" v="65"/>
          <ac:spMkLst>
            <pc:docMk/>
            <pc:sldMasterMk cId="3863025795" sldId="2147483672"/>
            <ac:spMk id="8" creationId="{A580A3EB-A946-0CB3-4BBD-A6D837FAD1EE}"/>
          </ac:spMkLst>
        </pc:spChg>
      </pc:sldMasterChg>
      <pc:sldMasterChg chg="addSp">
        <pc:chgData name="Michael Dorsey" userId="55fe7d32-ca7a-42b8-bfd4-8c73c44449d5" providerId="ADAL" clId="{244BDF81-CD32-4EC9-A09C-2372A67A65CB}" dt="2024-04-26T14:55:30.087" v="66"/>
        <pc:sldMasterMkLst>
          <pc:docMk/>
          <pc:sldMasterMk cId="1231022584" sldId="2147483684"/>
        </pc:sldMasterMkLst>
        <pc:spChg chg="add">
          <ac:chgData name="Michael Dorsey" userId="55fe7d32-ca7a-42b8-bfd4-8c73c44449d5" providerId="ADAL" clId="{244BDF81-CD32-4EC9-A09C-2372A67A65CB}" dt="2024-04-26T14:55:30.087" v="66"/>
          <ac:spMkLst>
            <pc:docMk/>
            <pc:sldMasterMk cId="1231022584" sldId="2147483684"/>
            <ac:spMk id="8" creationId="{34F8182E-ABD5-3CC2-E117-A5DD9DB7A9D2}"/>
          </ac:spMkLst>
        </pc:spChg>
      </pc:sldMasterChg>
      <pc:sldMasterChg chg="addSp">
        <pc:chgData name="Michael Dorsey" userId="55fe7d32-ca7a-42b8-bfd4-8c73c44449d5" providerId="ADAL" clId="{244BDF81-CD32-4EC9-A09C-2372A67A65CB}" dt="2024-04-26T14:57:02.102" v="78"/>
        <pc:sldMasterMkLst>
          <pc:docMk/>
          <pc:sldMasterMk cId="1942069336" sldId="2147483696"/>
        </pc:sldMasterMkLst>
        <pc:spChg chg="add">
          <ac:chgData name="Michael Dorsey" userId="55fe7d32-ca7a-42b8-bfd4-8c73c44449d5" providerId="ADAL" clId="{244BDF81-CD32-4EC9-A09C-2372A67A65CB}" dt="2024-04-26T14:57:02.102" v="78"/>
          <ac:spMkLst>
            <pc:docMk/>
            <pc:sldMasterMk cId="1942069336" sldId="2147483696"/>
            <ac:spMk id="8" creationId="{2CEB618A-6FE3-4556-6CDE-C7E2A35FD1B6}"/>
          </ac:spMkLst>
        </pc:spChg>
      </pc:sldMasterChg>
    </pc:docChg>
  </pc:docChgLst>
  <pc:docChgLst>
    <pc:chgData name="Michael Dorsey" userId="55fe7d32-ca7a-42b8-bfd4-8c73c44449d5" providerId="ADAL" clId="{09926585-2362-497C-969F-C448A41178CD}"/>
    <pc:docChg chg="custSel addSld delSld modSld sldOrd">
      <pc:chgData name="Michael Dorsey" userId="55fe7d32-ca7a-42b8-bfd4-8c73c44449d5" providerId="ADAL" clId="{09926585-2362-497C-969F-C448A41178CD}" dt="2024-01-08T22:19:32.943" v="2184" actId="20577"/>
      <pc:docMkLst>
        <pc:docMk/>
      </pc:docMkLst>
      <pc:sldChg chg="modSp mod ord">
        <pc:chgData name="Michael Dorsey" userId="55fe7d32-ca7a-42b8-bfd4-8c73c44449d5" providerId="ADAL" clId="{09926585-2362-497C-969F-C448A41178CD}" dt="2024-01-08T20:00:41.920" v="594"/>
        <pc:sldMkLst>
          <pc:docMk/>
          <pc:sldMk cId="1371528175" sldId="256"/>
        </pc:sldMkLst>
        <pc:spChg chg="mod">
          <ac:chgData name="Michael Dorsey" userId="55fe7d32-ca7a-42b8-bfd4-8c73c44449d5" providerId="ADAL" clId="{09926585-2362-497C-969F-C448A41178CD}" dt="2024-01-08T20:00:41.920" v="594"/>
          <ac:spMkLst>
            <pc:docMk/>
            <pc:sldMk cId="1371528175" sldId="256"/>
            <ac:spMk id="2" creationId="{644889FC-8CB1-8176-EF41-72DC5FE730FA}"/>
          </ac:spMkLst>
        </pc:spChg>
        <pc:spChg chg="mod">
          <ac:chgData name="Michael Dorsey" userId="55fe7d32-ca7a-42b8-bfd4-8c73c44449d5" providerId="ADAL" clId="{09926585-2362-497C-969F-C448A41178CD}" dt="2024-01-08T20:00:41.920" v="594"/>
          <ac:spMkLst>
            <pc:docMk/>
            <pc:sldMk cId="1371528175" sldId="256"/>
            <ac:spMk id="3" creationId="{1C912921-0CF5-2345-879C-C36E95F9660E}"/>
          </ac:spMkLst>
        </pc:spChg>
      </pc:sldChg>
      <pc:sldChg chg="modSp mod">
        <pc:chgData name="Michael Dorsey" userId="55fe7d32-ca7a-42b8-bfd4-8c73c44449d5" providerId="ADAL" clId="{09926585-2362-497C-969F-C448A41178CD}" dt="2024-01-08T20:00:41.920" v="594"/>
        <pc:sldMkLst>
          <pc:docMk/>
          <pc:sldMk cId="2081694413" sldId="257"/>
        </pc:sldMkLst>
        <pc:spChg chg="mod">
          <ac:chgData name="Michael Dorsey" userId="55fe7d32-ca7a-42b8-bfd4-8c73c44449d5" providerId="ADAL" clId="{09926585-2362-497C-969F-C448A41178CD}" dt="2024-01-08T20:00:41.920" v="594"/>
          <ac:spMkLst>
            <pc:docMk/>
            <pc:sldMk cId="2081694413" sldId="257"/>
            <ac:spMk id="2" creationId="{D901987B-7FC3-80AA-6684-1D3EDD0C8E66}"/>
          </ac:spMkLst>
        </pc:spChg>
        <pc:spChg chg="mod">
          <ac:chgData name="Michael Dorsey" userId="55fe7d32-ca7a-42b8-bfd4-8c73c44449d5" providerId="ADAL" clId="{09926585-2362-497C-969F-C448A41178CD}" dt="2024-01-08T20:00:41.920" v="594"/>
          <ac:spMkLst>
            <pc:docMk/>
            <pc:sldMk cId="2081694413" sldId="257"/>
            <ac:spMk id="3" creationId="{4EFB0C34-B6DA-4CB0-79B3-A7261CB76821}"/>
          </ac:spMkLst>
        </pc:spChg>
      </pc:sldChg>
      <pc:sldChg chg="modSp">
        <pc:chgData name="Michael Dorsey" userId="55fe7d32-ca7a-42b8-bfd4-8c73c44449d5" providerId="ADAL" clId="{09926585-2362-497C-969F-C448A41178CD}" dt="2024-01-08T20:00:41.920" v="594"/>
        <pc:sldMkLst>
          <pc:docMk/>
          <pc:sldMk cId="965137723" sldId="258"/>
        </pc:sldMkLst>
        <pc:spChg chg="mod">
          <ac:chgData name="Michael Dorsey" userId="55fe7d32-ca7a-42b8-bfd4-8c73c44449d5" providerId="ADAL" clId="{09926585-2362-497C-969F-C448A41178CD}" dt="2024-01-08T20:00:41.920" v="594"/>
          <ac:spMkLst>
            <pc:docMk/>
            <pc:sldMk cId="965137723" sldId="258"/>
            <ac:spMk id="2" creationId="{E661EFA3-7FB9-E0F2-604C-4E91E48639F7}"/>
          </ac:spMkLst>
        </pc:spChg>
        <pc:spChg chg="mod">
          <ac:chgData name="Michael Dorsey" userId="55fe7d32-ca7a-42b8-bfd4-8c73c44449d5" providerId="ADAL" clId="{09926585-2362-497C-969F-C448A41178CD}" dt="2024-01-08T20:00:41.920" v="594"/>
          <ac:spMkLst>
            <pc:docMk/>
            <pc:sldMk cId="965137723" sldId="258"/>
            <ac:spMk id="3" creationId="{1F61DB92-F308-A8B0-5D8B-421D6C85F2B0}"/>
          </ac:spMkLst>
        </pc:spChg>
      </pc:sldChg>
      <pc:sldChg chg="modSp">
        <pc:chgData name="Michael Dorsey" userId="55fe7d32-ca7a-42b8-bfd4-8c73c44449d5" providerId="ADAL" clId="{09926585-2362-497C-969F-C448A41178CD}" dt="2024-01-08T20:00:41.920" v="594"/>
        <pc:sldMkLst>
          <pc:docMk/>
          <pc:sldMk cId="2776784982" sldId="259"/>
        </pc:sldMkLst>
        <pc:spChg chg="mod">
          <ac:chgData name="Michael Dorsey" userId="55fe7d32-ca7a-42b8-bfd4-8c73c44449d5" providerId="ADAL" clId="{09926585-2362-497C-969F-C448A41178CD}" dt="2024-01-08T20:00:41.920" v="594"/>
          <ac:spMkLst>
            <pc:docMk/>
            <pc:sldMk cId="2776784982" sldId="259"/>
            <ac:spMk id="2" creationId="{D76F9244-E73B-C463-B4C7-D4331B7DAF93}"/>
          </ac:spMkLst>
        </pc:spChg>
      </pc:sldChg>
      <pc:sldChg chg="modSp">
        <pc:chgData name="Michael Dorsey" userId="55fe7d32-ca7a-42b8-bfd4-8c73c44449d5" providerId="ADAL" clId="{09926585-2362-497C-969F-C448A41178CD}" dt="2024-01-08T20:00:41.920" v="594"/>
        <pc:sldMkLst>
          <pc:docMk/>
          <pc:sldMk cId="316934261" sldId="260"/>
        </pc:sldMkLst>
        <pc:spChg chg="mod">
          <ac:chgData name="Michael Dorsey" userId="55fe7d32-ca7a-42b8-bfd4-8c73c44449d5" providerId="ADAL" clId="{09926585-2362-497C-969F-C448A41178CD}" dt="2024-01-08T20:00:41.920" v="594"/>
          <ac:spMkLst>
            <pc:docMk/>
            <pc:sldMk cId="316934261" sldId="260"/>
            <ac:spMk id="2" creationId="{AD82E28C-B0C3-FEDB-EF90-F2BE658F65BE}"/>
          </ac:spMkLst>
        </pc:spChg>
        <pc:spChg chg="mod">
          <ac:chgData name="Michael Dorsey" userId="55fe7d32-ca7a-42b8-bfd4-8c73c44449d5" providerId="ADAL" clId="{09926585-2362-497C-969F-C448A41178CD}" dt="2024-01-08T20:00:41.920" v="594"/>
          <ac:spMkLst>
            <pc:docMk/>
            <pc:sldMk cId="316934261" sldId="260"/>
            <ac:spMk id="3" creationId="{D5F95B6D-6AF2-97CD-DBF1-A3025A013E9B}"/>
          </ac:spMkLst>
        </pc:spChg>
      </pc:sldChg>
      <pc:sldChg chg="modSp">
        <pc:chgData name="Michael Dorsey" userId="55fe7d32-ca7a-42b8-bfd4-8c73c44449d5" providerId="ADAL" clId="{09926585-2362-497C-969F-C448A41178CD}" dt="2024-01-08T20:00:41.920" v="594"/>
        <pc:sldMkLst>
          <pc:docMk/>
          <pc:sldMk cId="1609497783" sldId="261"/>
        </pc:sldMkLst>
        <pc:spChg chg="mod">
          <ac:chgData name="Michael Dorsey" userId="55fe7d32-ca7a-42b8-bfd4-8c73c44449d5" providerId="ADAL" clId="{09926585-2362-497C-969F-C448A41178CD}" dt="2024-01-08T20:00:41.920" v="594"/>
          <ac:spMkLst>
            <pc:docMk/>
            <pc:sldMk cId="1609497783" sldId="261"/>
            <ac:spMk id="2" creationId="{04DCCF5E-2EBA-6932-DD19-813416BBD43C}"/>
          </ac:spMkLst>
        </pc:spChg>
        <pc:spChg chg="mod">
          <ac:chgData name="Michael Dorsey" userId="55fe7d32-ca7a-42b8-bfd4-8c73c44449d5" providerId="ADAL" clId="{09926585-2362-497C-969F-C448A41178CD}" dt="2024-01-08T20:00:41.920" v="594"/>
          <ac:spMkLst>
            <pc:docMk/>
            <pc:sldMk cId="1609497783" sldId="261"/>
            <ac:spMk id="3" creationId="{FA5BDAFE-3C4E-7179-A763-47166E1D5802}"/>
          </ac:spMkLst>
        </pc:spChg>
      </pc:sldChg>
      <pc:sldChg chg="modSp">
        <pc:chgData name="Michael Dorsey" userId="55fe7d32-ca7a-42b8-bfd4-8c73c44449d5" providerId="ADAL" clId="{09926585-2362-497C-969F-C448A41178CD}" dt="2024-01-08T20:00:41.920" v="594"/>
        <pc:sldMkLst>
          <pc:docMk/>
          <pc:sldMk cId="1347610375" sldId="262"/>
        </pc:sldMkLst>
        <pc:spChg chg="mod">
          <ac:chgData name="Michael Dorsey" userId="55fe7d32-ca7a-42b8-bfd4-8c73c44449d5" providerId="ADAL" clId="{09926585-2362-497C-969F-C448A41178CD}" dt="2024-01-08T20:00:41.920" v="594"/>
          <ac:spMkLst>
            <pc:docMk/>
            <pc:sldMk cId="1347610375" sldId="262"/>
            <ac:spMk id="2" creationId="{91139E13-F8D4-19B7-3C98-120687E8E3D7}"/>
          </ac:spMkLst>
        </pc:spChg>
        <pc:spChg chg="mod">
          <ac:chgData name="Michael Dorsey" userId="55fe7d32-ca7a-42b8-bfd4-8c73c44449d5" providerId="ADAL" clId="{09926585-2362-497C-969F-C448A41178CD}" dt="2024-01-08T20:00:41.920" v="594"/>
          <ac:spMkLst>
            <pc:docMk/>
            <pc:sldMk cId="1347610375" sldId="262"/>
            <ac:spMk id="3" creationId="{995A4C26-F698-BD1F-3348-648B4E627B14}"/>
          </ac:spMkLst>
        </pc:spChg>
      </pc:sldChg>
      <pc:sldChg chg="modSp">
        <pc:chgData name="Michael Dorsey" userId="55fe7d32-ca7a-42b8-bfd4-8c73c44449d5" providerId="ADAL" clId="{09926585-2362-497C-969F-C448A41178CD}" dt="2024-01-08T20:00:41.920" v="594"/>
        <pc:sldMkLst>
          <pc:docMk/>
          <pc:sldMk cId="4258382763" sldId="263"/>
        </pc:sldMkLst>
        <pc:spChg chg="mod">
          <ac:chgData name="Michael Dorsey" userId="55fe7d32-ca7a-42b8-bfd4-8c73c44449d5" providerId="ADAL" clId="{09926585-2362-497C-969F-C448A41178CD}" dt="2024-01-08T20:00:41.920" v="594"/>
          <ac:spMkLst>
            <pc:docMk/>
            <pc:sldMk cId="4258382763" sldId="263"/>
            <ac:spMk id="2" creationId="{C4B4F2E2-CEFC-855A-3210-97EC92D1A0F1}"/>
          </ac:spMkLst>
        </pc:spChg>
        <pc:spChg chg="mod">
          <ac:chgData name="Michael Dorsey" userId="55fe7d32-ca7a-42b8-bfd4-8c73c44449d5" providerId="ADAL" clId="{09926585-2362-497C-969F-C448A41178CD}" dt="2024-01-08T20:00:41.920" v="594"/>
          <ac:spMkLst>
            <pc:docMk/>
            <pc:sldMk cId="4258382763" sldId="263"/>
            <ac:spMk id="3" creationId="{97F246F9-339F-AA8E-2821-5EE0D50E0CAF}"/>
          </ac:spMkLst>
        </pc:spChg>
      </pc:sldChg>
      <pc:sldChg chg="modSp mod">
        <pc:chgData name="Michael Dorsey" userId="55fe7d32-ca7a-42b8-bfd4-8c73c44449d5" providerId="ADAL" clId="{09926585-2362-497C-969F-C448A41178CD}" dt="2024-01-08T21:34:39.949" v="599" actId="20577"/>
        <pc:sldMkLst>
          <pc:docMk/>
          <pc:sldMk cId="1854377183" sldId="264"/>
        </pc:sldMkLst>
        <pc:spChg chg="mod">
          <ac:chgData name="Michael Dorsey" userId="55fe7d32-ca7a-42b8-bfd4-8c73c44449d5" providerId="ADAL" clId="{09926585-2362-497C-969F-C448A41178CD}" dt="2024-01-08T20:00:41.920" v="594"/>
          <ac:spMkLst>
            <pc:docMk/>
            <pc:sldMk cId="1854377183" sldId="264"/>
            <ac:spMk id="2" creationId="{C50C3BF2-E0CF-86ED-D0B6-27C8E16E4296}"/>
          </ac:spMkLst>
        </pc:spChg>
        <pc:spChg chg="mod">
          <ac:chgData name="Michael Dorsey" userId="55fe7d32-ca7a-42b8-bfd4-8c73c44449d5" providerId="ADAL" clId="{09926585-2362-497C-969F-C448A41178CD}" dt="2024-01-08T21:34:39.949" v="599" actId="20577"/>
          <ac:spMkLst>
            <pc:docMk/>
            <pc:sldMk cId="1854377183" sldId="264"/>
            <ac:spMk id="3" creationId="{1884FA8C-81D9-6753-2828-9F86C2A74BC1}"/>
          </ac:spMkLst>
        </pc:spChg>
      </pc:sldChg>
      <pc:sldChg chg="modSp add mod modNotesTx">
        <pc:chgData name="Michael Dorsey" userId="55fe7d32-ca7a-42b8-bfd4-8c73c44449d5" providerId="ADAL" clId="{09926585-2362-497C-969F-C448A41178CD}" dt="2024-01-08T22:06:06.232" v="2116" actId="20577"/>
        <pc:sldMkLst>
          <pc:docMk/>
          <pc:sldMk cId="1803096863" sldId="265"/>
        </pc:sldMkLst>
        <pc:spChg chg="mod">
          <ac:chgData name="Michael Dorsey" userId="55fe7d32-ca7a-42b8-bfd4-8c73c44449d5" providerId="ADAL" clId="{09926585-2362-497C-969F-C448A41178CD}" dt="2024-01-08T22:06:06.232" v="2116" actId="20577"/>
          <ac:spMkLst>
            <pc:docMk/>
            <pc:sldMk cId="1803096863" sldId="265"/>
            <ac:spMk id="2" creationId="{612F5BA2-3756-2BCF-59F5-7B7FFE0B56E8}"/>
          </ac:spMkLst>
        </pc:spChg>
        <pc:spChg chg="mod">
          <ac:chgData name="Michael Dorsey" userId="55fe7d32-ca7a-42b8-bfd4-8c73c44449d5" providerId="ADAL" clId="{09926585-2362-497C-969F-C448A41178CD}" dt="2024-01-08T20:00:41.920" v="594"/>
          <ac:spMkLst>
            <pc:docMk/>
            <pc:sldMk cId="1803096863" sldId="265"/>
            <ac:spMk id="3" creationId="{E5ED4153-BB44-F01C-E71D-2035A28B2946}"/>
          </ac:spMkLst>
        </pc:spChg>
      </pc:sldChg>
      <pc:sldChg chg="del">
        <pc:chgData name="Michael Dorsey" userId="55fe7d32-ca7a-42b8-bfd4-8c73c44449d5" providerId="ADAL" clId="{09926585-2362-497C-969F-C448A41178CD}" dt="2024-01-08T19:54:12.850" v="141" actId="47"/>
        <pc:sldMkLst>
          <pc:docMk/>
          <pc:sldMk cId="2980988235" sldId="265"/>
        </pc:sldMkLst>
      </pc:sldChg>
      <pc:sldChg chg="modSp mod modNotesTx">
        <pc:chgData name="Michael Dorsey" userId="55fe7d32-ca7a-42b8-bfd4-8c73c44449d5" providerId="ADAL" clId="{09926585-2362-497C-969F-C448A41178CD}" dt="2024-01-08T22:12:51.200" v="2117" actId="20577"/>
        <pc:sldMkLst>
          <pc:docMk/>
          <pc:sldMk cId="2803473385" sldId="266"/>
        </pc:sldMkLst>
        <pc:spChg chg="mod">
          <ac:chgData name="Michael Dorsey" userId="55fe7d32-ca7a-42b8-bfd4-8c73c44449d5" providerId="ADAL" clId="{09926585-2362-497C-969F-C448A41178CD}" dt="2024-01-08T20:00:41.920" v="594"/>
          <ac:spMkLst>
            <pc:docMk/>
            <pc:sldMk cId="2803473385" sldId="266"/>
            <ac:spMk id="2" creationId="{83FCAF61-65B8-2D5C-0CB6-9673610B9494}"/>
          </ac:spMkLst>
        </pc:spChg>
        <pc:spChg chg="mod">
          <ac:chgData name="Michael Dorsey" userId="55fe7d32-ca7a-42b8-bfd4-8c73c44449d5" providerId="ADAL" clId="{09926585-2362-497C-969F-C448A41178CD}" dt="2024-01-08T22:12:51.200" v="2117" actId="20577"/>
          <ac:spMkLst>
            <pc:docMk/>
            <pc:sldMk cId="2803473385" sldId="266"/>
            <ac:spMk id="3" creationId="{1D145940-E5A3-B81D-4012-4C162340340F}"/>
          </ac:spMkLst>
        </pc:spChg>
      </pc:sldChg>
      <pc:sldChg chg="modSp mod">
        <pc:chgData name="Michael Dorsey" userId="55fe7d32-ca7a-42b8-bfd4-8c73c44449d5" providerId="ADAL" clId="{09926585-2362-497C-969F-C448A41178CD}" dt="2024-01-08T21:40:55.981" v="1076" actId="20577"/>
        <pc:sldMkLst>
          <pc:docMk/>
          <pc:sldMk cId="1484281828" sldId="267"/>
        </pc:sldMkLst>
        <pc:spChg chg="mod">
          <ac:chgData name="Michael Dorsey" userId="55fe7d32-ca7a-42b8-bfd4-8c73c44449d5" providerId="ADAL" clId="{09926585-2362-497C-969F-C448A41178CD}" dt="2024-01-08T20:00:41.920" v="594"/>
          <ac:spMkLst>
            <pc:docMk/>
            <pc:sldMk cId="1484281828" sldId="267"/>
            <ac:spMk id="2" creationId="{9E42C025-6969-1742-F676-755E196C8435}"/>
          </ac:spMkLst>
        </pc:spChg>
        <pc:spChg chg="mod">
          <ac:chgData name="Michael Dorsey" userId="55fe7d32-ca7a-42b8-bfd4-8c73c44449d5" providerId="ADAL" clId="{09926585-2362-497C-969F-C448A41178CD}" dt="2024-01-08T21:40:55.981" v="1076" actId="20577"/>
          <ac:spMkLst>
            <pc:docMk/>
            <pc:sldMk cId="1484281828" sldId="267"/>
            <ac:spMk id="3" creationId="{5BEF766E-E389-3D61-CD4E-5C10DAB5FDB3}"/>
          </ac:spMkLst>
        </pc:spChg>
      </pc:sldChg>
      <pc:sldChg chg="modSp mod">
        <pc:chgData name="Michael Dorsey" userId="55fe7d32-ca7a-42b8-bfd4-8c73c44449d5" providerId="ADAL" clId="{09926585-2362-497C-969F-C448A41178CD}" dt="2024-01-08T22:18:57.885" v="2182" actId="20577"/>
        <pc:sldMkLst>
          <pc:docMk/>
          <pc:sldMk cId="57267345" sldId="268"/>
        </pc:sldMkLst>
        <pc:spChg chg="mod">
          <ac:chgData name="Michael Dorsey" userId="55fe7d32-ca7a-42b8-bfd4-8c73c44449d5" providerId="ADAL" clId="{09926585-2362-497C-969F-C448A41178CD}" dt="2024-01-08T20:00:41.920" v="594"/>
          <ac:spMkLst>
            <pc:docMk/>
            <pc:sldMk cId="57267345" sldId="268"/>
            <ac:spMk id="2" creationId="{B662403F-FD0F-BF76-5EBC-D4DD88C08756}"/>
          </ac:spMkLst>
        </pc:spChg>
        <pc:spChg chg="mod">
          <ac:chgData name="Michael Dorsey" userId="55fe7d32-ca7a-42b8-bfd4-8c73c44449d5" providerId="ADAL" clId="{09926585-2362-497C-969F-C448A41178CD}" dt="2024-01-08T22:18:57.885" v="2182" actId="20577"/>
          <ac:spMkLst>
            <pc:docMk/>
            <pc:sldMk cId="57267345" sldId="268"/>
            <ac:spMk id="3" creationId="{AA873B9E-A00E-08B9-AFB7-FC33E5A05E35}"/>
          </ac:spMkLst>
        </pc:spChg>
      </pc:sldChg>
      <pc:sldChg chg="modSp mod">
        <pc:chgData name="Michael Dorsey" userId="55fe7d32-ca7a-42b8-bfd4-8c73c44449d5" providerId="ADAL" clId="{09926585-2362-497C-969F-C448A41178CD}" dt="2024-01-08T22:19:32.943" v="2184" actId="20577"/>
        <pc:sldMkLst>
          <pc:docMk/>
          <pc:sldMk cId="505512580" sldId="269"/>
        </pc:sldMkLst>
        <pc:spChg chg="mod">
          <ac:chgData name="Michael Dorsey" userId="55fe7d32-ca7a-42b8-bfd4-8c73c44449d5" providerId="ADAL" clId="{09926585-2362-497C-969F-C448A41178CD}" dt="2024-01-08T20:00:41.920" v="594"/>
          <ac:spMkLst>
            <pc:docMk/>
            <pc:sldMk cId="505512580" sldId="269"/>
            <ac:spMk id="2" creationId="{5DACB43C-51D4-DB7E-AFB1-526ECE401C74}"/>
          </ac:spMkLst>
        </pc:spChg>
        <pc:spChg chg="mod">
          <ac:chgData name="Michael Dorsey" userId="55fe7d32-ca7a-42b8-bfd4-8c73c44449d5" providerId="ADAL" clId="{09926585-2362-497C-969F-C448A41178CD}" dt="2024-01-08T22:19:32.943" v="2184" actId="20577"/>
          <ac:spMkLst>
            <pc:docMk/>
            <pc:sldMk cId="505512580" sldId="269"/>
            <ac:spMk id="3" creationId="{622D2DD7-461F-1A12-500A-404038005016}"/>
          </ac:spMkLst>
        </pc:spChg>
      </pc:sldChg>
      <pc:sldChg chg="modSp mod">
        <pc:chgData name="Michael Dorsey" userId="55fe7d32-ca7a-42b8-bfd4-8c73c44449d5" providerId="ADAL" clId="{09926585-2362-497C-969F-C448A41178CD}" dt="2024-01-08T22:14:28.991" v="2144" actId="20577"/>
        <pc:sldMkLst>
          <pc:docMk/>
          <pc:sldMk cId="3385524362" sldId="270"/>
        </pc:sldMkLst>
        <pc:spChg chg="mod">
          <ac:chgData name="Michael Dorsey" userId="55fe7d32-ca7a-42b8-bfd4-8c73c44449d5" providerId="ADAL" clId="{09926585-2362-497C-969F-C448A41178CD}" dt="2024-01-08T20:00:41.920" v="594"/>
          <ac:spMkLst>
            <pc:docMk/>
            <pc:sldMk cId="3385524362" sldId="270"/>
            <ac:spMk id="2" creationId="{EF3EFB43-D214-E129-7E08-80049D979646}"/>
          </ac:spMkLst>
        </pc:spChg>
        <pc:spChg chg="mod">
          <ac:chgData name="Michael Dorsey" userId="55fe7d32-ca7a-42b8-bfd4-8c73c44449d5" providerId="ADAL" clId="{09926585-2362-497C-969F-C448A41178CD}" dt="2024-01-08T22:14:28.991" v="2144" actId="20577"/>
          <ac:spMkLst>
            <pc:docMk/>
            <pc:sldMk cId="3385524362" sldId="270"/>
            <ac:spMk id="3" creationId="{89994DD1-9A9C-822B-849C-E317AB23DE10}"/>
          </ac:spMkLst>
        </pc:spChg>
      </pc:sldChg>
      <pc:sldChg chg="modSp add mod">
        <pc:chgData name="Michael Dorsey" userId="55fe7d32-ca7a-42b8-bfd4-8c73c44449d5" providerId="ADAL" clId="{09926585-2362-497C-969F-C448A41178CD}" dt="2024-01-08T22:15:32.543" v="2178" actId="20577"/>
        <pc:sldMkLst>
          <pc:docMk/>
          <pc:sldMk cId="3897598743" sldId="271"/>
        </pc:sldMkLst>
        <pc:spChg chg="mod">
          <ac:chgData name="Michael Dorsey" userId="55fe7d32-ca7a-42b8-bfd4-8c73c44449d5" providerId="ADAL" clId="{09926585-2362-497C-969F-C448A41178CD}" dt="2024-01-08T22:15:32.543" v="2178" actId="20577"/>
          <ac:spMkLst>
            <pc:docMk/>
            <pc:sldMk cId="3897598743" sldId="271"/>
            <ac:spMk id="3" creationId="{5BEF766E-E389-3D61-CD4E-5C10DAB5FDB3}"/>
          </ac:spMkLst>
        </pc:spChg>
      </pc:sldChg>
      <pc:sldChg chg="delSp modSp new mod">
        <pc:chgData name="Michael Dorsey" userId="55fe7d32-ca7a-42b8-bfd4-8c73c44449d5" providerId="ADAL" clId="{09926585-2362-497C-969F-C448A41178CD}" dt="2024-01-08T22:14:33.867" v="2145" actId="478"/>
        <pc:sldMkLst>
          <pc:docMk/>
          <pc:sldMk cId="852342354" sldId="272"/>
        </pc:sldMkLst>
        <pc:spChg chg="mod">
          <ac:chgData name="Michael Dorsey" userId="55fe7d32-ca7a-42b8-bfd4-8c73c44449d5" providerId="ADAL" clId="{09926585-2362-497C-969F-C448A41178CD}" dt="2024-01-08T22:14:22.909" v="2130" actId="122"/>
          <ac:spMkLst>
            <pc:docMk/>
            <pc:sldMk cId="852342354" sldId="272"/>
            <ac:spMk id="2" creationId="{4E10DC51-25F3-856D-3382-0AD4CE7261E4}"/>
          </ac:spMkLst>
        </pc:spChg>
        <pc:spChg chg="del">
          <ac:chgData name="Michael Dorsey" userId="55fe7d32-ca7a-42b8-bfd4-8c73c44449d5" providerId="ADAL" clId="{09926585-2362-497C-969F-C448A41178CD}" dt="2024-01-08T22:14:33.867" v="2145" actId="478"/>
          <ac:spMkLst>
            <pc:docMk/>
            <pc:sldMk cId="852342354" sldId="272"/>
            <ac:spMk id="3" creationId="{B5D5F280-3CA9-C54D-F08C-945C7CD7A545}"/>
          </ac:spMkLst>
        </pc:spChg>
      </pc:sldChg>
    </pc:docChg>
  </pc:docChgLst>
  <pc:docChgLst>
    <pc:chgData name="Michael Dorsey" userId="55fe7d32-ca7a-42b8-bfd4-8c73c44449d5" providerId="ADAL" clId="{3D2AC898-75E3-4BD9-8FEA-8133421B3964}"/>
    <pc:docChg chg="undo custSel addSld delSld modSld">
      <pc:chgData name="Michael Dorsey" userId="55fe7d32-ca7a-42b8-bfd4-8c73c44449d5" providerId="ADAL" clId="{3D2AC898-75E3-4BD9-8FEA-8133421B3964}" dt="2024-05-08T17:50:40.644" v="1909" actId="20577"/>
      <pc:docMkLst>
        <pc:docMk/>
      </pc:docMkLst>
      <pc:sldChg chg="modSp mod">
        <pc:chgData name="Michael Dorsey" userId="55fe7d32-ca7a-42b8-bfd4-8c73c44449d5" providerId="ADAL" clId="{3D2AC898-75E3-4BD9-8FEA-8133421B3964}" dt="2024-05-07T19:39:50.911" v="1721" actId="20577"/>
        <pc:sldMkLst>
          <pc:docMk/>
          <pc:sldMk cId="1854377183" sldId="264"/>
        </pc:sldMkLst>
        <pc:spChg chg="mod">
          <ac:chgData name="Michael Dorsey" userId="55fe7d32-ca7a-42b8-bfd4-8c73c44449d5" providerId="ADAL" clId="{3D2AC898-75E3-4BD9-8FEA-8133421B3964}" dt="2024-05-07T19:39:50.911" v="1721" actId="20577"/>
          <ac:spMkLst>
            <pc:docMk/>
            <pc:sldMk cId="1854377183" sldId="264"/>
            <ac:spMk id="3" creationId="{1884FA8C-81D9-6753-2828-9F86C2A74BC1}"/>
          </ac:spMkLst>
        </pc:spChg>
      </pc:sldChg>
      <pc:sldChg chg="addSp delSp modSp mod">
        <pc:chgData name="Michael Dorsey" userId="55fe7d32-ca7a-42b8-bfd4-8c73c44449d5" providerId="ADAL" clId="{3D2AC898-75E3-4BD9-8FEA-8133421B3964}" dt="2024-05-06T17:13:58.588" v="248" actId="26606"/>
        <pc:sldMkLst>
          <pc:docMk/>
          <pc:sldMk cId="1803096863" sldId="265"/>
        </pc:sldMkLst>
        <pc:spChg chg="mod">
          <ac:chgData name="Michael Dorsey" userId="55fe7d32-ca7a-42b8-bfd4-8c73c44449d5" providerId="ADAL" clId="{3D2AC898-75E3-4BD9-8FEA-8133421B3964}" dt="2024-05-06T17:13:58.588" v="248" actId="26606"/>
          <ac:spMkLst>
            <pc:docMk/>
            <pc:sldMk cId="1803096863" sldId="265"/>
            <ac:spMk id="2" creationId="{612F5BA2-3756-2BCF-59F5-7B7FFE0B56E8}"/>
          </ac:spMkLst>
        </pc:spChg>
        <pc:spChg chg="mod">
          <ac:chgData name="Michael Dorsey" userId="55fe7d32-ca7a-42b8-bfd4-8c73c44449d5" providerId="ADAL" clId="{3D2AC898-75E3-4BD9-8FEA-8133421B3964}" dt="2024-05-06T17:13:58.588" v="248" actId="26606"/>
          <ac:spMkLst>
            <pc:docMk/>
            <pc:sldMk cId="1803096863" sldId="265"/>
            <ac:spMk id="3" creationId="{E5ED4153-BB44-F01C-E71D-2035A28B2946}"/>
          </ac:spMkLst>
        </pc:spChg>
        <pc:spChg chg="del">
          <ac:chgData name="Michael Dorsey" userId="55fe7d32-ca7a-42b8-bfd4-8c73c44449d5" providerId="ADAL" clId="{3D2AC898-75E3-4BD9-8FEA-8133421B3964}" dt="2024-05-06T17:13:58.588" v="248" actId="26606"/>
          <ac:spMkLst>
            <pc:docMk/>
            <pc:sldMk cId="1803096863" sldId="265"/>
            <ac:spMk id="25" creationId="{AE220058-3FCE-496E-ADF2-D8A6961F39F6}"/>
          </ac:spMkLst>
        </pc:spChg>
        <pc:spChg chg="del">
          <ac:chgData name="Michael Dorsey" userId="55fe7d32-ca7a-42b8-bfd4-8c73c44449d5" providerId="ADAL" clId="{3D2AC898-75E3-4BD9-8FEA-8133421B3964}" dt="2024-05-06T17:13:58.588" v="248" actId="26606"/>
          <ac:spMkLst>
            <pc:docMk/>
            <pc:sldMk cId="1803096863" sldId="265"/>
            <ac:spMk id="27" creationId="{3E9C5090-7D25-41E3-A6D3-CCAEE505E785}"/>
          </ac:spMkLst>
        </pc:spChg>
        <pc:spChg chg="del">
          <ac:chgData name="Michael Dorsey" userId="55fe7d32-ca7a-42b8-bfd4-8c73c44449d5" providerId="ADAL" clId="{3D2AC898-75E3-4BD9-8FEA-8133421B3964}" dt="2024-05-06T17:13:58.588" v="248" actId="26606"/>
          <ac:spMkLst>
            <pc:docMk/>
            <pc:sldMk cId="1803096863" sldId="265"/>
            <ac:spMk id="28" creationId="{11BF8809-0DAC-41E5-A212-ACB4A01BE95B}"/>
          </ac:spMkLst>
        </pc:spChg>
        <pc:spChg chg="add">
          <ac:chgData name="Michael Dorsey" userId="55fe7d32-ca7a-42b8-bfd4-8c73c44449d5" providerId="ADAL" clId="{3D2AC898-75E3-4BD9-8FEA-8133421B3964}" dt="2024-05-06T17:13:58.588" v="248" actId="26606"/>
          <ac:spMkLst>
            <pc:docMk/>
            <pc:sldMk cId="1803096863" sldId="265"/>
            <ac:spMk id="33" creationId="{FBDCECDC-EEE3-4128-AA5E-82A8C08796E8}"/>
          </ac:spMkLst>
        </pc:spChg>
        <pc:spChg chg="add">
          <ac:chgData name="Michael Dorsey" userId="55fe7d32-ca7a-42b8-bfd4-8c73c44449d5" providerId="ADAL" clId="{3D2AC898-75E3-4BD9-8FEA-8133421B3964}" dt="2024-05-06T17:13:58.588" v="248" actId="26606"/>
          <ac:spMkLst>
            <pc:docMk/>
            <pc:sldMk cId="1803096863" sldId="265"/>
            <ac:spMk id="35" creationId="{4260EDE0-989C-4E16-AF94-F652294D828E}"/>
          </ac:spMkLst>
        </pc:spChg>
        <pc:spChg chg="add">
          <ac:chgData name="Michael Dorsey" userId="55fe7d32-ca7a-42b8-bfd4-8c73c44449d5" providerId="ADAL" clId="{3D2AC898-75E3-4BD9-8FEA-8133421B3964}" dt="2024-05-06T17:13:58.588" v="248" actId="26606"/>
          <ac:spMkLst>
            <pc:docMk/>
            <pc:sldMk cId="1803096863" sldId="265"/>
            <ac:spMk id="37" creationId="{1F3985C0-E548-44D2-B30E-F3E42DADE133}"/>
          </ac:spMkLst>
        </pc:spChg>
        <pc:picChg chg="del">
          <ac:chgData name="Michael Dorsey" userId="55fe7d32-ca7a-42b8-bfd4-8c73c44449d5" providerId="ADAL" clId="{3D2AC898-75E3-4BD9-8FEA-8133421B3964}" dt="2024-05-06T17:13:34.497" v="247" actId="478"/>
          <ac:picMkLst>
            <pc:docMk/>
            <pc:sldMk cId="1803096863" sldId="265"/>
            <ac:picMk id="7" creationId="{7B5AE111-606E-1533-D48A-44285A86EF43}"/>
          </ac:picMkLst>
        </pc:picChg>
        <pc:cxnChg chg="del">
          <ac:chgData name="Michael Dorsey" userId="55fe7d32-ca7a-42b8-bfd4-8c73c44449d5" providerId="ADAL" clId="{3D2AC898-75E3-4BD9-8FEA-8133421B3964}" dt="2024-05-06T17:13:58.588" v="248" actId="26606"/>
          <ac:cxnSpMkLst>
            <pc:docMk/>
            <pc:sldMk cId="1803096863" sldId="265"/>
            <ac:cxnSpMk id="26" creationId="{E193F809-7E50-4AAD-8E26-878207931CB5}"/>
          </ac:cxnSpMkLst>
        </pc:cxnChg>
      </pc:sldChg>
      <pc:sldChg chg="modSp">
        <pc:chgData name="Michael Dorsey" userId="55fe7d32-ca7a-42b8-bfd4-8c73c44449d5" providerId="ADAL" clId="{3D2AC898-75E3-4BD9-8FEA-8133421B3964}" dt="2024-05-06T17:12:59.122" v="103" actId="20577"/>
        <pc:sldMkLst>
          <pc:docMk/>
          <pc:sldMk cId="1484281828" sldId="267"/>
        </pc:sldMkLst>
        <pc:graphicFrameChg chg="mod">
          <ac:chgData name="Michael Dorsey" userId="55fe7d32-ca7a-42b8-bfd4-8c73c44449d5" providerId="ADAL" clId="{3D2AC898-75E3-4BD9-8FEA-8133421B3964}" dt="2024-05-06T17:12:59.122" v="103" actId="20577"/>
          <ac:graphicFrameMkLst>
            <pc:docMk/>
            <pc:sldMk cId="1484281828" sldId="267"/>
            <ac:graphicFrameMk id="15" creationId="{9B7A466F-BEEB-BC05-F6BB-3CFFD49130F5}"/>
          </ac:graphicFrameMkLst>
        </pc:graphicFrameChg>
      </pc:sldChg>
      <pc:sldChg chg="modSp mod">
        <pc:chgData name="Michael Dorsey" userId="55fe7d32-ca7a-42b8-bfd4-8c73c44449d5" providerId="ADAL" clId="{3D2AC898-75E3-4BD9-8FEA-8133421B3964}" dt="2024-05-06T17:14:53.145" v="346" actId="403"/>
        <pc:sldMkLst>
          <pc:docMk/>
          <pc:sldMk cId="505512580" sldId="269"/>
        </pc:sldMkLst>
        <pc:spChg chg="mod">
          <ac:chgData name="Michael Dorsey" userId="55fe7d32-ca7a-42b8-bfd4-8c73c44449d5" providerId="ADAL" clId="{3D2AC898-75E3-4BD9-8FEA-8133421B3964}" dt="2024-05-06T17:14:53.145" v="346" actId="403"/>
          <ac:spMkLst>
            <pc:docMk/>
            <pc:sldMk cId="505512580" sldId="269"/>
            <ac:spMk id="3" creationId="{622D2DD7-461F-1A12-500A-404038005016}"/>
          </ac:spMkLst>
        </pc:spChg>
      </pc:sldChg>
      <pc:sldChg chg="delSp modSp mod delDesignElem chgLayout">
        <pc:chgData name="Michael Dorsey" userId="55fe7d32-ca7a-42b8-bfd4-8c73c44449d5" providerId="ADAL" clId="{3D2AC898-75E3-4BD9-8FEA-8133421B3964}" dt="2024-05-06T17:37:33.747" v="1373" actId="27636"/>
        <pc:sldMkLst>
          <pc:docMk/>
          <pc:sldMk cId="2108351888" sldId="276"/>
        </pc:sldMkLst>
        <pc:spChg chg="mod ord">
          <ac:chgData name="Michael Dorsey" userId="55fe7d32-ca7a-42b8-bfd4-8c73c44449d5" providerId="ADAL" clId="{3D2AC898-75E3-4BD9-8FEA-8133421B3964}" dt="2024-05-06T17:20:11.778" v="930" actId="700"/>
          <ac:spMkLst>
            <pc:docMk/>
            <pc:sldMk cId="2108351888" sldId="276"/>
            <ac:spMk id="2" creationId="{D901987B-7FC3-80AA-6684-1D3EDD0C8E66}"/>
          </ac:spMkLst>
        </pc:spChg>
        <pc:spChg chg="mod ord">
          <ac:chgData name="Michael Dorsey" userId="55fe7d32-ca7a-42b8-bfd4-8c73c44449d5" providerId="ADAL" clId="{3D2AC898-75E3-4BD9-8FEA-8133421B3964}" dt="2024-05-06T17:37:33.747" v="1373" actId="27636"/>
          <ac:spMkLst>
            <pc:docMk/>
            <pc:sldMk cId="2108351888" sldId="276"/>
            <ac:spMk id="3" creationId="{4EFB0C34-B6DA-4CB0-79B3-A7261CB76821}"/>
          </ac:spMkLst>
        </pc:spChg>
        <pc:spChg chg="del">
          <ac:chgData name="Michael Dorsey" userId="55fe7d32-ca7a-42b8-bfd4-8c73c44449d5" providerId="ADAL" clId="{3D2AC898-75E3-4BD9-8FEA-8133421B3964}" dt="2024-05-06T17:20:11.778" v="930" actId="700"/>
          <ac:spMkLst>
            <pc:docMk/>
            <pc:sldMk cId="2108351888" sldId="276"/>
            <ac:spMk id="27" creationId="{E1F60A3A-08DA-445D-B74A-BEE07358998A}"/>
          </ac:spMkLst>
        </pc:spChg>
        <pc:spChg chg="del">
          <ac:chgData name="Michael Dorsey" userId="55fe7d32-ca7a-42b8-bfd4-8c73c44449d5" providerId="ADAL" clId="{3D2AC898-75E3-4BD9-8FEA-8133421B3964}" dt="2024-05-06T17:20:11.778" v="930" actId="700"/>
          <ac:spMkLst>
            <pc:docMk/>
            <pc:sldMk cId="2108351888" sldId="276"/>
            <ac:spMk id="31" creationId="{62BA066C-D259-4F6D-9F83-124F73636C30}"/>
          </ac:spMkLst>
        </pc:spChg>
        <pc:spChg chg="del">
          <ac:chgData name="Michael Dorsey" userId="55fe7d32-ca7a-42b8-bfd4-8c73c44449d5" providerId="ADAL" clId="{3D2AC898-75E3-4BD9-8FEA-8133421B3964}" dt="2024-05-06T17:20:11.778" v="930" actId="700"/>
          <ac:spMkLst>
            <pc:docMk/>
            <pc:sldMk cId="2108351888" sldId="276"/>
            <ac:spMk id="33" creationId="{39179F48-E825-4803-806A-7029F8537F54}"/>
          </ac:spMkLst>
        </pc:spChg>
        <pc:picChg chg="del">
          <ac:chgData name="Michael Dorsey" userId="55fe7d32-ca7a-42b8-bfd4-8c73c44449d5" providerId="ADAL" clId="{3D2AC898-75E3-4BD9-8FEA-8133421B3964}" dt="2024-05-06T17:20:13.898" v="932" actId="478"/>
          <ac:picMkLst>
            <pc:docMk/>
            <pc:sldMk cId="2108351888" sldId="276"/>
            <ac:picMk id="21" creationId="{363883B5-6EE7-D7DA-8C2F-3A8E18BE3EE8}"/>
          </ac:picMkLst>
        </pc:picChg>
        <pc:cxnChg chg="del">
          <ac:chgData name="Michael Dorsey" userId="55fe7d32-ca7a-42b8-bfd4-8c73c44449d5" providerId="ADAL" clId="{3D2AC898-75E3-4BD9-8FEA-8133421B3964}" dt="2024-05-06T17:20:11.778" v="930" actId="700"/>
          <ac:cxnSpMkLst>
            <pc:docMk/>
            <pc:sldMk cId="2108351888" sldId="276"/>
            <ac:cxnSpMk id="29" creationId="{296E6EFB-D2CB-44B2-BE0D-9C6DCCCED2E9}"/>
          </ac:cxnSpMkLst>
        </pc:cxnChg>
      </pc:sldChg>
      <pc:sldChg chg="del">
        <pc:chgData name="Michael Dorsey" userId="55fe7d32-ca7a-42b8-bfd4-8c73c44449d5" providerId="ADAL" clId="{3D2AC898-75E3-4BD9-8FEA-8133421B3964}" dt="2024-05-06T17:19:12.520" v="841" actId="47"/>
        <pc:sldMkLst>
          <pc:docMk/>
          <pc:sldMk cId="742797554" sldId="278"/>
        </pc:sldMkLst>
      </pc:sldChg>
      <pc:sldChg chg="del">
        <pc:chgData name="Michael Dorsey" userId="55fe7d32-ca7a-42b8-bfd4-8c73c44449d5" providerId="ADAL" clId="{3D2AC898-75E3-4BD9-8FEA-8133421B3964}" dt="2024-05-06T17:19:14.063" v="842" actId="47"/>
        <pc:sldMkLst>
          <pc:docMk/>
          <pc:sldMk cId="3024708608" sldId="279"/>
        </pc:sldMkLst>
      </pc:sldChg>
      <pc:sldChg chg="modSp mod">
        <pc:chgData name="Michael Dorsey" userId="55fe7d32-ca7a-42b8-bfd4-8c73c44449d5" providerId="ADAL" clId="{3D2AC898-75E3-4BD9-8FEA-8133421B3964}" dt="2024-05-06T17:18:53.937" v="840" actId="20577"/>
        <pc:sldMkLst>
          <pc:docMk/>
          <pc:sldMk cId="1275140672" sldId="280"/>
        </pc:sldMkLst>
        <pc:spChg chg="mod">
          <ac:chgData name="Michael Dorsey" userId="55fe7d32-ca7a-42b8-bfd4-8c73c44449d5" providerId="ADAL" clId="{3D2AC898-75E3-4BD9-8FEA-8133421B3964}" dt="2024-05-06T17:18:53.937" v="840" actId="20577"/>
          <ac:spMkLst>
            <pc:docMk/>
            <pc:sldMk cId="1275140672" sldId="280"/>
            <ac:spMk id="3" creationId="{3400846D-E958-C732-A70D-B621D986ED45}"/>
          </ac:spMkLst>
        </pc:spChg>
      </pc:sldChg>
      <pc:sldChg chg="modNotesTx">
        <pc:chgData name="Michael Dorsey" userId="55fe7d32-ca7a-42b8-bfd4-8c73c44449d5" providerId="ADAL" clId="{3D2AC898-75E3-4BD9-8FEA-8133421B3964}" dt="2024-05-07T19:20:53.344" v="1539" actId="20577"/>
        <pc:sldMkLst>
          <pc:docMk/>
          <pc:sldMk cId="1102023646" sldId="281"/>
        </pc:sldMkLst>
      </pc:sldChg>
      <pc:sldChg chg="modSp mod">
        <pc:chgData name="Michael Dorsey" userId="55fe7d32-ca7a-42b8-bfd4-8c73c44449d5" providerId="ADAL" clId="{3D2AC898-75E3-4BD9-8FEA-8133421B3964}" dt="2024-05-08T17:47:27.281" v="1820" actId="1076"/>
        <pc:sldMkLst>
          <pc:docMk/>
          <pc:sldMk cId="12728701" sldId="283"/>
        </pc:sldMkLst>
        <pc:spChg chg="mod">
          <ac:chgData name="Michael Dorsey" userId="55fe7d32-ca7a-42b8-bfd4-8c73c44449d5" providerId="ADAL" clId="{3D2AC898-75E3-4BD9-8FEA-8133421B3964}" dt="2024-05-08T17:47:12.791" v="1818" actId="20577"/>
          <ac:spMkLst>
            <pc:docMk/>
            <pc:sldMk cId="12728701" sldId="283"/>
            <ac:spMk id="4" creationId="{858DFA20-0B17-A907-75B5-03B1E376A47D}"/>
          </ac:spMkLst>
        </pc:spChg>
        <pc:picChg chg="mod">
          <ac:chgData name="Michael Dorsey" userId="55fe7d32-ca7a-42b8-bfd4-8c73c44449d5" providerId="ADAL" clId="{3D2AC898-75E3-4BD9-8FEA-8133421B3964}" dt="2024-05-08T17:47:27.281" v="1820" actId="1076"/>
          <ac:picMkLst>
            <pc:docMk/>
            <pc:sldMk cId="12728701" sldId="283"/>
            <ac:picMk id="2050" creationId="{EDD225E8-2393-57D5-7258-625DDCE3C21B}"/>
          </ac:picMkLst>
        </pc:picChg>
      </pc:sldChg>
      <pc:sldChg chg="addSp delSp modSp mod modNotesTx">
        <pc:chgData name="Michael Dorsey" userId="55fe7d32-ca7a-42b8-bfd4-8c73c44449d5" providerId="ADAL" clId="{3D2AC898-75E3-4BD9-8FEA-8133421B3964}" dt="2024-05-08T17:50:22.363" v="1906" actId="6549"/>
        <pc:sldMkLst>
          <pc:docMk/>
          <pc:sldMk cId="1783905538" sldId="284"/>
        </pc:sldMkLst>
        <pc:spChg chg="add del">
          <ac:chgData name="Michael Dorsey" userId="55fe7d32-ca7a-42b8-bfd4-8c73c44449d5" providerId="ADAL" clId="{3D2AC898-75E3-4BD9-8FEA-8133421B3964}" dt="2024-05-07T19:20:51.589" v="1538" actId="22"/>
          <ac:spMkLst>
            <pc:docMk/>
            <pc:sldMk cId="1783905538" sldId="284"/>
            <ac:spMk id="4" creationId="{FB927F0F-26DE-BFE4-55E4-83F51542641C}"/>
          </ac:spMkLst>
        </pc:spChg>
        <pc:spChg chg="mod">
          <ac:chgData name="Michael Dorsey" userId="55fe7d32-ca7a-42b8-bfd4-8c73c44449d5" providerId="ADAL" clId="{3D2AC898-75E3-4BD9-8FEA-8133421B3964}" dt="2024-05-08T17:50:22.363" v="1906" actId="6549"/>
          <ac:spMkLst>
            <pc:docMk/>
            <pc:sldMk cId="1783905538" sldId="284"/>
            <ac:spMk id="5" creationId="{8DF978E6-7F2F-34E7-BA82-93ECFC121E19}"/>
          </ac:spMkLst>
        </pc:spChg>
      </pc:sldChg>
      <pc:sldChg chg="modSp mod">
        <pc:chgData name="Michael Dorsey" userId="55fe7d32-ca7a-42b8-bfd4-8c73c44449d5" providerId="ADAL" clId="{3D2AC898-75E3-4BD9-8FEA-8133421B3964}" dt="2024-05-08T17:50:40.644" v="1909" actId="20577"/>
        <pc:sldMkLst>
          <pc:docMk/>
          <pc:sldMk cId="1615125152" sldId="285"/>
        </pc:sldMkLst>
        <pc:spChg chg="mod">
          <ac:chgData name="Michael Dorsey" userId="55fe7d32-ca7a-42b8-bfd4-8c73c44449d5" providerId="ADAL" clId="{3D2AC898-75E3-4BD9-8FEA-8133421B3964}" dt="2024-05-08T17:50:40.644" v="1909" actId="20577"/>
          <ac:spMkLst>
            <pc:docMk/>
            <pc:sldMk cId="1615125152" sldId="285"/>
            <ac:spMk id="3" creationId="{5F2EB603-2B24-2B63-EF47-6A3D5FCC7682}"/>
          </ac:spMkLst>
        </pc:spChg>
      </pc:sldChg>
      <pc:sldChg chg="modSp new mod">
        <pc:chgData name="Michael Dorsey" userId="55fe7d32-ca7a-42b8-bfd4-8c73c44449d5" providerId="ADAL" clId="{3D2AC898-75E3-4BD9-8FEA-8133421B3964}" dt="2024-05-07T19:37:59.276" v="1682" actId="20577"/>
        <pc:sldMkLst>
          <pc:docMk/>
          <pc:sldMk cId="271831890" sldId="286"/>
        </pc:sldMkLst>
        <pc:spChg chg="mod">
          <ac:chgData name="Michael Dorsey" userId="55fe7d32-ca7a-42b8-bfd4-8c73c44449d5" providerId="ADAL" clId="{3D2AC898-75E3-4BD9-8FEA-8133421B3964}" dt="2024-05-06T17:57:07.815" v="1514" actId="20577"/>
          <ac:spMkLst>
            <pc:docMk/>
            <pc:sldMk cId="271831890" sldId="286"/>
            <ac:spMk id="2" creationId="{24BC7E79-EBC1-4426-B185-4E84B8CD2AB6}"/>
          </ac:spMkLst>
        </pc:spChg>
        <pc:spChg chg="mod">
          <ac:chgData name="Michael Dorsey" userId="55fe7d32-ca7a-42b8-bfd4-8c73c44449d5" providerId="ADAL" clId="{3D2AC898-75E3-4BD9-8FEA-8133421B3964}" dt="2024-05-07T19:37:59.276" v="1682" actId="20577"/>
          <ac:spMkLst>
            <pc:docMk/>
            <pc:sldMk cId="271831890" sldId="286"/>
            <ac:spMk id="3" creationId="{15B0F6A8-D41A-1A04-6C49-F80B12EDEFAD}"/>
          </ac:spMkLst>
        </pc:spChg>
      </pc:sldChg>
    </pc:docChg>
  </pc:docChgLst>
  <pc:docChgLst>
    <pc:chgData name="Michael Dorsey" userId="55fe7d32-ca7a-42b8-bfd4-8c73c44449d5" providerId="ADAL" clId="{4BC41EEB-369C-45C7-A471-47C17031B82A}"/>
    <pc:docChg chg="custSel addSld delSld modSld sldOrd">
      <pc:chgData name="Michael Dorsey" userId="55fe7d32-ca7a-42b8-bfd4-8c73c44449d5" providerId="ADAL" clId="{4BC41EEB-369C-45C7-A471-47C17031B82A}" dt="2024-06-26T16:26:44.949" v="2278" actId="20577"/>
      <pc:docMkLst>
        <pc:docMk/>
      </pc:docMkLst>
      <pc:sldChg chg="modSp mod">
        <pc:chgData name="Michael Dorsey" userId="55fe7d32-ca7a-42b8-bfd4-8c73c44449d5" providerId="ADAL" clId="{4BC41EEB-369C-45C7-A471-47C17031B82A}" dt="2024-06-26T16:09:27.841" v="2183" actId="6549"/>
        <pc:sldMkLst>
          <pc:docMk/>
          <pc:sldMk cId="1854377183" sldId="264"/>
        </pc:sldMkLst>
        <pc:spChg chg="mod">
          <ac:chgData name="Michael Dorsey" userId="55fe7d32-ca7a-42b8-bfd4-8c73c44449d5" providerId="ADAL" clId="{4BC41EEB-369C-45C7-A471-47C17031B82A}" dt="2024-06-26T16:09:27.841" v="2183" actId="6549"/>
          <ac:spMkLst>
            <pc:docMk/>
            <pc:sldMk cId="1854377183" sldId="264"/>
            <ac:spMk id="3" creationId="{1884FA8C-81D9-6753-2828-9F86C2A74BC1}"/>
          </ac:spMkLst>
        </pc:spChg>
      </pc:sldChg>
      <pc:sldChg chg="modSp mod">
        <pc:chgData name="Michael Dorsey" userId="55fe7d32-ca7a-42b8-bfd4-8c73c44449d5" providerId="ADAL" clId="{4BC41EEB-369C-45C7-A471-47C17031B82A}" dt="2024-06-26T15:27:22.831" v="248" actId="20577"/>
        <pc:sldMkLst>
          <pc:docMk/>
          <pc:sldMk cId="1803096863" sldId="265"/>
        </pc:sldMkLst>
        <pc:spChg chg="mod">
          <ac:chgData name="Michael Dorsey" userId="55fe7d32-ca7a-42b8-bfd4-8c73c44449d5" providerId="ADAL" clId="{4BC41EEB-369C-45C7-A471-47C17031B82A}" dt="2024-06-26T15:27:18.804" v="242" actId="6549"/>
          <ac:spMkLst>
            <pc:docMk/>
            <pc:sldMk cId="1803096863" sldId="265"/>
            <ac:spMk id="2" creationId="{612F5BA2-3756-2BCF-59F5-7B7FFE0B56E8}"/>
          </ac:spMkLst>
        </pc:spChg>
        <pc:spChg chg="mod">
          <ac:chgData name="Michael Dorsey" userId="55fe7d32-ca7a-42b8-bfd4-8c73c44449d5" providerId="ADAL" clId="{4BC41EEB-369C-45C7-A471-47C17031B82A}" dt="2024-06-26T15:27:22.831" v="248" actId="20577"/>
          <ac:spMkLst>
            <pc:docMk/>
            <pc:sldMk cId="1803096863" sldId="265"/>
            <ac:spMk id="3" creationId="{E5ED4153-BB44-F01C-E71D-2035A28B2946}"/>
          </ac:spMkLst>
        </pc:spChg>
      </pc:sldChg>
      <pc:sldChg chg="modSp mod">
        <pc:chgData name="Michael Dorsey" userId="55fe7d32-ca7a-42b8-bfd4-8c73c44449d5" providerId="ADAL" clId="{4BC41EEB-369C-45C7-A471-47C17031B82A}" dt="2024-06-26T15:27:33.234" v="249" actId="403"/>
        <pc:sldMkLst>
          <pc:docMk/>
          <pc:sldMk cId="2803473385" sldId="266"/>
        </pc:sldMkLst>
        <pc:spChg chg="mod">
          <ac:chgData name="Michael Dorsey" userId="55fe7d32-ca7a-42b8-bfd4-8c73c44449d5" providerId="ADAL" clId="{4BC41EEB-369C-45C7-A471-47C17031B82A}" dt="2024-06-26T15:27:33.234" v="249" actId="403"/>
          <ac:spMkLst>
            <pc:docMk/>
            <pc:sldMk cId="2803473385" sldId="266"/>
            <ac:spMk id="3" creationId="{1D145940-E5A3-B81D-4012-4C162340340F}"/>
          </ac:spMkLst>
        </pc:spChg>
      </pc:sldChg>
      <pc:sldChg chg="modSp mod">
        <pc:chgData name="Michael Dorsey" userId="55fe7d32-ca7a-42b8-bfd4-8c73c44449d5" providerId="ADAL" clId="{4BC41EEB-369C-45C7-A471-47C17031B82A}" dt="2024-06-26T15:23:07.163" v="187" actId="115"/>
        <pc:sldMkLst>
          <pc:docMk/>
          <pc:sldMk cId="505512580" sldId="269"/>
        </pc:sldMkLst>
        <pc:spChg chg="mod">
          <ac:chgData name="Michael Dorsey" userId="55fe7d32-ca7a-42b8-bfd4-8c73c44449d5" providerId="ADAL" clId="{4BC41EEB-369C-45C7-A471-47C17031B82A}" dt="2024-06-26T15:23:07.163" v="187" actId="115"/>
          <ac:spMkLst>
            <pc:docMk/>
            <pc:sldMk cId="505512580" sldId="269"/>
            <ac:spMk id="3" creationId="{622D2DD7-461F-1A12-500A-404038005016}"/>
          </ac:spMkLst>
        </pc:spChg>
      </pc:sldChg>
      <pc:sldChg chg="modSp mod">
        <pc:chgData name="Michael Dorsey" userId="55fe7d32-ca7a-42b8-bfd4-8c73c44449d5" providerId="ADAL" clId="{4BC41EEB-369C-45C7-A471-47C17031B82A}" dt="2024-06-26T16:26:44.949" v="2278" actId="20577"/>
        <pc:sldMkLst>
          <pc:docMk/>
          <pc:sldMk cId="2108351888" sldId="276"/>
        </pc:sldMkLst>
        <pc:spChg chg="mod">
          <ac:chgData name="Michael Dorsey" userId="55fe7d32-ca7a-42b8-bfd4-8c73c44449d5" providerId="ADAL" clId="{4BC41EEB-369C-45C7-A471-47C17031B82A}" dt="2024-06-26T16:26:44.949" v="2278" actId="20577"/>
          <ac:spMkLst>
            <pc:docMk/>
            <pc:sldMk cId="2108351888" sldId="276"/>
            <ac:spMk id="3" creationId="{4EFB0C34-B6DA-4CB0-79B3-A7261CB76821}"/>
          </ac:spMkLst>
        </pc:spChg>
      </pc:sldChg>
      <pc:sldChg chg="modSp mod ord">
        <pc:chgData name="Michael Dorsey" userId="55fe7d32-ca7a-42b8-bfd4-8c73c44449d5" providerId="ADAL" clId="{4BC41EEB-369C-45C7-A471-47C17031B82A}" dt="2024-06-26T15:43:52.322" v="1226"/>
        <pc:sldMkLst>
          <pc:docMk/>
          <pc:sldMk cId="1275140672" sldId="280"/>
        </pc:sldMkLst>
        <pc:spChg chg="mod">
          <ac:chgData name="Michael Dorsey" userId="55fe7d32-ca7a-42b8-bfd4-8c73c44449d5" providerId="ADAL" clId="{4BC41EEB-369C-45C7-A471-47C17031B82A}" dt="2024-06-26T15:37:26.522" v="1224" actId="313"/>
          <ac:spMkLst>
            <pc:docMk/>
            <pc:sldMk cId="1275140672" sldId="280"/>
            <ac:spMk id="3" creationId="{3400846D-E958-C732-A70D-B621D986ED45}"/>
          </ac:spMkLst>
        </pc:spChg>
      </pc:sldChg>
      <pc:sldChg chg="del">
        <pc:chgData name="Michael Dorsey" userId="55fe7d32-ca7a-42b8-bfd4-8c73c44449d5" providerId="ADAL" clId="{4BC41EEB-369C-45C7-A471-47C17031B82A}" dt="2024-06-26T15:55:06.599" v="1863" actId="47"/>
        <pc:sldMkLst>
          <pc:docMk/>
          <pc:sldMk cId="271831890" sldId="286"/>
        </pc:sldMkLst>
      </pc:sldChg>
      <pc:sldChg chg="modSp new mod">
        <pc:chgData name="Michael Dorsey" userId="55fe7d32-ca7a-42b8-bfd4-8c73c44449d5" providerId="ADAL" clId="{4BC41EEB-369C-45C7-A471-47C17031B82A}" dt="2024-06-26T15:48:35.890" v="1647" actId="12"/>
        <pc:sldMkLst>
          <pc:docMk/>
          <pc:sldMk cId="2166946825" sldId="287"/>
        </pc:sldMkLst>
        <pc:spChg chg="mod">
          <ac:chgData name="Michael Dorsey" userId="55fe7d32-ca7a-42b8-bfd4-8c73c44449d5" providerId="ADAL" clId="{4BC41EEB-369C-45C7-A471-47C17031B82A}" dt="2024-06-26T15:45:30.709" v="1257" actId="20577"/>
          <ac:spMkLst>
            <pc:docMk/>
            <pc:sldMk cId="2166946825" sldId="287"/>
            <ac:spMk id="2" creationId="{31680298-ABE4-CFBC-A90C-D08C2450022C}"/>
          </ac:spMkLst>
        </pc:spChg>
        <pc:spChg chg="mod">
          <ac:chgData name="Michael Dorsey" userId="55fe7d32-ca7a-42b8-bfd4-8c73c44449d5" providerId="ADAL" clId="{4BC41EEB-369C-45C7-A471-47C17031B82A}" dt="2024-06-26T15:48:35.890" v="1647" actId="12"/>
          <ac:spMkLst>
            <pc:docMk/>
            <pc:sldMk cId="2166946825" sldId="287"/>
            <ac:spMk id="3" creationId="{2648AF7F-66D5-B6D1-C0E1-65C2787D8371}"/>
          </ac:spMkLst>
        </pc:spChg>
      </pc:sldChg>
    </pc:docChg>
  </pc:docChgLst>
  <pc:docChgLst>
    <pc:chgData name="Michael Dorsey" userId="55fe7d32-ca7a-42b8-bfd4-8c73c44449d5" providerId="ADAL" clId="{1606D19F-356A-47E6-94B2-14B7966D4C1C}"/>
    <pc:docChg chg="custSel addSld delSld modSld sldOrd">
      <pc:chgData name="Michael Dorsey" userId="55fe7d32-ca7a-42b8-bfd4-8c73c44449d5" providerId="ADAL" clId="{1606D19F-356A-47E6-94B2-14B7966D4C1C}" dt="2024-01-10T19:26:52.145" v="2365" actId="5793"/>
      <pc:docMkLst>
        <pc:docMk/>
      </pc:docMkLst>
      <pc:sldChg chg="modSp mod">
        <pc:chgData name="Michael Dorsey" userId="55fe7d32-ca7a-42b8-bfd4-8c73c44449d5" providerId="ADAL" clId="{1606D19F-356A-47E6-94B2-14B7966D4C1C}" dt="2024-01-09T22:05:29.616" v="961"/>
        <pc:sldMkLst>
          <pc:docMk/>
          <pc:sldMk cId="1371528175" sldId="256"/>
        </pc:sldMkLst>
        <pc:spChg chg="mod">
          <ac:chgData name="Michael Dorsey" userId="55fe7d32-ca7a-42b8-bfd4-8c73c44449d5" providerId="ADAL" clId="{1606D19F-356A-47E6-94B2-14B7966D4C1C}" dt="2024-01-09T22:05:11.261" v="924" actId="20577"/>
          <ac:spMkLst>
            <pc:docMk/>
            <pc:sldMk cId="1371528175" sldId="256"/>
            <ac:spMk id="2" creationId="{644889FC-8CB1-8176-EF41-72DC5FE730FA}"/>
          </ac:spMkLst>
        </pc:spChg>
        <pc:spChg chg="mod">
          <ac:chgData name="Michael Dorsey" userId="55fe7d32-ca7a-42b8-bfd4-8c73c44449d5" providerId="ADAL" clId="{1606D19F-356A-47E6-94B2-14B7966D4C1C}" dt="2024-01-09T22:05:29.616" v="961"/>
          <ac:spMkLst>
            <pc:docMk/>
            <pc:sldMk cId="1371528175" sldId="256"/>
            <ac:spMk id="3" creationId="{1C912921-0CF5-2345-879C-C36E95F9660E}"/>
          </ac:spMkLst>
        </pc:spChg>
      </pc:sldChg>
      <pc:sldChg chg="modSp mod ord">
        <pc:chgData name="Michael Dorsey" userId="55fe7d32-ca7a-42b8-bfd4-8c73c44449d5" providerId="ADAL" clId="{1606D19F-356A-47E6-94B2-14B7966D4C1C}" dt="2024-01-09T22:07:41.151" v="1379" actId="20577"/>
        <pc:sldMkLst>
          <pc:docMk/>
          <pc:sldMk cId="2081694413" sldId="257"/>
        </pc:sldMkLst>
        <pc:spChg chg="mod">
          <ac:chgData name="Michael Dorsey" userId="55fe7d32-ca7a-42b8-bfd4-8c73c44449d5" providerId="ADAL" clId="{1606D19F-356A-47E6-94B2-14B7966D4C1C}" dt="2024-01-09T22:05:53.832" v="971" actId="20577"/>
          <ac:spMkLst>
            <pc:docMk/>
            <pc:sldMk cId="2081694413" sldId="257"/>
            <ac:spMk id="2" creationId="{D901987B-7FC3-80AA-6684-1D3EDD0C8E66}"/>
          </ac:spMkLst>
        </pc:spChg>
        <pc:spChg chg="mod">
          <ac:chgData name="Michael Dorsey" userId="55fe7d32-ca7a-42b8-bfd4-8c73c44449d5" providerId="ADAL" clId="{1606D19F-356A-47E6-94B2-14B7966D4C1C}" dt="2024-01-09T22:07:41.151" v="1379" actId="20577"/>
          <ac:spMkLst>
            <pc:docMk/>
            <pc:sldMk cId="2081694413" sldId="257"/>
            <ac:spMk id="3" creationId="{4EFB0C34-B6DA-4CB0-79B3-A7261CB76821}"/>
          </ac:spMkLst>
        </pc:spChg>
      </pc:sldChg>
      <pc:sldChg chg="del">
        <pc:chgData name="Michael Dorsey" userId="55fe7d32-ca7a-42b8-bfd4-8c73c44449d5" providerId="ADAL" clId="{1606D19F-356A-47E6-94B2-14B7966D4C1C}" dt="2024-01-08T23:10:10.940" v="281" actId="47"/>
        <pc:sldMkLst>
          <pc:docMk/>
          <pc:sldMk cId="965137723" sldId="258"/>
        </pc:sldMkLst>
      </pc:sldChg>
      <pc:sldChg chg="del">
        <pc:chgData name="Michael Dorsey" userId="55fe7d32-ca7a-42b8-bfd4-8c73c44449d5" providerId="ADAL" clId="{1606D19F-356A-47E6-94B2-14B7966D4C1C}" dt="2024-01-08T23:10:11.771" v="282" actId="47"/>
        <pc:sldMkLst>
          <pc:docMk/>
          <pc:sldMk cId="2776784982" sldId="259"/>
        </pc:sldMkLst>
      </pc:sldChg>
      <pc:sldChg chg="del">
        <pc:chgData name="Michael Dorsey" userId="55fe7d32-ca7a-42b8-bfd4-8c73c44449d5" providerId="ADAL" clId="{1606D19F-356A-47E6-94B2-14B7966D4C1C}" dt="2024-01-08T23:10:12.227" v="283" actId="47"/>
        <pc:sldMkLst>
          <pc:docMk/>
          <pc:sldMk cId="316934261" sldId="260"/>
        </pc:sldMkLst>
      </pc:sldChg>
      <pc:sldChg chg="del">
        <pc:chgData name="Michael Dorsey" userId="55fe7d32-ca7a-42b8-bfd4-8c73c44449d5" providerId="ADAL" clId="{1606D19F-356A-47E6-94B2-14B7966D4C1C}" dt="2024-01-08T23:10:12.638" v="284" actId="47"/>
        <pc:sldMkLst>
          <pc:docMk/>
          <pc:sldMk cId="1609497783" sldId="261"/>
        </pc:sldMkLst>
      </pc:sldChg>
      <pc:sldChg chg="del">
        <pc:chgData name="Michael Dorsey" userId="55fe7d32-ca7a-42b8-bfd4-8c73c44449d5" providerId="ADAL" clId="{1606D19F-356A-47E6-94B2-14B7966D4C1C}" dt="2024-01-08T23:10:13.079" v="285" actId="47"/>
        <pc:sldMkLst>
          <pc:docMk/>
          <pc:sldMk cId="1347610375" sldId="262"/>
        </pc:sldMkLst>
      </pc:sldChg>
      <pc:sldChg chg="del">
        <pc:chgData name="Michael Dorsey" userId="55fe7d32-ca7a-42b8-bfd4-8c73c44449d5" providerId="ADAL" clId="{1606D19F-356A-47E6-94B2-14B7966D4C1C}" dt="2024-01-08T23:10:13.809" v="286" actId="47"/>
        <pc:sldMkLst>
          <pc:docMk/>
          <pc:sldMk cId="4258382763" sldId="263"/>
        </pc:sldMkLst>
      </pc:sldChg>
      <pc:sldChg chg="modSp mod">
        <pc:chgData name="Michael Dorsey" userId="55fe7d32-ca7a-42b8-bfd4-8c73c44449d5" providerId="ADAL" clId="{1606D19F-356A-47E6-94B2-14B7966D4C1C}" dt="2024-01-10T17:15:47.918" v="2268" actId="20577"/>
        <pc:sldMkLst>
          <pc:docMk/>
          <pc:sldMk cId="1854377183" sldId="264"/>
        </pc:sldMkLst>
        <pc:spChg chg="mod">
          <ac:chgData name="Michael Dorsey" userId="55fe7d32-ca7a-42b8-bfd4-8c73c44449d5" providerId="ADAL" clId="{1606D19F-356A-47E6-94B2-14B7966D4C1C}" dt="2024-01-10T17:15:47.918" v="2268" actId="20577"/>
          <ac:spMkLst>
            <pc:docMk/>
            <pc:sldMk cId="1854377183" sldId="264"/>
            <ac:spMk id="3" creationId="{1884FA8C-81D9-6753-2828-9F86C2A74BC1}"/>
          </ac:spMkLst>
        </pc:spChg>
      </pc:sldChg>
      <pc:sldChg chg="modSp mod modNotesTx">
        <pc:chgData name="Michael Dorsey" userId="55fe7d32-ca7a-42b8-bfd4-8c73c44449d5" providerId="ADAL" clId="{1606D19F-356A-47E6-94B2-14B7966D4C1C}" dt="2024-01-10T19:26:52.145" v="2365" actId="5793"/>
        <pc:sldMkLst>
          <pc:docMk/>
          <pc:sldMk cId="1803096863" sldId="265"/>
        </pc:sldMkLst>
        <pc:spChg chg="mod">
          <ac:chgData name="Michael Dorsey" userId="55fe7d32-ca7a-42b8-bfd4-8c73c44449d5" providerId="ADAL" clId="{1606D19F-356A-47E6-94B2-14B7966D4C1C}" dt="2024-01-08T23:06:57.490" v="67" actId="6549"/>
          <ac:spMkLst>
            <pc:docMk/>
            <pc:sldMk cId="1803096863" sldId="265"/>
            <ac:spMk id="2" creationId="{612F5BA2-3756-2BCF-59F5-7B7FFE0B56E8}"/>
          </ac:spMkLst>
        </pc:spChg>
      </pc:sldChg>
      <pc:sldChg chg="modSp mod">
        <pc:chgData name="Michael Dorsey" userId="55fe7d32-ca7a-42b8-bfd4-8c73c44449d5" providerId="ADAL" clId="{1606D19F-356A-47E6-94B2-14B7966D4C1C}" dt="2024-01-10T16:55:49.615" v="2017" actId="20577"/>
        <pc:sldMkLst>
          <pc:docMk/>
          <pc:sldMk cId="2803473385" sldId="266"/>
        </pc:sldMkLst>
        <pc:spChg chg="mod">
          <ac:chgData name="Michael Dorsey" userId="55fe7d32-ca7a-42b8-bfd4-8c73c44449d5" providerId="ADAL" clId="{1606D19F-356A-47E6-94B2-14B7966D4C1C}" dt="2024-01-10T16:55:49.615" v="2017" actId="20577"/>
          <ac:spMkLst>
            <pc:docMk/>
            <pc:sldMk cId="2803473385" sldId="266"/>
            <ac:spMk id="3" creationId="{1D145940-E5A3-B81D-4012-4C162340340F}"/>
          </ac:spMkLst>
        </pc:spChg>
      </pc:sldChg>
      <pc:sldChg chg="modSp mod">
        <pc:chgData name="Michael Dorsey" userId="55fe7d32-ca7a-42b8-bfd4-8c73c44449d5" providerId="ADAL" clId="{1606D19F-356A-47E6-94B2-14B7966D4C1C}" dt="2024-01-10T16:56:05.341" v="2025" actId="27636"/>
        <pc:sldMkLst>
          <pc:docMk/>
          <pc:sldMk cId="1484281828" sldId="267"/>
        </pc:sldMkLst>
        <pc:spChg chg="mod">
          <ac:chgData name="Michael Dorsey" userId="55fe7d32-ca7a-42b8-bfd4-8c73c44449d5" providerId="ADAL" clId="{1606D19F-356A-47E6-94B2-14B7966D4C1C}" dt="2024-01-10T16:56:05.341" v="2025" actId="27636"/>
          <ac:spMkLst>
            <pc:docMk/>
            <pc:sldMk cId="1484281828" sldId="267"/>
            <ac:spMk id="3" creationId="{5BEF766E-E389-3D61-CD4E-5C10DAB5FDB3}"/>
          </ac:spMkLst>
        </pc:spChg>
      </pc:sldChg>
      <pc:sldChg chg="modSp mod">
        <pc:chgData name="Michael Dorsey" userId="55fe7d32-ca7a-42b8-bfd4-8c73c44449d5" providerId="ADAL" clId="{1606D19F-356A-47E6-94B2-14B7966D4C1C}" dt="2024-01-08T23:09:14.323" v="280" actId="20577"/>
        <pc:sldMkLst>
          <pc:docMk/>
          <pc:sldMk cId="505512580" sldId="269"/>
        </pc:sldMkLst>
        <pc:spChg chg="mod">
          <ac:chgData name="Michael Dorsey" userId="55fe7d32-ca7a-42b8-bfd4-8c73c44449d5" providerId="ADAL" clId="{1606D19F-356A-47E6-94B2-14B7966D4C1C}" dt="2024-01-08T23:09:14.323" v="280" actId="20577"/>
          <ac:spMkLst>
            <pc:docMk/>
            <pc:sldMk cId="505512580" sldId="269"/>
            <ac:spMk id="3" creationId="{622D2DD7-461F-1A12-500A-404038005016}"/>
          </ac:spMkLst>
        </pc:spChg>
      </pc:sldChg>
      <pc:sldChg chg="modSp mod modNotesTx">
        <pc:chgData name="Michael Dorsey" userId="55fe7d32-ca7a-42b8-bfd4-8c73c44449d5" providerId="ADAL" clId="{1606D19F-356A-47E6-94B2-14B7966D4C1C}" dt="2024-01-10T16:56:46.140" v="2063" actId="20577"/>
        <pc:sldMkLst>
          <pc:docMk/>
          <pc:sldMk cId="3385524362" sldId="270"/>
        </pc:sldMkLst>
        <pc:spChg chg="mod">
          <ac:chgData name="Michael Dorsey" userId="55fe7d32-ca7a-42b8-bfd4-8c73c44449d5" providerId="ADAL" clId="{1606D19F-356A-47E6-94B2-14B7966D4C1C}" dt="2024-01-10T16:56:41.373" v="2062" actId="20577"/>
          <ac:spMkLst>
            <pc:docMk/>
            <pc:sldMk cId="3385524362" sldId="270"/>
            <ac:spMk id="3" creationId="{89994DD1-9A9C-822B-849C-E317AB23DE10}"/>
          </ac:spMkLst>
        </pc:spChg>
      </pc:sldChg>
      <pc:sldChg chg="del">
        <pc:chgData name="Michael Dorsey" userId="55fe7d32-ca7a-42b8-bfd4-8c73c44449d5" providerId="ADAL" clId="{1606D19F-356A-47E6-94B2-14B7966D4C1C}" dt="2024-01-08T23:08:37.597" v="272" actId="47"/>
        <pc:sldMkLst>
          <pc:docMk/>
          <pc:sldMk cId="3897598743" sldId="271"/>
        </pc:sldMkLst>
      </pc:sldChg>
      <pc:sldChg chg="modSp add mod">
        <pc:chgData name="Michael Dorsey" userId="55fe7d32-ca7a-42b8-bfd4-8c73c44449d5" providerId="ADAL" clId="{1606D19F-356A-47E6-94B2-14B7966D4C1C}" dt="2024-01-09T21:44:52.866" v="862"/>
        <pc:sldMkLst>
          <pc:docMk/>
          <pc:sldMk cId="4137470548" sldId="273"/>
        </pc:sldMkLst>
        <pc:spChg chg="mod">
          <ac:chgData name="Michael Dorsey" userId="55fe7d32-ca7a-42b8-bfd4-8c73c44449d5" providerId="ADAL" clId="{1606D19F-356A-47E6-94B2-14B7966D4C1C}" dt="2024-01-09T21:44:38.428" v="859" actId="20577"/>
          <ac:spMkLst>
            <pc:docMk/>
            <pc:sldMk cId="4137470548" sldId="273"/>
            <ac:spMk id="2" creationId="{9E42C025-6969-1742-F676-755E196C8435}"/>
          </ac:spMkLst>
        </pc:spChg>
        <pc:spChg chg="mod">
          <ac:chgData name="Michael Dorsey" userId="55fe7d32-ca7a-42b8-bfd4-8c73c44449d5" providerId="ADAL" clId="{1606D19F-356A-47E6-94B2-14B7966D4C1C}" dt="2024-01-09T21:44:52.866" v="862"/>
          <ac:spMkLst>
            <pc:docMk/>
            <pc:sldMk cId="4137470548" sldId="273"/>
            <ac:spMk id="3" creationId="{5BEF766E-E389-3D61-CD4E-5C10DAB5FDB3}"/>
          </ac:spMkLst>
        </pc:spChg>
      </pc:sldChg>
      <pc:sldChg chg="add">
        <pc:chgData name="Michael Dorsey" userId="55fe7d32-ca7a-42b8-bfd4-8c73c44449d5" providerId="ADAL" clId="{1606D19F-356A-47E6-94B2-14B7966D4C1C}" dt="2024-01-09T22:05:05.311" v="906" actId="2890"/>
        <pc:sldMkLst>
          <pc:docMk/>
          <pc:sldMk cId="819174895" sldId="274"/>
        </pc:sldMkLst>
      </pc:sldChg>
      <pc:sldChg chg="add">
        <pc:chgData name="Michael Dorsey" userId="55fe7d32-ca7a-42b8-bfd4-8c73c44449d5" providerId="ADAL" clId="{1606D19F-356A-47E6-94B2-14B7966D4C1C}" dt="2024-01-09T22:05:44.253" v="962" actId="2890"/>
        <pc:sldMkLst>
          <pc:docMk/>
          <pc:sldMk cId="3783743299" sldId="275"/>
        </pc:sldMkLst>
      </pc:sldChg>
      <pc:sldChg chg="modSp add mod">
        <pc:chgData name="Michael Dorsey" userId="55fe7d32-ca7a-42b8-bfd4-8c73c44449d5" providerId="ADAL" clId="{1606D19F-356A-47E6-94B2-14B7966D4C1C}" dt="2024-01-10T17:03:35.235" v="2064" actId="113"/>
        <pc:sldMkLst>
          <pc:docMk/>
          <pc:sldMk cId="2108351888" sldId="276"/>
        </pc:sldMkLst>
        <pc:spChg chg="mod">
          <ac:chgData name="Michael Dorsey" userId="55fe7d32-ca7a-42b8-bfd4-8c73c44449d5" providerId="ADAL" clId="{1606D19F-356A-47E6-94B2-14B7966D4C1C}" dt="2024-01-09T22:25:28.751" v="1480" actId="20577"/>
          <ac:spMkLst>
            <pc:docMk/>
            <pc:sldMk cId="2108351888" sldId="276"/>
            <ac:spMk id="2" creationId="{D901987B-7FC3-80AA-6684-1D3EDD0C8E66}"/>
          </ac:spMkLst>
        </pc:spChg>
        <pc:spChg chg="mod">
          <ac:chgData name="Michael Dorsey" userId="55fe7d32-ca7a-42b8-bfd4-8c73c44449d5" providerId="ADAL" clId="{1606D19F-356A-47E6-94B2-14B7966D4C1C}" dt="2024-01-10T17:03:35.235" v="2064" actId="113"/>
          <ac:spMkLst>
            <pc:docMk/>
            <pc:sldMk cId="2108351888" sldId="276"/>
            <ac:spMk id="3" creationId="{4EFB0C34-B6DA-4CB0-79B3-A7261CB76821}"/>
          </ac:spMkLst>
        </pc:spChg>
      </pc:sldChg>
      <pc:sldChg chg="modSp add mod">
        <pc:chgData name="Michael Dorsey" userId="55fe7d32-ca7a-42b8-bfd4-8c73c44449d5" providerId="ADAL" clId="{1606D19F-356A-47E6-94B2-14B7966D4C1C}" dt="2024-01-10T17:16:36.516" v="2301" actId="113"/>
        <pc:sldMkLst>
          <pc:docMk/>
          <pc:sldMk cId="2753327698" sldId="277"/>
        </pc:sldMkLst>
        <pc:spChg chg="mod">
          <ac:chgData name="Michael Dorsey" userId="55fe7d32-ca7a-42b8-bfd4-8c73c44449d5" providerId="ADAL" clId="{1606D19F-356A-47E6-94B2-14B7966D4C1C}" dt="2024-01-09T23:47:53.263" v="1760" actId="6549"/>
          <ac:spMkLst>
            <pc:docMk/>
            <pc:sldMk cId="2753327698" sldId="277"/>
            <ac:spMk id="2" creationId="{D901987B-7FC3-80AA-6684-1D3EDD0C8E66}"/>
          </ac:spMkLst>
        </pc:spChg>
        <pc:spChg chg="mod">
          <ac:chgData name="Michael Dorsey" userId="55fe7d32-ca7a-42b8-bfd4-8c73c44449d5" providerId="ADAL" clId="{1606D19F-356A-47E6-94B2-14B7966D4C1C}" dt="2024-01-10T17:16:36.516" v="2301" actId="113"/>
          <ac:spMkLst>
            <pc:docMk/>
            <pc:sldMk cId="2753327698" sldId="277"/>
            <ac:spMk id="3" creationId="{4EFB0C34-B6DA-4CB0-79B3-A7261CB76821}"/>
          </ac:spMkLst>
        </pc:spChg>
      </pc:sldChg>
    </pc:docChg>
  </pc:docChgLst>
  <pc:docChgLst>
    <pc:chgData name="Michael Dorsey" userId="55fe7d32-ca7a-42b8-bfd4-8c73c44449d5" providerId="ADAL" clId="{3CBDCA93-0166-4E81-97D4-16EF7F0078A2}"/>
    <pc:docChg chg="undo custSel addSld modSld">
      <pc:chgData name="Michael Dorsey" userId="55fe7d32-ca7a-42b8-bfd4-8c73c44449d5" providerId="ADAL" clId="{3CBDCA93-0166-4E81-97D4-16EF7F0078A2}" dt="2023-09-05T21:03:17.997" v="2520" actId="20577"/>
      <pc:docMkLst>
        <pc:docMk/>
      </pc:docMkLst>
      <pc:sldChg chg="modSp new mod">
        <pc:chgData name="Michael Dorsey" userId="55fe7d32-ca7a-42b8-bfd4-8c73c44449d5" providerId="ADAL" clId="{3CBDCA93-0166-4E81-97D4-16EF7F0078A2}" dt="2023-09-05T15:48:05.661" v="89" actId="20577"/>
        <pc:sldMkLst>
          <pc:docMk/>
          <pc:sldMk cId="1371528175" sldId="256"/>
        </pc:sldMkLst>
        <pc:spChg chg="mod">
          <ac:chgData name="Michael Dorsey" userId="55fe7d32-ca7a-42b8-bfd4-8c73c44449d5" providerId="ADAL" clId="{3CBDCA93-0166-4E81-97D4-16EF7F0078A2}" dt="2023-09-05T15:47:47.128" v="59" actId="20577"/>
          <ac:spMkLst>
            <pc:docMk/>
            <pc:sldMk cId="1371528175" sldId="256"/>
            <ac:spMk id="2" creationId="{644889FC-8CB1-8176-EF41-72DC5FE730FA}"/>
          </ac:spMkLst>
        </pc:spChg>
        <pc:spChg chg="mod">
          <ac:chgData name="Michael Dorsey" userId="55fe7d32-ca7a-42b8-bfd4-8c73c44449d5" providerId="ADAL" clId="{3CBDCA93-0166-4E81-97D4-16EF7F0078A2}" dt="2023-09-05T15:48:05.661" v="89" actId="20577"/>
          <ac:spMkLst>
            <pc:docMk/>
            <pc:sldMk cId="1371528175" sldId="256"/>
            <ac:spMk id="3" creationId="{1C912921-0CF5-2345-879C-C36E95F9660E}"/>
          </ac:spMkLst>
        </pc:spChg>
      </pc:sldChg>
      <pc:sldChg chg="modSp new mod">
        <pc:chgData name="Michael Dorsey" userId="55fe7d32-ca7a-42b8-bfd4-8c73c44449d5" providerId="ADAL" clId="{3CBDCA93-0166-4E81-97D4-16EF7F0078A2}" dt="2023-09-05T20:20:24.668" v="2204" actId="20577"/>
        <pc:sldMkLst>
          <pc:docMk/>
          <pc:sldMk cId="2081694413" sldId="257"/>
        </pc:sldMkLst>
        <pc:spChg chg="mod">
          <ac:chgData name="Michael Dorsey" userId="55fe7d32-ca7a-42b8-bfd4-8c73c44449d5" providerId="ADAL" clId="{3CBDCA93-0166-4E81-97D4-16EF7F0078A2}" dt="2023-09-05T15:47:28.854" v="50" actId="20577"/>
          <ac:spMkLst>
            <pc:docMk/>
            <pc:sldMk cId="2081694413" sldId="257"/>
            <ac:spMk id="2" creationId="{D901987B-7FC3-80AA-6684-1D3EDD0C8E66}"/>
          </ac:spMkLst>
        </pc:spChg>
        <pc:spChg chg="mod">
          <ac:chgData name="Michael Dorsey" userId="55fe7d32-ca7a-42b8-bfd4-8c73c44449d5" providerId="ADAL" clId="{3CBDCA93-0166-4E81-97D4-16EF7F0078A2}" dt="2023-09-05T20:20:24.668" v="2204" actId="20577"/>
          <ac:spMkLst>
            <pc:docMk/>
            <pc:sldMk cId="2081694413" sldId="257"/>
            <ac:spMk id="3" creationId="{4EFB0C34-B6DA-4CB0-79B3-A7261CB76821}"/>
          </ac:spMkLst>
        </pc:spChg>
      </pc:sldChg>
      <pc:sldChg chg="modSp new mod modNotesTx">
        <pc:chgData name="Michael Dorsey" userId="55fe7d32-ca7a-42b8-bfd4-8c73c44449d5" providerId="ADAL" clId="{3CBDCA93-0166-4E81-97D4-16EF7F0078A2}" dt="2023-09-05T20:23:13.216" v="2205" actId="113"/>
        <pc:sldMkLst>
          <pc:docMk/>
          <pc:sldMk cId="965137723" sldId="258"/>
        </pc:sldMkLst>
        <pc:spChg chg="mod">
          <ac:chgData name="Michael Dorsey" userId="55fe7d32-ca7a-42b8-bfd4-8c73c44449d5" providerId="ADAL" clId="{3CBDCA93-0166-4E81-97D4-16EF7F0078A2}" dt="2023-09-05T15:49:35.414" v="274" actId="20577"/>
          <ac:spMkLst>
            <pc:docMk/>
            <pc:sldMk cId="965137723" sldId="258"/>
            <ac:spMk id="2" creationId="{E661EFA3-7FB9-E0F2-604C-4E91E48639F7}"/>
          </ac:spMkLst>
        </pc:spChg>
        <pc:spChg chg="mod">
          <ac:chgData name="Michael Dorsey" userId="55fe7d32-ca7a-42b8-bfd4-8c73c44449d5" providerId="ADAL" clId="{3CBDCA93-0166-4E81-97D4-16EF7F0078A2}" dt="2023-09-05T20:23:13.216" v="2205" actId="113"/>
          <ac:spMkLst>
            <pc:docMk/>
            <pc:sldMk cId="965137723" sldId="258"/>
            <ac:spMk id="3" creationId="{1F61DB92-F308-A8B0-5D8B-421D6C85F2B0}"/>
          </ac:spMkLst>
        </pc:spChg>
      </pc:sldChg>
      <pc:sldChg chg="addSp delSp modSp new mod modNotesTx">
        <pc:chgData name="Michael Dorsey" userId="55fe7d32-ca7a-42b8-bfd4-8c73c44449d5" providerId="ADAL" clId="{3CBDCA93-0166-4E81-97D4-16EF7F0078A2}" dt="2023-09-05T15:57:06.006" v="616"/>
        <pc:sldMkLst>
          <pc:docMk/>
          <pc:sldMk cId="2776784982" sldId="259"/>
        </pc:sldMkLst>
        <pc:spChg chg="mod">
          <ac:chgData name="Michael Dorsey" userId="55fe7d32-ca7a-42b8-bfd4-8c73c44449d5" providerId="ADAL" clId="{3CBDCA93-0166-4E81-97D4-16EF7F0078A2}" dt="2023-09-05T15:55:56.815" v="611" actId="20577"/>
          <ac:spMkLst>
            <pc:docMk/>
            <pc:sldMk cId="2776784982" sldId="259"/>
            <ac:spMk id="2" creationId="{D76F9244-E73B-C463-B4C7-D4331B7DAF93}"/>
          </ac:spMkLst>
        </pc:spChg>
        <pc:spChg chg="del">
          <ac:chgData name="Michael Dorsey" userId="55fe7d32-ca7a-42b8-bfd4-8c73c44449d5" providerId="ADAL" clId="{3CBDCA93-0166-4E81-97D4-16EF7F0078A2}" dt="2023-09-05T15:56:16.560" v="612" actId="22"/>
          <ac:spMkLst>
            <pc:docMk/>
            <pc:sldMk cId="2776784982" sldId="259"/>
            <ac:spMk id="3" creationId="{0B26A50D-DF90-B0E6-5AEE-45EB9CA4FB59}"/>
          </ac:spMkLst>
        </pc:spChg>
        <pc:picChg chg="add mod ord">
          <ac:chgData name="Michael Dorsey" userId="55fe7d32-ca7a-42b8-bfd4-8c73c44449d5" providerId="ADAL" clId="{3CBDCA93-0166-4E81-97D4-16EF7F0078A2}" dt="2023-09-05T15:56:27.417" v="615" actId="1076"/>
          <ac:picMkLst>
            <pc:docMk/>
            <pc:sldMk cId="2776784982" sldId="259"/>
            <ac:picMk id="5" creationId="{407647DE-1AAE-780E-7D39-05D634FBD1AA}"/>
          </ac:picMkLst>
        </pc:picChg>
      </pc:sldChg>
      <pc:sldChg chg="modSp new mod">
        <pc:chgData name="Michael Dorsey" userId="55fe7d32-ca7a-42b8-bfd4-8c73c44449d5" providerId="ADAL" clId="{3CBDCA93-0166-4E81-97D4-16EF7F0078A2}" dt="2023-09-05T15:59:10.681" v="661" actId="20577"/>
        <pc:sldMkLst>
          <pc:docMk/>
          <pc:sldMk cId="316934261" sldId="260"/>
        </pc:sldMkLst>
        <pc:spChg chg="mod">
          <ac:chgData name="Michael Dorsey" userId="55fe7d32-ca7a-42b8-bfd4-8c73c44449d5" providerId="ADAL" clId="{3CBDCA93-0166-4E81-97D4-16EF7F0078A2}" dt="2023-09-05T15:57:48.174" v="633" actId="20577"/>
          <ac:spMkLst>
            <pc:docMk/>
            <pc:sldMk cId="316934261" sldId="260"/>
            <ac:spMk id="2" creationId="{AD82E28C-B0C3-FEDB-EF90-F2BE658F65BE}"/>
          </ac:spMkLst>
        </pc:spChg>
        <pc:spChg chg="mod">
          <ac:chgData name="Michael Dorsey" userId="55fe7d32-ca7a-42b8-bfd4-8c73c44449d5" providerId="ADAL" clId="{3CBDCA93-0166-4E81-97D4-16EF7F0078A2}" dt="2023-09-05T15:59:10.681" v="661" actId="20577"/>
          <ac:spMkLst>
            <pc:docMk/>
            <pc:sldMk cId="316934261" sldId="260"/>
            <ac:spMk id="3" creationId="{D5F95B6D-6AF2-97CD-DBF1-A3025A013E9B}"/>
          </ac:spMkLst>
        </pc:spChg>
      </pc:sldChg>
      <pc:sldChg chg="modSp new mod">
        <pc:chgData name="Michael Dorsey" userId="55fe7d32-ca7a-42b8-bfd4-8c73c44449d5" providerId="ADAL" clId="{3CBDCA93-0166-4E81-97D4-16EF7F0078A2}" dt="2023-09-05T16:02:04.630" v="782" actId="20577"/>
        <pc:sldMkLst>
          <pc:docMk/>
          <pc:sldMk cId="1609497783" sldId="261"/>
        </pc:sldMkLst>
        <pc:spChg chg="mod">
          <ac:chgData name="Michael Dorsey" userId="55fe7d32-ca7a-42b8-bfd4-8c73c44449d5" providerId="ADAL" clId="{3CBDCA93-0166-4E81-97D4-16EF7F0078A2}" dt="2023-09-05T16:00:13.281" v="685" actId="20577"/>
          <ac:spMkLst>
            <pc:docMk/>
            <pc:sldMk cId="1609497783" sldId="261"/>
            <ac:spMk id="2" creationId="{04DCCF5E-2EBA-6932-DD19-813416BBD43C}"/>
          </ac:spMkLst>
        </pc:spChg>
        <pc:spChg chg="mod">
          <ac:chgData name="Michael Dorsey" userId="55fe7d32-ca7a-42b8-bfd4-8c73c44449d5" providerId="ADAL" clId="{3CBDCA93-0166-4E81-97D4-16EF7F0078A2}" dt="2023-09-05T16:02:04.630" v="782" actId="20577"/>
          <ac:spMkLst>
            <pc:docMk/>
            <pc:sldMk cId="1609497783" sldId="261"/>
            <ac:spMk id="3" creationId="{FA5BDAFE-3C4E-7179-A763-47166E1D5802}"/>
          </ac:spMkLst>
        </pc:spChg>
      </pc:sldChg>
      <pc:sldChg chg="modSp new mod modNotesTx">
        <pc:chgData name="Michael Dorsey" userId="55fe7d32-ca7a-42b8-bfd4-8c73c44449d5" providerId="ADAL" clId="{3CBDCA93-0166-4E81-97D4-16EF7F0078A2}" dt="2023-09-05T20:29:28.443" v="2303"/>
        <pc:sldMkLst>
          <pc:docMk/>
          <pc:sldMk cId="1347610375" sldId="262"/>
        </pc:sldMkLst>
        <pc:spChg chg="mod">
          <ac:chgData name="Michael Dorsey" userId="55fe7d32-ca7a-42b8-bfd4-8c73c44449d5" providerId="ADAL" clId="{3CBDCA93-0166-4E81-97D4-16EF7F0078A2}" dt="2023-09-05T20:29:28.443" v="2303"/>
          <ac:spMkLst>
            <pc:docMk/>
            <pc:sldMk cId="1347610375" sldId="262"/>
            <ac:spMk id="2" creationId="{91139E13-F8D4-19B7-3C98-120687E8E3D7}"/>
          </ac:spMkLst>
        </pc:spChg>
        <pc:spChg chg="mod">
          <ac:chgData name="Michael Dorsey" userId="55fe7d32-ca7a-42b8-bfd4-8c73c44449d5" providerId="ADAL" clId="{3CBDCA93-0166-4E81-97D4-16EF7F0078A2}" dt="2023-09-05T20:29:21.194" v="2302" actId="6549"/>
          <ac:spMkLst>
            <pc:docMk/>
            <pc:sldMk cId="1347610375" sldId="262"/>
            <ac:spMk id="3" creationId="{995A4C26-F698-BD1F-3348-648B4E627B14}"/>
          </ac:spMkLst>
        </pc:spChg>
      </pc:sldChg>
      <pc:sldChg chg="modSp new mod modNotesTx">
        <pc:chgData name="Michael Dorsey" userId="55fe7d32-ca7a-42b8-bfd4-8c73c44449d5" providerId="ADAL" clId="{3CBDCA93-0166-4E81-97D4-16EF7F0078A2}" dt="2023-09-05T20:30:24.422" v="2428"/>
        <pc:sldMkLst>
          <pc:docMk/>
          <pc:sldMk cId="4258382763" sldId="263"/>
        </pc:sldMkLst>
        <pc:spChg chg="mod">
          <ac:chgData name="Michael Dorsey" userId="55fe7d32-ca7a-42b8-bfd4-8c73c44449d5" providerId="ADAL" clId="{3CBDCA93-0166-4E81-97D4-16EF7F0078A2}" dt="2023-09-05T20:30:24.422" v="2428"/>
          <ac:spMkLst>
            <pc:docMk/>
            <pc:sldMk cId="4258382763" sldId="263"/>
            <ac:spMk id="2" creationId="{C4B4F2E2-CEFC-855A-3210-97EC92D1A0F1}"/>
          </ac:spMkLst>
        </pc:spChg>
        <pc:spChg chg="mod">
          <ac:chgData name="Michael Dorsey" userId="55fe7d32-ca7a-42b8-bfd4-8c73c44449d5" providerId="ADAL" clId="{3CBDCA93-0166-4E81-97D4-16EF7F0078A2}" dt="2023-09-05T20:30:14.653" v="2426" actId="15"/>
          <ac:spMkLst>
            <pc:docMk/>
            <pc:sldMk cId="4258382763" sldId="263"/>
            <ac:spMk id="3" creationId="{97F246F9-339F-AA8E-2821-5EE0D50E0CAF}"/>
          </ac:spMkLst>
        </pc:spChg>
      </pc:sldChg>
      <pc:sldChg chg="modSp new mod">
        <pc:chgData name="Michael Dorsey" userId="55fe7d32-ca7a-42b8-bfd4-8c73c44449d5" providerId="ADAL" clId="{3CBDCA93-0166-4E81-97D4-16EF7F0078A2}" dt="2023-09-05T21:03:17.997" v="2520" actId="20577"/>
        <pc:sldMkLst>
          <pc:docMk/>
          <pc:sldMk cId="1854377183" sldId="264"/>
        </pc:sldMkLst>
        <pc:spChg chg="mod">
          <ac:chgData name="Michael Dorsey" userId="55fe7d32-ca7a-42b8-bfd4-8c73c44449d5" providerId="ADAL" clId="{3CBDCA93-0166-4E81-97D4-16EF7F0078A2}" dt="2023-09-05T16:57:02.801" v="1702" actId="20577"/>
          <ac:spMkLst>
            <pc:docMk/>
            <pc:sldMk cId="1854377183" sldId="264"/>
            <ac:spMk id="2" creationId="{C50C3BF2-E0CF-86ED-D0B6-27C8E16E4296}"/>
          </ac:spMkLst>
        </pc:spChg>
        <pc:spChg chg="mod">
          <ac:chgData name="Michael Dorsey" userId="55fe7d32-ca7a-42b8-bfd4-8c73c44449d5" providerId="ADAL" clId="{3CBDCA93-0166-4E81-97D4-16EF7F0078A2}" dt="2023-09-05T21:03:17.997" v="2520" actId="20577"/>
          <ac:spMkLst>
            <pc:docMk/>
            <pc:sldMk cId="1854377183" sldId="264"/>
            <ac:spMk id="3" creationId="{1884FA8C-81D9-6753-2828-9F86C2A74BC1}"/>
          </ac:spMkLst>
        </pc:spChg>
      </pc:sldChg>
      <pc:sldChg chg="modSp new mod">
        <pc:chgData name="Michael Dorsey" userId="55fe7d32-ca7a-42b8-bfd4-8c73c44449d5" providerId="ADAL" clId="{3CBDCA93-0166-4E81-97D4-16EF7F0078A2}" dt="2023-09-05T20:46:15.869" v="2479" actId="20577"/>
        <pc:sldMkLst>
          <pc:docMk/>
          <pc:sldMk cId="2980988235" sldId="265"/>
        </pc:sldMkLst>
        <pc:spChg chg="mod">
          <ac:chgData name="Michael Dorsey" userId="55fe7d32-ca7a-42b8-bfd4-8c73c44449d5" providerId="ADAL" clId="{3CBDCA93-0166-4E81-97D4-16EF7F0078A2}" dt="2023-09-05T20:46:15.869" v="2479" actId="20577"/>
          <ac:spMkLst>
            <pc:docMk/>
            <pc:sldMk cId="2980988235" sldId="265"/>
            <ac:spMk id="2" creationId="{A51A7873-C94E-18DC-074E-3D11D66C8EFB}"/>
          </ac:spMkLst>
        </pc:spChg>
        <pc:spChg chg="mod">
          <ac:chgData name="Michael Dorsey" userId="55fe7d32-ca7a-42b8-bfd4-8c73c44449d5" providerId="ADAL" clId="{3CBDCA93-0166-4E81-97D4-16EF7F0078A2}" dt="2023-09-05T18:00:55.588" v="2169" actId="20577"/>
          <ac:spMkLst>
            <pc:docMk/>
            <pc:sldMk cId="2980988235" sldId="265"/>
            <ac:spMk id="3" creationId="{58E7475B-C76C-92D5-A932-B64D45843C29}"/>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hyperlink" Target="mailto:mdorsey@bowvalleycollege.ca" TargetMode="External"/><Relationship Id="rId5" Type="http://schemas.openxmlformats.org/officeDocument/2006/relationships/image" Target="../media/image10.svg"/><Relationship Id="rId4" Type="http://schemas.openxmlformats.org/officeDocument/2006/relationships/image" Target="../media/image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5" Type="http://schemas.openxmlformats.org/officeDocument/2006/relationships/hyperlink" Target="mailto:mdorsey@bowvalleycollege.ca" TargetMode="External"/><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3BD99D-E9DE-4BE4-AC74-42353417EF44}"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5252000-6122-4D79-B688-AF9539CF100C}">
      <dgm:prSet/>
      <dgm:spPr/>
      <dgm:t>
        <a:bodyPr/>
        <a:lstStyle/>
        <a:p>
          <a:pPr>
            <a:lnSpc>
              <a:spcPct val="100000"/>
            </a:lnSpc>
            <a:defRPr b="1"/>
          </a:pPr>
          <a:r>
            <a:rPr lang="en-US"/>
            <a:t>Attend each class</a:t>
          </a:r>
        </a:p>
      </dgm:t>
    </dgm:pt>
    <dgm:pt modelId="{808AE43E-0654-4341-BA3A-F509F7F5C3B4}" type="parTrans" cxnId="{724D7D4E-F52A-487F-8967-48B5C304A0CC}">
      <dgm:prSet/>
      <dgm:spPr/>
      <dgm:t>
        <a:bodyPr/>
        <a:lstStyle/>
        <a:p>
          <a:endParaRPr lang="en-US"/>
        </a:p>
      </dgm:t>
    </dgm:pt>
    <dgm:pt modelId="{61F8C489-16B3-43E1-AA54-514423D3FBA4}" type="sibTrans" cxnId="{724D7D4E-F52A-487F-8967-48B5C304A0CC}">
      <dgm:prSet/>
      <dgm:spPr/>
      <dgm:t>
        <a:bodyPr/>
        <a:lstStyle/>
        <a:p>
          <a:endParaRPr lang="en-US"/>
        </a:p>
      </dgm:t>
    </dgm:pt>
    <dgm:pt modelId="{BB5E603A-A806-42FC-9662-CC94C57EA8EE}">
      <dgm:prSet/>
      <dgm:spPr/>
      <dgm:t>
        <a:bodyPr/>
        <a:lstStyle/>
        <a:p>
          <a:pPr>
            <a:lnSpc>
              <a:spcPct val="100000"/>
            </a:lnSpc>
          </a:pPr>
          <a:r>
            <a:rPr lang="en-US" dirty="0"/>
            <a:t>Be on-time.</a:t>
          </a:r>
        </a:p>
      </dgm:t>
    </dgm:pt>
    <dgm:pt modelId="{0D57FEC4-E8BE-4AC4-AB54-7A2443745CE5}" type="parTrans" cxnId="{02504D57-FAA3-43AF-9E5E-9E7FAA90D922}">
      <dgm:prSet/>
      <dgm:spPr/>
      <dgm:t>
        <a:bodyPr/>
        <a:lstStyle/>
        <a:p>
          <a:endParaRPr lang="en-US"/>
        </a:p>
      </dgm:t>
    </dgm:pt>
    <dgm:pt modelId="{ADAA14D5-1698-4879-9804-8BF4EA0D7C0B}" type="sibTrans" cxnId="{02504D57-FAA3-43AF-9E5E-9E7FAA90D922}">
      <dgm:prSet/>
      <dgm:spPr/>
      <dgm:t>
        <a:bodyPr/>
        <a:lstStyle/>
        <a:p>
          <a:endParaRPr lang="en-US"/>
        </a:p>
      </dgm:t>
    </dgm:pt>
    <dgm:pt modelId="{6970D8F0-5AF4-4B25-960B-0D6E674BBD31}">
      <dgm:prSet/>
      <dgm:spPr/>
      <dgm:t>
        <a:bodyPr/>
        <a:lstStyle/>
        <a:p>
          <a:pPr>
            <a:lnSpc>
              <a:spcPct val="100000"/>
            </a:lnSpc>
          </a:pPr>
          <a:r>
            <a:rPr lang="en-US" dirty="0"/>
            <a:t>Important announcements are made at the beginning of class.</a:t>
          </a:r>
        </a:p>
      </dgm:t>
    </dgm:pt>
    <dgm:pt modelId="{85496CE6-AA3E-4B5B-8A95-B80F2B22FEEB}" type="parTrans" cxnId="{F65F6919-1D6E-4A46-B211-FB40A328CC2C}">
      <dgm:prSet/>
      <dgm:spPr/>
      <dgm:t>
        <a:bodyPr/>
        <a:lstStyle/>
        <a:p>
          <a:endParaRPr lang="en-US"/>
        </a:p>
      </dgm:t>
    </dgm:pt>
    <dgm:pt modelId="{8B2033E7-CB7C-44F3-B5D5-D5B418A55F16}" type="sibTrans" cxnId="{F65F6919-1D6E-4A46-B211-FB40A328CC2C}">
      <dgm:prSet/>
      <dgm:spPr/>
      <dgm:t>
        <a:bodyPr/>
        <a:lstStyle/>
        <a:p>
          <a:endParaRPr lang="en-US"/>
        </a:p>
      </dgm:t>
    </dgm:pt>
    <dgm:pt modelId="{BB84CA9C-9745-4DFE-B67B-118925855B50}">
      <dgm:prSet/>
      <dgm:spPr/>
      <dgm:t>
        <a:bodyPr/>
        <a:lstStyle/>
        <a:p>
          <a:pPr>
            <a:lnSpc>
              <a:spcPct val="100000"/>
            </a:lnSpc>
            <a:defRPr b="1"/>
          </a:pPr>
          <a:r>
            <a:rPr lang="en-US" dirty="0"/>
            <a:t>Come prepared</a:t>
          </a:r>
        </a:p>
      </dgm:t>
    </dgm:pt>
    <dgm:pt modelId="{17B6EECF-020C-4329-BE5C-9819F4C7DA33}" type="parTrans" cxnId="{52095ACA-D034-4921-845F-185A9CB1324A}">
      <dgm:prSet/>
      <dgm:spPr/>
      <dgm:t>
        <a:bodyPr/>
        <a:lstStyle/>
        <a:p>
          <a:endParaRPr lang="en-US"/>
        </a:p>
      </dgm:t>
    </dgm:pt>
    <dgm:pt modelId="{18B1D7BE-64B3-49C6-B9BC-7BF5D127C8FB}" type="sibTrans" cxnId="{52095ACA-D034-4921-845F-185A9CB1324A}">
      <dgm:prSet/>
      <dgm:spPr/>
      <dgm:t>
        <a:bodyPr/>
        <a:lstStyle/>
        <a:p>
          <a:endParaRPr lang="en-US"/>
        </a:p>
      </dgm:t>
    </dgm:pt>
    <dgm:pt modelId="{7CFD81F0-4BC9-4624-96BF-C76891DDFB81}">
      <dgm:prSet/>
      <dgm:spPr/>
      <dgm:t>
        <a:bodyPr/>
        <a:lstStyle/>
        <a:p>
          <a:pPr>
            <a:lnSpc>
              <a:spcPct val="100000"/>
            </a:lnSpc>
          </a:pPr>
          <a:r>
            <a:rPr lang="en-US" dirty="0"/>
            <a:t>Read course materials before class. </a:t>
          </a:r>
        </a:p>
        <a:p>
          <a:pPr>
            <a:lnSpc>
              <a:spcPct val="100000"/>
            </a:lnSpc>
          </a:pPr>
          <a:r>
            <a:rPr lang="en-US" dirty="0"/>
            <a:t>Have questions ready.</a:t>
          </a:r>
        </a:p>
      </dgm:t>
    </dgm:pt>
    <dgm:pt modelId="{8644BF81-6A69-4F54-A342-ABF48859DCB9}" type="parTrans" cxnId="{9F256530-EEDA-494E-B9A7-15D9DA4FFAC0}">
      <dgm:prSet/>
      <dgm:spPr/>
      <dgm:t>
        <a:bodyPr/>
        <a:lstStyle/>
        <a:p>
          <a:endParaRPr lang="en-US"/>
        </a:p>
      </dgm:t>
    </dgm:pt>
    <dgm:pt modelId="{B03D0264-73C6-45D9-AB6A-AF20004918A0}" type="sibTrans" cxnId="{9F256530-EEDA-494E-B9A7-15D9DA4FFAC0}">
      <dgm:prSet/>
      <dgm:spPr/>
      <dgm:t>
        <a:bodyPr/>
        <a:lstStyle/>
        <a:p>
          <a:endParaRPr lang="en-US"/>
        </a:p>
      </dgm:t>
    </dgm:pt>
    <dgm:pt modelId="{8ADF60A0-C44E-4A70-BE49-E032C51F30BB}">
      <dgm:prSet/>
      <dgm:spPr/>
      <dgm:t>
        <a:bodyPr/>
        <a:lstStyle/>
        <a:p>
          <a:pPr>
            <a:lnSpc>
              <a:spcPct val="100000"/>
            </a:lnSpc>
          </a:pPr>
          <a:r>
            <a:rPr lang="en-US"/>
            <a:t>Complete all Learning Activities.</a:t>
          </a:r>
        </a:p>
      </dgm:t>
    </dgm:pt>
    <dgm:pt modelId="{B0AEAD41-B3DE-47A5-B6EB-07723B5FE274}" type="parTrans" cxnId="{CF21492E-0C33-4CB1-8C89-0729B5A0C114}">
      <dgm:prSet/>
      <dgm:spPr/>
      <dgm:t>
        <a:bodyPr/>
        <a:lstStyle/>
        <a:p>
          <a:endParaRPr lang="en-US"/>
        </a:p>
      </dgm:t>
    </dgm:pt>
    <dgm:pt modelId="{8013B534-D700-47EE-BB89-4AE29A6A0936}" type="sibTrans" cxnId="{CF21492E-0C33-4CB1-8C89-0729B5A0C114}">
      <dgm:prSet/>
      <dgm:spPr/>
      <dgm:t>
        <a:bodyPr/>
        <a:lstStyle/>
        <a:p>
          <a:endParaRPr lang="en-US"/>
        </a:p>
      </dgm:t>
    </dgm:pt>
    <dgm:pt modelId="{16EFC228-E5E0-4583-B007-956FE7D51511}">
      <dgm:prSet/>
      <dgm:spPr/>
      <dgm:t>
        <a:bodyPr/>
        <a:lstStyle/>
        <a:p>
          <a:pPr>
            <a:lnSpc>
              <a:spcPct val="100000"/>
            </a:lnSpc>
            <a:defRPr b="1"/>
          </a:pPr>
          <a:r>
            <a:rPr lang="en-US"/>
            <a:t>Be engaged</a:t>
          </a:r>
        </a:p>
      </dgm:t>
    </dgm:pt>
    <dgm:pt modelId="{37E40BC9-6537-4314-A479-3029B9DF8D91}" type="parTrans" cxnId="{4FA693A8-1B4A-462D-A8D1-413F64F1DB01}">
      <dgm:prSet/>
      <dgm:spPr/>
      <dgm:t>
        <a:bodyPr/>
        <a:lstStyle/>
        <a:p>
          <a:endParaRPr lang="en-US"/>
        </a:p>
      </dgm:t>
    </dgm:pt>
    <dgm:pt modelId="{3E3FFB34-1D08-4293-94A8-28C59AAC216E}" type="sibTrans" cxnId="{4FA693A8-1B4A-462D-A8D1-413F64F1DB01}">
      <dgm:prSet/>
      <dgm:spPr/>
      <dgm:t>
        <a:bodyPr/>
        <a:lstStyle/>
        <a:p>
          <a:endParaRPr lang="en-US"/>
        </a:p>
      </dgm:t>
    </dgm:pt>
    <dgm:pt modelId="{4E10F1B6-AF96-4FA0-BCC7-DF64C532EFF3}">
      <dgm:prSet/>
      <dgm:spPr/>
      <dgm:t>
        <a:bodyPr/>
        <a:lstStyle/>
        <a:p>
          <a:pPr>
            <a:lnSpc>
              <a:spcPct val="100000"/>
            </a:lnSpc>
          </a:pPr>
          <a:r>
            <a:rPr lang="en-US"/>
            <a:t>Ask and answer questions.</a:t>
          </a:r>
        </a:p>
      </dgm:t>
    </dgm:pt>
    <dgm:pt modelId="{D86C7123-5883-4D03-AB51-24D6C76F60BB}" type="parTrans" cxnId="{3AF87054-2564-4B72-8FA4-196DB2DFB08C}">
      <dgm:prSet/>
      <dgm:spPr/>
      <dgm:t>
        <a:bodyPr/>
        <a:lstStyle/>
        <a:p>
          <a:endParaRPr lang="en-US"/>
        </a:p>
      </dgm:t>
    </dgm:pt>
    <dgm:pt modelId="{6FB9229B-3775-4F1F-9FDE-9AB8C9021441}" type="sibTrans" cxnId="{3AF87054-2564-4B72-8FA4-196DB2DFB08C}">
      <dgm:prSet/>
      <dgm:spPr/>
      <dgm:t>
        <a:bodyPr/>
        <a:lstStyle/>
        <a:p>
          <a:endParaRPr lang="en-US"/>
        </a:p>
      </dgm:t>
    </dgm:pt>
    <dgm:pt modelId="{134CF1A1-673C-4144-9ED3-A84C7F7BBEE7}">
      <dgm:prSet/>
      <dgm:spPr/>
      <dgm:t>
        <a:bodyPr/>
        <a:lstStyle/>
        <a:p>
          <a:pPr>
            <a:lnSpc>
              <a:spcPct val="100000"/>
            </a:lnSpc>
          </a:pPr>
          <a:r>
            <a:rPr lang="en-US"/>
            <a:t>Speak up.</a:t>
          </a:r>
        </a:p>
      </dgm:t>
    </dgm:pt>
    <dgm:pt modelId="{D9E67499-DD75-46E5-8EC0-B40A4C553A5E}" type="parTrans" cxnId="{4793B8DA-D94D-4680-8173-919961030B5D}">
      <dgm:prSet/>
      <dgm:spPr/>
      <dgm:t>
        <a:bodyPr/>
        <a:lstStyle/>
        <a:p>
          <a:endParaRPr lang="en-US"/>
        </a:p>
      </dgm:t>
    </dgm:pt>
    <dgm:pt modelId="{FA931967-32C3-4ECD-8BF3-4E86767B47A6}" type="sibTrans" cxnId="{4793B8DA-D94D-4680-8173-919961030B5D}">
      <dgm:prSet/>
      <dgm:spPr/>
      <dgm:t>
        <a:bodyPr/>
        <a:lstStyle/>
        <a:p>
          <a:endParaRPr lang="en-US"/>
        </a:p>
      </dgm:t>
    </dgm:pt>
    <dgm:pt modelId="{26F00FCA-979F-4230-8E24-FDDAA5696F9F}">
      <dgm:prSet/>
      <dgm:spPr/>
      <dgm:t>
        <a:bodyPr/>
        <a:lstStyle/>
        <a:p>
          <a:pPr>
            <a:lnSpc>
              <a:spcPct val="100000"/>
            </a:lnSpc>
          </a:pPr>
          <a:r>
            <a:rPr lang="en-US"/>
            <a:t>Collaborate with classmates.</a:t>
          </a:r>
        </a:p>
      </dgm:t>
    </dgm:pt>
    <dgm:pt modelId="{E8D22EDB-293B-4F85-8AB6-735AF09DB007}" type="parTrans" cxnId="{590F89FC-2E5D-48D0-85F3-5AD44D2D9026}">
      <dgm:prSet/>
      <dgm:spPr/>
      <dgm:t>
        <a:bodyPr/>
        <a:lstStyle/>
        <a:p>
          <a:endParaRPr lang="en-US"/>
        </a:p>
      </dgm:t>
    </dgm:pt>
    <dgm:pt modelId="{DAC26D38-4873-4FF2-A8DF-D0FD4407A980}" type="sibTrans" cxnId="{590F89FC-2E5D-48D0-85F3-5AD44D2D9026}">
      <dgm:prSet/>
      <dgm:spPr/>
      <dgm:t>
        <a:bodyPr/>
        <a:lstStyle/>
        <a:p>
          <a:endParaRPr lang="en-US"/>
        </a:p>
      </dgm:t>
    </dgm:pt>
    <dgm:pt modelId="{C85CC909-7C50-4DDD-815B-A4F918BA6C47}" type="pres">
      <dgm:prSet presAssocID="{483BD99D-E9DE-4BE4-AC74-42353417EF44}" presName="root" presStyleCnt="0">
        <dgm:presLayoutVars>
          <dgm:dir/>
          <dgm:resizeHandles val="exact"/>
        </dgm:presLayoutVars>
      </dgm:prSet>
      <dgm:spPr/>
    </dgm:pt>
    <dgm:pt modelId="{FD7261B3-D409-46E0-A18A-B60AE0079172}" type="pres">
      <dgm:prSet presAssocID="{C5252000-6122-4D79-B688-AF9539CF100C}" presName="compNode" presStyleCnt="0"/>
      <dgm:spPr/>
    </dgm:pt>
    <dgm:pt modelId="{3B38A2ED-81C7-4AEF-96A3-4E735FE3381E}" type="pres">
      <dgm:prSet presAssocID="{C5252000-6122-4D79-B688-AF9539CF10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93F761FF-C89C-4548-A787-88BF5B8E96CE}" type="pres">
      <dgm:prSet presAssocID="{C5252000-6122-4D79-B688-AF9539CF100C}" presName="iconSpace" presStyleCnt="0"/>
      <dgm:spPr/>
    </dgm:pt>
    <dgm:pt modelId="{5A5ADCCF-C033-453F-872D-2731FB054143}" type="pres">
      <dgm:prSet presAssocID="{C5252000-6122-4D79-B688-AF9539CF100C}" presName="parTx" presStyleLbl="revTx" presStyleIdx="0" presStyleCnt="6">
        <dgm:presLayoutVars>
          <dgm:chMax val="0"/>
          <dgm:chPref val="0"/>
        </dgm:presLayoutVars>
      </dgm:prSet>
      <dgm:spPr/>
    </dgm:pt>
    <dgm:pt modelId="{52689185-D6FB-46D7-8844-44CB50890B69}" type="pres">
      <dgm:prSet presAssocID="{C5252000-6122-4D79-B688-AF9539CF100C}" presName="txSpace" presStyleCnt="0"/>
      <dgm:spPr/>
    </dgm:pt>
    <dgm:pt modelId="{0B7E8A64-6982-4477-B644-14720B40528A}" type="pres">
      <dgm:prSet presAssocID="{C5252000-6122-4D79-B688-AF9539CF100C}" presName="desTx" presStyleLbl="revTx" presStyleIdx="1" presStyleCnt="6">
        <dgm:presLayoutVars/>
      </dgm:prSet>
      <dgm:spPr/>
    </dgm:pt>
    <dgm:pt modelId="{D703990A-26CD-4584-B578-6260E933FC26}" type="pres">
      <dgm:prSet presAssocID="{61F8C489-16B3-43E1-AA54-514423D3FBA4}" presName="sibTrans" presStyleCnt="0"/>
      <dgm:spPr/>
    </dgm:pt>
    <dgm:pt modelId="{974DDEB5-FC38-4AB0-B06A-ED248BB9BB23}" type="pres">
      <dgm:prSet presAssocID="{BB84CA9C-9745-4DFE-B67B-118925855B50}" presName="compNode" presStyleCnt="0"/>
      <dgm:spPr/>
    </dgm:pt>
    <dgm:pt modelId="{D627B858-30C6-41DC-B342-03985C49DC52}" type="pres">
      <dgm:prSet presAssocID="{BB84CA9C-9745-4DFE-B67B-118925855B5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ED576681-8F64-42F5-81C6-1C7AF74253E1}" type="pres">
      <dgm:prSet presAssocID="{BB84CA9C-9745-4DFE-B67B-118925855B50}" presName="iconSpace" presStyleCnt="0"/>
      <dgm:spPr/>
    </dgm:pt>
    <dgm:pt modelId="{03723D4B-B38A-4C20-87B2-6F737A07C119}" type="pres">
      <dgm:prSet presAssocID="{BB84CA9C-9745-4DFE-B67B-118925855B50}" presName="parTx" presStyleLbl="revTx" presStyleIdx="2" presStyleCnt="6">
        <dgm:presLayoutVars>
          <dgm:chMax val="0"/>
          <dgm:chPref val="0"/>
        </dgm:presLayoutVars>
      </dgm:prSet>
      <dgm:spPr/>
    </dgm:pt>
    <dgm:pt modelId="{A4885AE7-B58C-4AFC-BAAE-4D4883AB0481}" type="pres">
      <dgm:prSet presAssocID="{BB84CA9C-9745-4DFE-B67B-118925855B50}" presName="txSpace" presStyleCnt="0"/>
      <dgm:spPr/>
    </dgm:pt>
    <dgm:pt modelId="{B9224BE6-384C-4D5C-9E85-39A6B2CC4A8C}" type="pres">
      <dgm:prSet presAssocID="{BB84CA9C-9745-4DFE-B67B-118925855B50}" presName="desTx" presStyleLbl="revTx" presStyleIdx="3" presStyleCnt="6">
        <dgm:presLayoutVars/>
      </dgm:prSet>
      <dgm:spPr/>
    </dgm:pt>
    <dgm:pt modelId="{35C53FDF-1463-43C2-913D-E99ACDC6206F}" type="pres">
      <dgm:prSet presAssocID="{18B1D7BE-64B3-49C6-B9BC-7BF5D127C8FB}" presName="sibTrans" presStyleCnt="0"/>
      <dgm:spPr/>
    </dgm:pt>
    <dgm:pt modelId="{4B1C6706-C966-4FC5-9535-4EC49714A502}" type="pres">
      <dgm:prSet presAssocID="{16EFC228-E5E0-4583-B007-956FE7D51511}" presName="compNode" presStyleCnt="0"/>
      <dgm:spPr/>
    </dgm:pt>
    <dgm:pt modelId="{490AF833-BFFB-44C0-8C48-78C24FD9244E}" type="pres">
      <dgm:prSet presAssocID="{16EFC228-E5E0-4583-B007-956FE7D5151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Bubble"/>
        </a:ext>
      </dgm:extLst>
    </dgm:pt>
    <dgm:pt modelId="{74B956F2-0B56-4F63-B4FA-18DE0D08E9CB}" type="pres">
      <dgm:prSet presAssocID="{16EFC228-E5E0-4583-B007-956FE7D51511}" presName="iconSpace" presStyleCnt="0"/>
      <dgm:spPr/>
    </dgm:pt>
    <dgm:pt modelId="{5A9A5409-174D-4D94-9B2B-92D44C9C684C}" type="pres">
      <dgm:prSet presAssocID="{16EFC228-E5E0-4583-B007-956FE7D51511}" presName="parTx" presStyleLbl="revTx" presStyleIdx="4" presStyleCnt="6">
        <dgm:presLayoutVars>
          <dgm:chMax val="0"/>
          <dgm:chPref val="0"/>
        </dgm:presLayoutVars>
      </dgm:prSet>
      <dgm:spPr/>
    </dgm:pt>
    <dgm:pt modelId="{87041E43-5128-42D0-A335-BA91DCB2C802}" type="pres">
      <dgm:prSet presAssocID="{16EFC228-E5E0-4583-B007-956FE7D51511}" presName="txSpace" presStyleCnt="0"/>
      <dgm:spPr/>
    </dgm:pt>
    <dgm:pt modelId="{D534ECA7-C29A-4617-AE1F-4D80A330B476}" type="pres">
      <dgm:prSet presAssocID="{16EFC228-E5E0-4583-B007-956FE7D51511}" presName="desTx" presStyleLbl="revTx" presStyleIdx="5" presStyleCnt="6">
        <dgm:presLayoutVars/>
      </dgm:prSet>
      <dgm:spPr/>
    </dgm:pt>
  </dgm:ptLst>
  <dgm:cxnLst>
    <dgm:cxn modelId="{2DEB2D0F-1871-497F-ACA7-2F72CDAF7AD3}" type="presOf" srcId="{4E10F1B6-AF96-4FA0-BCC7-DF64C532EFF3}" destId="{D534ECA7-C29A-4617-AE1F-4D80A330B476}" srcOrd="0" destOrd="0" presId="urn:microsoft.com/office/officeart/2018/5/layout/CenteredIconLabelDescriptionList"/>
    <dgm:cxn modelId="{F65F6919-1D6E-4A46-B211-FB40A328CC2C}" srcId="{C5252000-6122-4D79-B688-AF9539CF100C}" destId="{6970D8F0-5AF4-4B25-960B-0D6E674BBD31}" srcOrd="1" destOrd="0" parTransId="{85496CE6-AA3E-4B5B-8A95-B80F2B22FEEB}" sibTransId="{8B2033E7-CB7C-44F3-B5D5-D5B418A55F16}"/>
    <dgm:cxn modelId="{CF21492E-0C33-4CB1-8C89-0729B5A0C114}" srcId="{BB84CA9C-9745-4DFE-B67B-118925855B50}" destId="{8ADF60A0-C44E-4A70-BE49-E032C51F30BB}" srcOrd="1" destOrd="0" parTransId="{B0AEAD41-B3DE-47A5-B6EB-07723B5FE274}" sibTransId="{8013B534-D700-47EE-BB89-4AE29A6A0936}"/>
    <dgm:cxn modelId="{9F256530-EEDA-494E-B9A7-15D9DA4FFAC0}" srcId="{BB84CA9C-9745-4DFE-B67B-118925855B50}" destId="{7CFD81F0-4BC9-4624-96BF-C76891DDFB81}" srcOrd="0" destOrd="0" parTransId="{8644BF81-6A69-4F54-A342-ABF48859DCB9}" sibTransId="{B03D0264-73C6-45D9-AB6A-AF20004918A0}"/>
    <dgm:cxn modelId="{9F82023A-B16B-435E-9AC1-105969EAC8AF}" type="presOf" srcId="{483BD99D-E9DE-4BE4-AC74-42353417EF44}" destId="{C85CC909-7C50-4DDD-815B-A4F918BA6C47}" srcOrd="0" destOrd="0" presId="urn:microsoft.com/office/officeart/2018/5/layout/CenteredIconLabelDescriptionList"/>
    <dgm:cxn modelId="{7EDD2464-A486-4170-AD3E-CF2D1B206274}" type="presOf" srcId="{BB5E603A-A806-42FC-9662-CC94C57EA8EE}" destId="{0B7E8A64-6982-4477-B644-14720B40528A}" srcOrd="0" destOrd="0" presId="urn:microsoft.com/office/officeart/2018/5/layout/CenteredIconLabelDescriptionList"/>
    <dgm:cxn modelId="{18DCAF4D-7D12-4316-9AF4-35CAD5F5D6D0}" type="presOf" srcId="{7CFD81F0-4BC9-4624-96BF-C76891DDFB81}" destId="{B9224BE6-384C-4D5C-9E85-39A6B2CC4A8C}" srcOrd="0" destOrd="0" presId="urn:microsoft.com/office/officeart/2018/5/layout/CenteredIconLabelDescriptionList"/>
    <dgm:cxn modelId="{724D7D4E-F52A-487F-8967-48B5C304A0CC}" srcId="{483BD99D-E9DE-4BE4-AC74-42353417EF44}" destId="{C5252000-6122-4D79-B688-AF9539CF100C}" srcOrd="0" destOrd="0" parTransId="{808AE43E-0654-4341-BA3A-F509F7F5C3B4}" sibTransId="{61F8C489-16B3-43E1-AA54-514423D3FBA4}"/>
    <dgm:cxn modelId="{01066A51-7CBE-4DD0-BBA6-F28B2AB6C88A}" type="presOf" srcId="{C5252000-6122-4D79-B688-AF9539CF100C}" destId="{5A5ADCCF-C033-453F-872D-2731FB054143}" srcOrd="0" destOrd="0" presId="urn:microsoft.com/office/officeart/2018/5/layout/CenteredIconLabelDescriptionList"/>
    <dgm:cxn modelId="{3AF87054-2564-4B72-8FA4-196DB2DFB08C}" srcId="{16EFC228-E5E0-4583-B007-956FE7D51511}" destId="{4E10F1B6-AF96-4FA0-BCC7-DF64C532EFF3}" srcOrd="0" destOrd="0" parTransId="{D86C7123-5883-4D03-AB51-24D6C76F60BB}" sibTransId="{6FB9229B-3775-4F1F-9FDE-9AB8C9021441}"/>
    <dgm:cxn modelId="{02504D57-FAA3-43AF-9E5E-9E7FAA90D922}" srcId="{C5252000-6122-4D79-B688-AF9539CF100C}" destId="{BB5E603A-A806-42FC-9662-CC94C57EA8EE}" srcOrd="0" destOrd="0" parTransId="{0D57FEC4-E8BE-4AC4-AB54-7A2443745CE5}" sibTransId="{ADAA14D5-1698-4879-9804-8BF4EA0D7C0B}"/>
    <dgm:cxn modelId="{6A4A007E-8933-42B9-ABDD-46E168605681}" type="presOf" srcId="{26F00FCA-979F-4230-8E24-FDDAA5696F9F}" destId="{D534ECA7-C29A-4617-AE1F-4D80A330B476}" srcOrd="0" destOrd="2" presId="urn:microsoft.com/office/officeart/2018/5/layout/CenteredIconLabelDescriptionList"/>
    <dgm:cxn modelId="{FE64F489-8947-4AD5-A802-91C6AEEE772E}" type="presOf" srcId="{6970D8F0-5AF4-4B25-960B-0D6E674BBD31}" destId="{0B7E8A64-6982-4477-B644-14720B40528A}" srcOrd="0" destOrd="1" presId="urn:microsoft.com/office/officeart/2018/5/layout/CenteredIconLabelDescriptionList"/>
    <dgm:cxn modelId="{A3FFFD9B-3939-42B2-8461-D045975DCBEA}" type="presOf" srcId="{134CF1A1-673C-4144-9ED3-A84C7F7BBEE7}" destId="{D534ECA7-C29A-4617-AE1F-4D80A330B476}" srcOrd="0" destOrd="1" presId="urn:microsoft.com/office/officeart/2018/5/layout/CenteredIconLabelDescriptionList"/>
    <dgm:cxn modelId="{4FA693A8-1B4A-462D-A8D1-413F64F1DB01}" srcId="{483BD99D-E9DE-4BE4-AC74-42353417EF44}" destId="{16EFC228-E5E0-4583-B007-956FE7D51511}" srcOrd="2" destOrd="0" parTransId="{37E40BC9-6537-4314-A479-3029B9DF8D91}" sibTransId="{3E3FFB34-1D08-4293-94A8-28C59AAC216E}"/>
    <dgm:cxn modelId="{52095ACA-D034-4921-845F-185A9CB1324A}" srcId="{483BD99D-E9DE-4BE4-AC74-42353417EF44}" destId="{BB84CA9C-9745-4DFE-B67B-118925855B50}" srcOrd="1" destOrd="0" parTransId="{17B6EECF-020C-4329-BE5C-9819F4C7DA33}" sibTransId="{18B1D7BE-64B3-49C6-B9BC-7BF5D127C8FB}"/>
    <dgm:cxn modelId="{4793B8DA-D94D-4680-8173-919961030B5D}" srcId="{16EFC228-E5E0-4583-B007-956FE7D51511}" destId="{134CF1A1-673C-4144-9ED3-A84C7F7BBEE7}" srcOrd="1" destOrd="0" parTransId="{D9E67499-DD75-46E5-8EC0-B40A4C553A5E}" sibTransId="{FA931967-32C3-4ECD-8BF3-4E86767B47A6}"/>
    <dgm:cxn modelId="{8DC420E1-E32B-4799-9D00-A4BD64F96F97}" type="presOf" srcId="{16EFC228-E5E0-4583-B007-956FE7D51511}" destId="{5A9A5409-174D-4D94-9B2B-92D44C9C684C}" srcOrd="0" destOrd="0" presId="urn:microsoft.com/office/officeart/2018/5/layout/CenteredIconLabelDescriptionList"/>
    <dgm:cxn modelId="{885B1CF1-DC36-4BEB-949F-502783EFD428}" type="presOf" srcId="{8ADF60A0-C44E-4A70-BE49-E032C51F30BB}" destId="{B9224BE6-384C-4D5C-9E85-39A6B2CC4A8C}" srcOrd="0" destOrd="1" presId="urn:microsoft.com/office/officeart/2018/5/layout/CenteredIconLabelDescriptionList"/>
    <dgm:cxn modelId="{B76FCFFA-5E51-4F8A-8AE4-674DC5BE2CC4}" type="presOf" srcId="{BB84CA9C-9745-4DFE-B67B-118925855B50}" destId="{03723D4B-B38A-4C20-87B2-6F737A07C119}" srcOrd="0" destOrd="0" presId="urn:microsoft.com/office/officeart/2018/5/layout/CenteredIconLabelDescriptionList"/>
    <dgm:cxn modelId="{590F89FC-2E5D-48D0-85F3-5AD44D2D9026}" srcId="{16EFC228-E5E0-4583-B007-956FE7D51511}" destId="{26F00FCA-979F-4230-8E24-FDDAA5696F9F}" srcOrd="2" destOrd="0" parTransId="{E8D22EDB-293B-4F85-8AB6-735AF09DB007}" sibTransId="{DAC26D38-4873-4FF2-A8DF-D0FD4407A980}"/>
    <dgm:cxn modelId="{AA5833CF-4028-45F2-A4FB-558CFA835292}" type="presParOf" srcId="{C85CC909-7C50-4DDD-815B-A4F918BA6C47}" destId="{FD7261B3-D409-46E0-A18A-B60AE0079172}" srcOrd="0" destOrd="0" presId="urn:microsoft.com/office/officeart/2018/5/layout/CenteredIconLabelDescriptionList"/>
    <dgm:cxn modelId="{913E0123-352C-47C2-A375-E6F3058176D7}" type="presParOf" srcId="{FD7261B3-D409-46E0-A18A-B60AE0079172}" destId="{3B38A2ED-81C7-4AEF-96A3-4E735FE3381E}" srcOrd="0" destOrd="0" presId="urn:microsoft.com/office/officeart/2018/5/layout/CenteredIconLabelDescriptionList"/>
    <dgm:cxn modelId="{DC8B51D1-CB77-4B91-B9E5-97503B2A425A}" type="presParOf" srcId="{FD7261B3-D409-46E0-A18A-B60AE0079172}" destId="{93F761FF-C89C-4548-A787-88BF5B8E96CE}" srcOrd="1" destOrd="0" presId="urn:microsoft.com/office/officeart/2018/5/layout/CenteredIconLabelDescriptionList"/>
    <dgm:cxn modelId="{E2131655-4BF4-42DF-BC73-BD204C31BBEC}" type="presParOf" srcId="{FD7261B3-D409-46E0-A18A-B60AE0079172}" destId="{5A5ADCCF-C033-453F-872D-2731FB054143}" srcOrd="2" destOrd="0" presId="urn:microsoft.com/office/officeart/2018/5/layout/CenteredIconLabelDescriptionList"/>
    <dgm:cxn modelId="{8671F09B-ACBF-450C-8310-3A2A7CD7B58C}" type="presParOf" srcId="{FD7261B3-D409-46E0-A18A-B60AE0079172}" destId="{52689185-D6FB-46D7-8844-44CB50890B69}" srcOrd="3" destOrd="0" presId="urn:microsoft.com/office/officeart/2018/5/layout/CenteredIconLabelDescriptionList"/>
    <dgm:cxn modelId="{54D613DC-B929-40F9-BD32-5F34EDDD1430}" type="presParOf" srcId="{FD7261B3-D409-46E0-A18A-B60AE0079172}" destId="{0B7E8A64-6982-4477-B644-14720B40528A}" srcOrd="4" destOrd="0" presId="urn:microsoft.com/office/officeart/2018/5/layout/CenteredIconLabelDescriptionList"/>
    <dgm:cxn modelId="{F0D9F215-E007-445A-ACBD-1B1E90571254}" type="presParOf" srcId="{C85CC909-7C50-4DDD-815B-A4F918BA6C47}" destId="{D703990A-26CD-4584-B578-6260E933FC26}" srcOrd="1" destOrd="0" presId="urn:microsoft.com/office/officeart/2018/5/layout/CenteredIconLabelDescriptionList"/>
    <dgm:cxn modelId="{38334C11-A67C-40F6-A23B-95333919A0DA}" type="presParOf" srcId="{C85CC909-7C50-4DDD-815B-A4F918BA6C47}" destId="{974DDEB5-FC38-4AB0-B06A-ED248BB9BB23}" srcOrd="2" destOrd="0" presId="urn:microsoft.com/office/officeart/2018/5/layout/CenteredIconLabelDescriptionList"/>
    <dgm:cxn modelId="{09423947-F217-46FE-AA67-50E2CFAA5632}" type="presParOf" srcId="{974DDEB5-FC38-4AB0-B06A-ED248BB9BB23}" destId="{D627B858-30C6-41DC-B342-03985C49DC52}" srcOrd="0" destOrd="0" presId="urn:microsoft.com/office/officeart/2018/5/layout/CenteredIconLabelDescriptionList"/>
    <dgm:cxn modelId="{F85E762F-EECE-4199-94F9-CD4D95968558}" type="presParOf" srcId="{974DDEB5-FC38-4AB0-B06A-ED248BB9BB23}" destId="{ED576681-8F64-42F5-81C6-1C7AF74253E1}" srcOrd="1" destOrd="0" presId="urn:microsoft.com/office/officeart/2018/5/layout/CenteredIconLabelDescriptionList"/>
    <dgm:cxn modelId="{B05BA171-34EA-4C1D-B406-29AB9536B212}" type="presParOf" srcId="{974DDEB5-FC38-4AB0-B06A-ED248BB9BB23}" destId="{03723D4B-B38A-4C20-87B2-6F737A07C119}" srcOrd="2" destOrd="0" presId="urn:microsoft.com/office/officeart/2018/5/layout/CenteredIconLabelDescriptionList"/>
    <dgm:cxn modelId="{687DF45D-4002-4364-8DE4-B321F347E434}" type="presParOf" srcId="{974DDEB5-FC38-4AB0-B06A-ED248BB9BB23}" destId="{A4885AE7-B58C-4AFC-BAAE-4D4883AB0481}" srcOrd="3" destOrd="0" presId="urn:microsoft.com/office/officeart/2018/5/layout/CenteredIconLabelDescriptionList"/>
    <dgm:cxn modelId="{143AF996-A89E-41C0-AF29-BC566690A96B}" type="presParOf" srcId="{974DDEB5-FC38-4AB0-B06A-ED248BB9BB23}" destId="{B9224BE6-384C-4D5C-9E85-39A6B2CC4A8C}" srcOrd="4" destOrd="0" presId="urn:microsoft.com/office/officeart/2018/5/layout/CenteredIconLabelDescriptionList"/>
    <dgm:cxn modelId="{B0ED78BD-D695-4AB4-B029-AF548014285F}" type="presParOf" srcId="{C85CC909-7C50-4DDD-815B-A4F918BA6C47}" destId="{35C53FDF-1463-43C2-913D-E99ACDC6206F}" srcOrd="3" destOrd="0" presId="urn:microsoft.com/office/officeart/2018/5/layout/CenteredIconLabelDescriptionList"/>
    <dgm:cxn modelId="{3C018333-FE62-4C70-A78D-FEBD5CC3B2AC}" type="presParOf" srcId="{C85CC909-7C50-4DDD-815B-A4F918BA6C47}" destId="{4B1C6706-C966-4FC5-9535-4EC49714A502}" srcOrd="4" destOrd="0" presId="urn:microsoft.com/office/officeart/2018/5/layout/CenteredIconLabelDescriptionList"/>
    <dgm:cxn modelId="{57F79602-EFE0-431D-89E3-9DC117A6EB86}" type="presParOf" srcId="{4B1C6706-C966-4FC5-9535-4EC49714A502}" destId="{490AF833-BFFB-44C0-8C48-78C24FD9244E}" srcOrd="0" destOrd="0" presId="urn:microsoft.com/office/officeart/2018/5/layout/CenteredIconLabelDescriptionList"/>
    <dgm:cxn modelId="{A358BE65-1063-4CE7-8604-696DD87A3AE1}" type="presParOf" srcId="{4B1C6706-C966-4FC5-9535-4EC49714A502}" destId="{74B956F2-0B56-4F63-B4FA-18DE0D08E9CB}" srcOrd="1" destOrd="0" presId="urn:microsoft.com/office/officeart/2018/5/layout/CenteredIconLabelDescriptionList"/>
    <dgm:cxn modelId="{70C5D372-3E83-482E-94AB-7D9D2C1E1559}" type="presParOf" srcId="{4B1C6706-C966-4FC5-9535-4EC49714A502}" destId="{5A9A5409-174D-4D94-9B2B-92D44C9C684C}" srcOrd="2" destOrd="0" presId="urn:microsoft.com/office/officeart/2018/5/layout/CenteredIconLabelDescriptionList"/>
    <dgm:cxn modelId="{47E82901-8F9B-4B13-8924-A8180CE153D5}" type="presParOf" srcId="{4B1C6706-C966-4FC5-9535-4EC49714A502}" destId="{87041E43-5128-42D0-A335-BA91DCB2C802}" srcOrd="3" destOrd="0" presId="urn:microsoft.com/office/officeart/2018/5/layout/CenteredIconLabelDescriptionList"/>
    <dgm:cxn modelId="{52A40732-30E7-4835-9F15-E5F8864C1615}" type="presParOf" srcId="{4B1C6706-C966-4FC5-9535-4EC49714A502}" destId="{D534ECA7-C29A-4617-AE1F-4D80A330B476}"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AE6AD0-5B29-42FD-988B-CD903075AEEB}"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798626E-3BEF-4729-B6F3-3FD0DE062934}">
      <dgm:prSet/>
      <dgm:spPr/>
      <dgm:t>
        <a:bodyPr/>
        <a:lstStyle/>
        <a:p>
          <a:r>
            <a:rPr lang="en-US"/>
            <a:t>Best way to contact me is on Microsoft Teams. Start a one-on-one chat with me.</a:t>
          </a:r>
        </a:p>
      </dgm:t>
    </dgm:pt>
    <dgm:pt modelId="{E128A550-563D-468D-B2CC-E65FF339D286}" type="parTrans" cxnId="{90D8B777-4D10-48A7-A65E-A00B3C8D434F}">
      <dgm:prSet/>
      <dgm:spPr/>
      <dgm:t>
        <a:bodyPr/>
        <a:lstStyle/>
        <a:p>
          <a:endParaRPr lang="en-US"/>
        </a:p>
      </dgm:t>
    </dgm:pt>
    <dgm:pt modelId="{6099976A-7ED6-43D7-9151-708F838378E0}" type="sibTrans" cxnId="{90D8B777-4D10-48A7-A65E-A00B3C8D434F}">
      <dgm:prSet/>
      <dgm:spPr/>
      <dgm:t>
        <a:bodyPr/>
        <a:lstStyle/>
        <a:p>
          <a:endParaRPr lang="en-US"/>
        </a:p>
      </dgm:t>
    </dgm:pt>
    <dgm:pt modelId="{B9010036-5B48-49F0-A4B6-5D5BB5C40E38}">
      <dgm:prSet/>
      <dgm:spPr/>
      <dgm:t>
        <a:bodyPr/>
        <a:lstStyle/>
        <a:p>
          <a:r>
            <a:rPr lang="en-US" dirty="0"/>
            <a:t>Can also email me at </a:t>
          </a:r>
          <a:r>
            <a:rPr lang="en-US" dirty="0">
              <a:hlinkClick xmlns:r="http://schemas.openxmlformats.org/officeDocument/2006/relationships" r:id="rId1"/>
            </a:rPr>
            <a:t>mdorsey@bowvalleycollege.ca</a:t>
          </a:r>
          <a:endParaRPr lang="en-US" dirty="0"/>
        </a:p>
      </dgm:t>
    </dgm:pt>
    <dgm:pt modelId="{2DA5BE24-DEEA-4A60-9066-4C2682FC89FD}" type="parTrans" cxnId="{87A243F9-556E-494F-B12C-BC582AEE6BD0}">
      <dgm:prSet/>
      <dgm:spPr/>
      <dgm:t>
        <a:bodyPr/>
        <a:lstStyle/>
        <a:p>
          <a:endParaRPr lang="en-US"/>
        </a:p>
      </dgm:t>
    </dgm:pt>
    <dgm:pt modelId="{D4CAAB4A-0343-4B29-B6BF-194E52CCF4C0}" type="sibTrans" cxnId="{87A243F9-556E-494F-B12C-BC582AEE6BD0}">
      <dgm:prSet/>
      <dgm:spPr/>
      <dgm:t>
        <a:bodyPr/>
        <a:lstStyle/>
        <a:p>
          <a:endParaRPr lang="en-US"/>
        </a:p>
      </dgm:t>
    </dgm:pt>
    <dgm:pt modelId="{9E1C76F9-E700-475A-BD07-B2D63430325B}" type="pres">
      <dgm:prSet presAssocID="{68AE6AD0-5B29-42FD-988B-CD903075AEEB}" presName="root" presStyleCnt="0">
        <dgm:presLayoutVars>
          <dgm:dir/>
          <dgm:resizeHandles val="exact"/>
        </dgm:presLayoutVars>
      </dgm:prSet>
      <dgm:spPr/>
    </dgm:pt>
    <dgm:pt modelId="{E5E83E75-2136-4B07-86BE-2C8268619E8B}" type="pres">
      <dgm:prSet presAssocID="{0798626E-3BEF-4729-B6F3-3FD0DE062934}" presName="compNode" presStyleCnt="0"/>
      <dgm:spPr/>
    </dgm:pt>
    <dgm:pt modelId="{F283E1BC-F0D1-46E4-8CC9-0632DD8DC9BC}" type="pres">
      <dgm:prSet presAssocID="{0798626E-3BEF-4729-B6F3-3FD0DE062934}"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Chat"/>
        </a:ext>
      </dgm:extLst>
    </dgm:pt>
    <dgm:pt modelId="{FBF1756C-F409-413A-B398-5879DBA3CF05}" type="pres">
      <dgm:prSet presAssocID="{0798626E-3BEF-4729-B6F3-3FD0DE062934}" presName="spaceRect" presStyleCnt="0"/>
      <dgm:spPr/>
    </dgm:pt>
    <dgm:pt modelId="{9B5B8744-767F-4B31-9E29-04AB555369F2}" type="pres">
      <dgm:prSet presAssocID="{0798626E-3BEF-4729-B6F3-3FD0DE062934}" presName="textRect" presStyleLbl="revTx" presStyleIdx="0" presStyleCnt="2">
        <dgm:presLayoutVars>
          <dgm:chMax val="1"/>
          <dgm:chPref val="1"/>
        </dgm:presLayoutVars>
      </dgm:prSet>
      <dgm:spPr/>
    </dgm:pt>
    <dgm:pt modelId="{B336B757-A015-4D23-8C45-D3ABEC75D42B}" type="pres">
      <dgm:prSet presAssocID="{6099976A-7ED6-43D7-9151-708F838378E0}" presName="sibTrans" presStyleCnt="0"/>
      <dgm:spPr/>
    </dgm:pt>
    <dgm:pt modelId="{0CD189FC-6023-415C-9D28-E20EF8789CC3}" type="pres">
      <dgm:prSet presAssocID="{B9010036-5B48-49F0-A4B6-5D5BB5C40E38}" presName="compNode" presStyleCnt="0"/>
      <dgm:spPr/>
    </dgm:pt>
    <dgm:pt modelId="{ACB1E559-46FC-457A-A6AC-988369B14971}" type="pres">
      <dgm:prSet presAssocID="{B9010036-5B48-49F0-A4B6-5D5BB5C40E38}"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Envelope"/>
        </a:ext>
      </dgm:extLst>
    </dgm:pt>
    <dgm:pt modelId="{9D1E5A0E-6DDD-4350-8887-F52CABC768E3}" type="pres">
      <dgm:prSet presAssocID="{B9010036-5B48-49F0-A4B6-5D5BB5C40E38}" presName="spaceRect" presStyleCnt="0"/>
      <dgm:spPr/>
    </dgm:pt>
    <dgm:pt modelId="{EE599984-F1E7-45E3-B49D-4C774EAD3AA9}" type="pres">
      <dgm:prSet presAssocID="{B9010036-5B48-49F0-A4B6-5D5BB5C40E38}" presName="textRect" presStyleLbl="revTx" presStyleIdx="1" presStyleCnt="2">
        <dgm:presLayoutVars>
          <dgm:chMax val="1"/>
          <dgm:chPref val="1"/>
        </dgm:presLayoutVars>
      </dgm:prSet>
      <dgm:spPr/>
    </dgm:pt>
  </dgm:ptLst>
  <dgm:cxnLst>
    <dgm:cxn modelId="{90D8B777-4D10-48A7-A65E-A00B3C8D434F}" srcId="{68AE6AD0-5B29-42FD-988B-CD903075AEEB}" destId="{0798626E-3BEF-4729-B6F3-3FD0DE062934}" srcOrd="0" destOrd="0" parTransId="{E128A550-563D-468D-B2CC-E65FF339D286}" sibTransId="{6099976A-7ED6-43D7-9151-708F838378E0}"/>
    <dgm:cxn modelId="{321C9F9C-BC4E-44F9-867A-A8022A3ABECF}" type="presOf" srcId="{68AE6AD0-5B29-42FD-988B-CD903075AEEB}" destId="{9E1C76F9-E700-475A-BD07-B2D63430325B}" srcOrd="0" destOrd="0" presId="urn:microsoft.com/office/officeart/2018/2/layout/IconLabelList"/>
    <dgm:cxn modelId="{A66386AD-48B5-421B-97B8-8C7B4C0565C0}" type="presOf" srcId="{0798626E-3BEF-4729-B6F3-3FD0DE062934}" destId="{9B5B8744-767F-4B31-9E29-04AB555369F2}" srcOrd="0" destOrd="0" presId="urn:microsoft.com/office/officeart/2018/2/layout/IconLabelList"/>
    <dgm:cxn modelId="{D0F406E8-1A92-4CF9-ADC3-F87BAF57F835}" type="presOf" srcId="{B9010036-5B48-49F0-A4B6-5D5BB5C40E38}" destId="{EE599984-F1E7-45E3-B49D-4C774EAD3AA9}" srcOrd="0" destOrd="0" presId="urn:microsoft.com/office/officeart/2018/2/layout/IconLabelList"/>
    <dgm:cxn modelId="{87A243F9-556E-494F-B12C-BC582AEE6BD0}" srcId="{68AE6AD0-5B29-42FD-988B-CD903075AEEB}" destId="{B9010036-5B48-49F0-A4B6-5D5BB5C40E38}" srcOrd="1" destOrd="0" parTransId="{2DA5BE24-DEEA-4A60-9066-4C2682FC89FD}" sibTransId="{D4CAAB4A-0343-4B29-B6BF-194E52CCF4C0}"/>
    <dgm:cxn modelId="{CAE8A941-FA55-450F-B799-91CBAB6908EF}" type="presParOf" srcId="{9E1C76F9-E700-475A-BD07-B2D63430325B}" destId="{E5E83E75-2136-4B07-86BE-2C8268619E8B}" srcOrd="0" destOrd="0" presId="urn:microsoft.com/office/officeart/2018/2/layout/IconLabelList"/>
    <dgm:cxn modelId="{7CF5A249-6BDA-4B97-B461-4B3F51B993C0}" type="presParOf" srcId="{E5E83E75-2136-4B07-86BE-2C8268619E8B}" destId="{F283E1BC-F0D1-46E4-8CC9-0632DD8DC9BC}" srcOrd="0" destOrd="0" presId="urn:microsoft.com/office/officeart/2018/2/layout/IconLabelList"/>
    <dgm:cxn modelId="{B7600B79-CFC3-4EDD-81C9-B16ECDBEC9E5}" type="presParOf" srcId="{E5E83E75-2136-4B07-86BE-2C8268619E8B}" destId="{FBF1756C-F409-413A-B398-5879DBA3CF05}" srcOrd="1" destOrd="0" presId="urn:microsoft.com/office/officeart/2018/2/layout/IconLabelList"/>
    <dgm:cxn modelId="{1D7C88CC-A9AC-44D1-80F2-0CFDAED97729}" type="presParOf" srcId="{E5E83E75-2136-4B07-86BE-2C8268619E8B}" destId="{9B5B8744-767F-4B31-9E29-04AB555369F2}" srcOrd="2" destOrd="0" presId="urn:microsoft.com/office/officeart/2018/2/layout/IconLabelList"/>
    <dgm:cxn modelId="{4EC91E6C-0EE1-4C38-8FD0-071977B03F61}" type="presParOf" srcId="{9E1C76F9-E700-475A-BD07-B2D63430325B}" destId="{B336B757-A015-4D23-8C45-D3ABEC75D42B}" srcOrd="1" destOrd="0" presId="urn:microsoft.com/office/officeart/2018/2/layout/IconLabelList"/>
    <dgm:cxn modelId="{1942AD20-1ED2-42F1-9442-0370A701D7DE}" type="presParOf" srcId="{9E1C76F9-E700-475A-BD07-B2D63430325B}" destId="{0CD189FC-6023-415C-9D28-E20EF8789CC3}" srcOrd="2" destOrd="0" presId="urn:microsoft.com/office/officeart/2018/2/layout/IconLabelList"/>
    <dgm:cxn modelId="{FA6B869F-1F7E-4B5C-8C3B-DCCEE0477641}" type="presParOf" srcId="{0CD189FC-6023-415C-9D28-E20EF8789CC3}" destId="{ACB1E559-46FC-457A-A6AC-988369B14971}" srcOrd="0" destOrd="0" presId="urn:microsoft.com/office/officeart/2018/2/layout/IconLabelList"/>
    <dgm:cxn modelId="{76E0F3F6-1D17-44FF-BC5E-015A8095D44C}" type="presParOf" srcId="{0CD189FC-6023-415C-9D28-E20EF8789CC3}" destId="{9D1E5A0E-6DDD-4350-8887-F52CABC768E3}" srcOrd="1" destOrd="0" presId="urn:microsoft.com/office/officeart/2018/2/layout/IconLabelList"/>
    <dgm:cxn modelId="{8D562EB7-AC79-4B26-8E8C-527C43F07CF6}" type="presParOf" srcId="{0CD189FC-6023-415C-9D28-E20EF8789CC3}" destId="{EE599984-F1E7-45E3-B49D-4C774EAD3AA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38A2ED-81C7-4AEF-96A3-4E735FE3381E}">
      <dsp:nvSpPr>
        <dsp:cNvPr id="0" name=""/>
        <dsp:cNvSpPr/>
      </dsp:nvSpPr>
      <dsp:spPr>
        <a:xfrm>
          <a:off x="979832" y="427449"/>
          <a:ext cx="1049835" cy="1049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5ADCCF-C033-453F-872D-2731FB054143}">
      <dsp:nvSpPr>
        <dsp:cNvPr id="0" name=""/>
        <dsp:cNvSpPr/>
      </dsp:nvSpPr>
      <dsp:spPr>
        <a:xfrm>
          <a:off x="4985" y="1603326"/>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US" sz="2900" kern="1200"/>
            <a:t>Attend each class</a:t>
          </a:r>
        </a:p>
      </dsp:txBody>
      <dsp:txXfrm>
        <a:off x="4985" y="1603326"/>
        <a:ext cx="2999531" cy="449929"/>
      </dsp:txXfrm>
    </dsp:sp>
    <dsp:sp modelId="{0B7E8A64-6982-4477-B644-14720B40528A}">
      <dsp:nvSpPr>
        <dsp:cNvPr id="0" name=""/>
        <dsp:cNvSpPr/>
      </dsp:nvSpPr>
      <dsp:spPr>
        <a:xfrm>
          <a:off x="4985" y="2111879"/>
          <a:ext cx="2999531" cy="124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Be on-time.</a:t>
          </a:r>
        </a:p>
        <a:p>
          <a:pPr marL="0" lvl="0" indent="0" algn="ctr" defTabSz="755650">
            <a:lnSpc>
              <a:spcPct val="100000"/>
            </a:lnSpc>
            <a:spcBef>
              <a:spcPct val="0"/>
            </a:spcBef>
            <a:spcAft>
              <a:spcPct val="35000"/>
            </a:spcAft>
            <a:buNone/>
          </a:pPr>
          <a:r>
            <a:rPr lang="en-US" sz="1700" kern="1200" dirty="0"/>
            <a:t>Important announcements are made at the beginning of class.</a:t>
          </a:r>
        </a:p>
      </dsp:txBody>
      <dsp:txXfrm>
        <a:off x="4985" y="2111879"/>
        <a:ext cx="2999531" cy="1246750"/>
      </dsp:txXfrm>
    </dsp:sp>
    <dsp:sp modelId="{D627B858-30C6-41DC-B342-03985C49DC52}">
      <dsp:nvSpPr>
        <dsp:cNvPr id="0" name=""/>
        <dsp:cNvSpPr/>
      </dsp:nvSpPr>
      <dsp:spPr>
        <a:xfrm>
          <a:off x="4504282" y="427449"/>
          <a:ext cx="1049835" cy="1049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3723D4B-B38A-4C20-87B2-6F737A07C119}">
      <dsp:nvSpPr>
        <dsp:cNvPr id="0" name=""/>
        <dsp:cNvSpPr/>
      </dsp:nvSpPr>
      <dsp:spPr>
        <a:xfrm>
          <a:off x="3529434" y="1603326"/>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US" sz="2900" kern="1200" dirty="0"/>
            <a:t>Come prepared</a:t>
          </a:r>
        </a:p>
      </dsp:txBody>
      <dsp:txXfrm>
        <a:off x="3529434" y="1603326"/>
        <a:ext cx="2999531" cy="449929"/>
      </dsp:txXfrm>
    </dsp:sp>
    <dsp:sp modelId="{B9224BE6-384C-4D5C-9E85-39A6B2CC4A8C}">
      <dsp:nvSpPr>
        <dsp:cNvPr id="0" name=""/>
        <dsp:cNvSpPr/>
      </dsp:nvSpPr>
      <dsp:spPr>
        <a:xfrm>
          <a:off x="3529434" y="2111879"/>
          <a:ext cx="2999531" cy="124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Read course materials before class. </a:t>
          </a:r>
        </a:p>
        <a:p>
          <a:pPr marL="0" lvl="0" indent="0" algn="ctr" defTabSz="755650">
            <a:lnSpc>
              <a:spcPct val="100000"/>
            </a:lnSpc>
            <a:spcBef>
              <a:spcPct val="0"/>
            </a:spcBef>
            <a:spcAft>
              <a:spcPct val="35000"/>
            </a:spcAft>
            <a:buNone/>
          </a:pPr>
          <a:r>
            <a:rPr lang="en-US" sz="1700" kern="1200" dirty="0"/>
            <a:t>Have questions ready.</a:t>
          </a:r>
        </a:p>
        <a:p>
          <a:pPr marL="0" lvl="0" indent="0" algn="ctr" defTabSz="755650">
            <a:lnSpc>
              <a:spcPct val="100000"/>
            </a:lnSpc>
            <a:spcBef>
              <a:spcPct val="0"/>
            </a:spcBef>
            <a:spcAft>
              <a:spcPct val="35000"/>
            </a:spcAft>
            <a:buNone/>
          </a:pPr>
          <a:r>
            <a:rPr lang="en-US" sz="1700" kern="1200"/>
            <a:t>Complete all Learning Activities.</a:t>
          </a:r>
        </a:p>
      </dsp:txBody>
      <dsp:txXfrm>
        <a:off x="3529434" y="2111879"/>
        <a:ext cx="2999531" cy="1246750"/>
      </dsp:txXfrm>
    </dsp:sp>
    <dsp:sp modelId="{490AF833-BFFB-44C0-8C48-78C24FD9244E}">
      <dsp:nvSpPr>
        <dsp:cNvPr id="0" name=""/>
        <dsp:cNvSpPr/>
      </dsp:nvSpPr>
      <dsp:spPr>
        <a:xfrm>
          <a:off x="8028731" y="427449"/>
          <a:ext cx="1049835" cy="1049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9A5409-174D-4D94-9B2B-92D44C9C684C}">
      <dsp:nvSpPr>
        <dsp:cNvPr id="0" name=""/>
        <dsp:cNvSpPr/>
      </dsp:nvSpPr>
      <dsp:spPr>
        <a:xfrm>
          <a:off x="7053883" y="1603326"/>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US" sz="2900" kern="1200"/>
            <a:t>Be engaged</a:t>
          </a:r>
        </a:p>
      </dsp:txBody>
      <dsp:txXfrm>
        <a:off x="7053883" y="1603326"/>
        <a:ext cx="2999531" cy="449929"/>
      </dsp:txXfrm>
    </dsp:sp>
    <dsp:sp modelId="{D534ECA7-C29A-4617-AE1F-4D80A330B476}">
      <dsp:nvSpPr>
        <dsp:cNvPr id="0" name=""/>
        <dsp:cNvSpPr/>
      </dsp:nvSpPr>
      <dsp:spPr>
        <a:xfrm>
          <a:off x="7053883" y="2111879"/>
          <a:ext cx="2999531" cy="124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Ask and answer questions.</a:t>
          </a:r>
        </a:p>
        <a:p>
          <a:pPr marL="0" lvl="0" indent="0" algn="ctr" defTabSz="755650">
            <a:lnSpc>
              <a:spcPct val="100000"/>
            </a:lnSpc>
            <a:spcBef>
              <a:spcPct val="0"/>
            </a:spcBef>
            <a:spcAft>
              <a:spcPct val="35000"/>
            </a:spcAft>
            <a:buNone/>
          </a:pPr>
          <a:r>
            <a:rPr lang="en-US" sz="1700" kern="1200"/>
            <a:t>Speak up.</a:t>
          </a:r>
        </a:p>
        <a:p>
          <a:pPr marL="0" lvl="0" indent="0" algn="ctr" defTabSz="755650">
            <a:lnSpc>
              <a:spcPct val="100000"/>
            </a:lnSpc>
            <a:spcBef>
              <a:spcPct val="0"/>
            </a:spcBef>
            <a:spcAft>
              <a:spcPct val="35000"/>
            </a:spcAft>
            <a:buNone/>
          </a:pPr>
          <a:r>
            <a:rPr lang="en-US" sz="1700" kern="1200"/>
            <a:t>Collaborate with classmates.</a:t>
          </a:r>
        </a:p>
      </dsp:txBody>
      <dsp:txXfrm>
        <a:off x="7053883" y="2111879"/>
        <a:ext cx="2999531" cy="12467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83E1BC-F0D1-46E4-8CC9-0632DD8DC9BC}">
      <dsp:nvSpPr>
        <dsp:cNvPr id="0" name=""/>
        <dsp:cNvSpPr/>
      </dsp:nvSpPr>
      <dsp:spPr>
        <a:xfrm>
          <a:off x="1519199" y="32588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5B8744-767F-4B31-9E29-04AB555369F2}">
      <dsp:nvSpPr>
        <dsp:cNvPr id="0" name=""/>
        <dsp:cNvSpPr/>
      </dsp:nvSpPr>
      <dsp:spPr>
        <a:xfrm>
          <a:off x="331199" y="274019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Best way to contact me is on Microsoft Teams. Start a one-on-one chat with me.</a:t>
          </a:r>
        </a:p>
      </dsp:txBody>
      <dsp:txXfrm>
        <a:off x="331199" y="2740191"/>
        <a:ext cx="4320000" cy="720000"/>
      </dsp:txXfrm>
    </dsp:sp>
    <dsp:sp modelId="{ACB1E559-46FC-457A-A6AC-988369B14971}">
      <dsp:nvSpPr>
        <dsp:cNvPr id="0" name=""/>
        <dsp:cNvSpPr/>
      </dsp:nvSpPr>
      <dsp:spPr>
        <a:xfrm>
          <a:off x="6595199" y="32588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599984-F1E7-45E3-B49D-4C774EAD3AA9}">
      <dsp:nvSpPr>
        <dsp:cNvPr id="0" name=""/>
        <dsp:cNvSpPr/>
      </dsp:nvSpPr>
      <dsp:spPr>
        <a:xfrm>
          <a:off x="5407199" y="274019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t>Can also email me at </a:t>
          </a:r>
          <a:r>
            <a:rPr lang="en-US" sz="2000" kern="1200" dirty="0">
              <a:hlinkClick xmlns:r="http://schemas.openxmlformats.org/officeDocument/2006/relationships" r:id="rId5"/>
            </a:rPr>
            <a:t>mdorsey@bowvalleycollege.ca</a:t>
          </a:r>
          <a:endParaRPr lang="en-US" sz="2000" kern="1200" dirty="0"/>
        </a:p>
      </dsp:txBody>
      <dsp:txXfrm>
        <a:off x="5407199" y="2740191"/>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EC2617-0D8C-4426-8736-97EFC0D42722}" type="datetimeFigureOut">
              <a:rPr lang="en-US" smtClean="0"/>
              <a:t>6/26/2024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876BE-8CD0-44D3-BBE0-7B29C919BCF7}" type="slidenum">
              <a:rPr lang="en-US" smtClean="0"/>
              <a:t>‹#›</a:t>
            </a:fld>
            <a:endParaRPr lang="en-US"/>
          </a:p>
        </p:txBody>
      </p:sp>
    </p:spTree>
    <p:extLst>
      <p:ext uri="{BB962C8B-B14F-4D97-AF65-F5344CB8AC3E}">
        <p14:creationId xmlns:p14="http://schemas.microsoft.com/office/powerpoint/2010/main" val="17134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7F832E37-1A4E-45B3-99FE-B59A7DAD4888}" type="slidenum">
              <a:rPr lang="en-US" smtClean="0"/>
              <a:t>1</a:t>
            </a:fld>
            <a:endParaRPr lang="en-US"/>
          </a:p>
        </p:txBody>
      </p:sp>
    </p:spTree>
    <p:extLst>
      <p:ext uri="{BB962C8B-B14F-4D97-AF65-F5344CB8AC3E}">
        <p14:creationId xmlns:p14="http://schemas.microsoft.com/office/powerpoint/2010/main" val="2237140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F876BE-8CD0-44D3-BBE0-7B29C919BCF7}" type="slidenum">
              <a:rPr lang="en-US" smtClean="0"/>
              <a:t>17</a:t>
            </a:fld>
            <a:endParaRPr lang="en-US"/>
          </a:p>
        </p:txBody>
      </p:sp>
    </p:spTree>
    <p:extLst>
      <p:ext uri="{BB962C8B-B14F-4D97-AF65-F5344CB8AC3E}">
        <p14:creationId xmlns:p14="http://schemas.microsoft.com/office/powerpoint/2010/main" val="4230273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832E37-1A4E-45B3-99FE-B59A7DAD4888}" type="slidenum">
              <a:rPr lang="en-US" smtClean="0"/>
              <a:t>2</a:t>
            </a:fld>
            <a:endParaRPr lang="en-US"/>
          </a:p>
        </p:txBody>
      </p:sp>
    </p:spTree>
    <p:extLst>
      <p:ext uri="{BB962C8B-B14F-4D97-AF65-F5344CB8AC3E}">
        <p14:creationId xmlns:p14="http://schemas.microsoft.com/office/powerpoint/2010/main" val="3819015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832E37-1A4E-45B3-99FE-B59A7DAD4888}" type="slidenum">
              <a:rPr lang="en-US" smtClean="0"/>
              <a:t>6</a:t>
            </a:fld>
            <a:endParaRPr lang="en-US"/>
          </a:p>
        </p:txBody>
      </p:sp>
    </p:spTree>
    <p:extLst>
      <p:ext uri="{BB962C8B-B14F-4D97-AF65-F5344CB8AC3E}">
        <p14:creationId xmlns:p14="http://schemas.microsoft.com/office/powerpoint/2010/main" val="2466697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832E37-1A4E-45B3-99FE-B59A7DAD4888}" type="slidenum">
              <a:rPr lang="en-US" smtClean="0"/>
              <a:t>7</a:t>
            </a:fld>
            <a:endParaRPr lang="en-US"/>
          </a:p>
        </p:txBody>
      </p:sp>
    </p:spTree>
    <p:extLst>
      <p:ext uri="{BB962C8B-B14F-4D97-AF65-F5344CB8AC3E}">
        <p14:creationId xmlns:p14="http://schemas.microsoft.com/office/powerpoint/2010/main" val="524171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ChatGPT example: “</a:t>
            </a:r>
            <a:r>
              <a:rPr lang="en-US" b="0" i="0" dirty="0">
                <a:solidFill>
                  <a:srgbClr val="0F0F0F"/>
                </a:solidFill>
                <a:effectLst/>
                <a:latin typeface="Söhne"/>
              </a:rPr>
              <a:t>In JavaScript, write me a function that produces a random number between 1 and 6.</a:t>
            </a:r>
            <a:r>
              <a:rPr lang="en-US" dirty="0"/>
              <a:t>“</a:t>
            </a:r>
          </a:p>
        </p:txBody>
      </p:sp>
      <p:sp>
        <p:nvSpPr>
          <p:cNvPr id="4" name="Slide Number Placeholder 3"/>
          <p:cNvSpPr>
            <a:spLocks noGrp="1"/>
          </p:cNvSpPr>
          <p:nvPr>
            <p:ph type="sldNum" sz="quarter" idx="5"/>
          </p:nvPr>
        </p:nvSpPr>
        <p:spPr/>
        <p:txBody>
          <a:bodyPr/>
          <a:lstStyle/>
          <a:p>
            <a:fld id="{A4F876BE-8CD0-44D3-BBE0-7B29C919BCF7}" type="slidenum">
              <a:rPr lang="en-US" smtClean="0"/>
              <a:t>8</a:t>
            </a:fld>
            <a:endParaRPr lang="en-US"/>
          </a:p>
        </p:txBody>
      </p:sp>
    </p:spTree>
    <p:extLst>
      <p:ext uri="{BB962C8B-B14F-4D97-AF65-F5344CB8AC3E}">
        <p14:creationId xmlns:p14="http://schemas.microsoft.com/office/powerpoint/2010/main" val="2035254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a:t>Group activity</a:t>
            </a:r>
            <a:endParaRPr lang="en-US" b="1" i="1" dirty="0"/>
          </a:p>
        </p:txBody>
      </p:sp>
      <p:sp>
        <p:nvSpPr>
          <p:cNvPr id="4" name="Slide Number Placeholder 3"/>
          <p:cNvSpPr>
            <a:spLocks noGrp="1"/>
          </p:cNvSpPr>
          <p:nvPr>
            <p:ph type="sldNum" sz="quarter" idx="5"/>
          </p:nvPr>
        </p:nvSpPr>
        <p:spPr/>
        <p:txBody>
          <a:bodyPr/>
          <a:lstStyle/>
          <a:p>
            <a:fld id="{A4F876BE-8CD0-44D3-BBE0-7B29C919BCF7}" type="slidenum">
              <a:rPr lang="en-US" smtClean="0"/>
              <a:t>10</a:t>
            </a:fld>
            <a:endParaRPr lang="en-US"/>
          </a:p>
        </p:txBody>
      </p:sp>
    </p:spTree>
    <p:extLst>
      <p:ext uri="{BB962C8B-B14F-4D97-AF65-F5344CB8AC3E}">
        <p14:creationId xmlns:p14="http://schemas.microsoft.com/office/powerpoint/2010/main" val="3552946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THINK - SHARE</a:t>
            </a:r>
          </a:p>
        </p:txBody>
      </p:sp>
      <p:sp>
        <p:nvSpPr>
          <p:cNvPr id="4" name="Slide Number Placeholder 3"/>
          <p:cNvSpPr>
            <a:spLocks noGrp="1"/>
          </p:cNvSpPr>
          <p:nvPr>
            <p:ph type="sldNum" sz="quarter" idx="5"/>
          </p:nvPr>
        </p:nvSpPr>
        <p:spPr/>
        <p:txBody>
          <a:bodyPr/>
          <a:lstStyle/>
          <a:p>
            <a:fld id="{A4F876BE-8CD0-44D3-BBE0-7B29C919BCF7}" type="slidenum">
              <a:rPr lang="en-US" smtClean="0"/>
              <a:t>12</a:t>
            </a:fld>
            <a:endParaRPr lang="en-US"/>
          </a:p>
        </p:txBody>
      </p:sp>
    </p:spTree>
    <p:extLst>
      <p:ext uri="{BB962C8B-B14F-4D97-AF65-F5344CB8AC3E}">
        <p14:creationId xmlns:p14="http://schemas.microsoft.com/office/powerpoint/2010/main" val="1452980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THINK - SHARE</a:t>
            </a:r>
          </a:p>
        </p:txBody>
      </p:sp>
      <p:sp>
        <p:nvSpPr>
          <p:cNvPr id="4" name="Slide Number Placeholder 3"/>
          <p:cNvSpPr>
            <a:spLocks noGrp="1"/>
          </p:cNvSpPr>
          <p:nvPr>
            <p:ph type="sldNum" sz="quarter" idx="5"/>
          </p:nvPr>
        </p:nvSpPr>
        <p:spPr/>
        <p:txBody>
          <a:bodyPr/>
          <a:lstStyle/>
          <a:p>
            <a:fld id="{A4F876BE-8CD0-44D3-BBE0-7B29C919BCF7}" type="slidenum">
              <a:rPr lang="en-US" smtClean="0"/>
              <a:t>13</a:t>
            </a:fld>
            <a:endParaRPr lang="en-US"/>
          </a:p>
        </p:txBody>
      </p:sp>
    </p:spTree>
    <p:extLst>
      <p:ext uri="{BB962C8B-B14F-4D97-AF65-F5344CB8AC3E}">
        <p14:creationId xmlns:p14="http://schemas.microsoft.com/office/powerpoint/2010/main" val="1800629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444444"/>
                </a:solidFill>
                <a:effectLst/>
                <a:highlight>
                  <a:srgbClr val="FCFCFC"/>
                </a:highlight>
                <a:latin typeface="Gordita"/>
              </a:rPr>
              <a:t>My experience: first time as a mentor at a development bootcamp.</a:t>
            </a:r>
          </a:p>
          <a:p>
            <a:endParaRPr lang="en-US" b="0" i="1" dirty="0">
              <a:solidFill>
                <a:srgbClr val="444444"/>
              </a:solidFill>
              <a:effectLst/>
              <a:highlight>
                <a:srgbClr val="FCFCFC"/>
              </a:highlight>
              <a:latin typeface="Gordit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solidFill>
                  <a:srgbClr val="444444"/>
                </a:solidFill>
                <a:effectLst/>
                <a:highlight>
                  <a:srgbClr val="FCFCFC"/>
                </a:highlight>
                <a:latin typeface="Gordita"/>
              </a:rPr>
              <a:t>THINK-PAIR-SHARE</a:t>
            </a:r>
          </a:p>
          <a:p>
            <a:endParaRPr lang="en-US" b="0" i="1" dirty="0">
              <a:solidFill>
                <a:srgbClr val="444444"/>
              </a:solidFill>
              <a:effectLst/>
              <a:highlight>
                <a:srgbClr val="FCFCFC"/>
              </a:highlight>
              <a:latin typeface="Gordita"/>
            </a:endParaRPr>
          </a:p>
        </p:txBody>
      </p:sp>
      <p:sp>
        <p:nvSpPr>
          <p:cNvPr id="4" name="Slide Number Placeholder 3"/>
          <p:cNvSpPr>
            <a:spLocks noGrp="1"/>
          </p:cNvSpPr>
          <p:nvPr>
            <p:ph type="sldNum" sz="quarter" idx="5"/>
          </p:nvPr>
        </p:nvSpPr>
        <p:spPr/>
        <p:txBody>
          <a:bodyPr/>
          <a:lstStyle/>
          <a:p>
            <a:fld id="{A4F876BE-8CD0-44D3-BBE0-7B29C919BCF7}" type="slidenum">
              <a:rPr lang="en-US" smtClean="0"/>
              <a:t>15</a:t>
            </a:fld>
            <a:endParaRPr lang="en-US"/>
          </a:p>
        </p:txBody>
      </p:sp>
    </p:spTree>
    <p:extLst>
      <p:ext uri="{BB962C8B-B14F-4D97-AF65-F5344CB8AC3E}">
        <p14:creationId xmlns:p14="http://schemas.microsoft.com/office/powerpoint/2010/main" val="3710168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002A7C-2094-442D-B617-A2A2AB293CBA}"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1CCB3-B294-4B58-945E-6188C771FCF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34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002A7C-2094-442D-B617-A2A2AB293CBA}"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1CCB3-B294-4B58-945E-6188C771FCFF}" type="slidenum">
              <a:rPr lang="en-US" smtClean="0"/>
              <a:t>‹#›</a:t>
            </a:fld>
            <a:endParaRPr lang="en-US"/>
          </a:p>
        </p:txBody>
      </p:sp>
    </p:spTree>
    <p:extLst>
      <p:ext uri="{BB962C8B-B14F-4D97-AF65-F5344CB8AC3E}">
        <p14:creationId xmlns:p14="http://schemas.microsoft.com/office/powerpoint/2010/main" val="726290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002A7C-2094-442D-B617-A2A2AB293CBA}"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1CCB3-B294-4B58-945E-6188C771FCFF}" type="slidenum">
              <a:rPr lang="en-US" smtClean="0"/>
              <a:t>‹#›</a:t>
            </a:fld>
            <a:endParaRPr lang="en-US"/>
          </a:p>
        </p:txBody>
      </p:sp>
    </p:spTree>
    <p:extLst>
      <p:ext uri="{BB962C8B-B14F-4D97-AF65-F5344CB8AC3E}">
        <p14:creationId xmlns:p14="http://schemas.microsoft.com/office/powerpoint/2010/main" val="129484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002A7C-2094-442D-B617-A2A2AB293CBA}"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1CCB3-B294-4B58-945E-6188C771FCFF}" type="slidenum">
              <a:rPr lang="en-US" smtClean="0"/>
              <a:t>‹#›</a:t>
            </a:fld>
            <a:endParaRPr lang="en-US"/>
          </a:p>
        </p:txBody>
      </p:sp>
    </p:spTree>
    <p:extLst>
      <p:ext uri="{BB962C8B-B14F-4D97-AF65-F5344CB8AC3E}">
        <p14:creationId xmlns:p14="http://schemas.microsoft.com/office/powerpoint/2010/main" val="82306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02A7C-2094-442D-B617-A2A2AB293CBA}"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1CCB3-B294-4B58-945E-6188C771FCF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999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002A7C-2094-442D-B617-A2A2AB293CBA}"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1CCB3-B294-4B58-945E-6188C771FCFF}" type="slidenum">
              <a:rPr lang="en-US" smtClean="0"/>
              <a:t>‹#›</a:t>
            </a:fld>
            <a:endParaRPr lang="en-US"/>
          </a:p>
        </p:txBody>
      </p:sp>
    </p:spTree>
    <p:extLst>
      <p:ext uri="{BB962C8B-B14F-4D97-AF65-F5344CB8AC3E}">
        <p14:creationId xmlns:p14="http://schemas.microsoft.com/office/powerpoint/2010/main" val="229844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002A7C-2094-442D-B617-A2A2AB293CBA}" type="datetimeFigureOut">
              <a:rPr lang="en-US" smtClean="0"/>
              <a:t>6/26/2024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A1CCB3-B294-4B58-945E-6188C771FCFF}" type="slidenum">
              <a:rPr lang="en-US" smtClean="0"/>
              <a:t>‹#›</a:t>
            </a:fld>
            <a:endParaRPr lang="en-US"/>
          </a:p>
        </p:txBody>
      </p:sp>
    </p:spTree>
    <p:extLst>
      <p:ext uri="{BB962C8B-B14F-4D97-AF65-F5344CB8AC3E}">
        <p14:creationId xmlns:p14="http://schemas.microsoft.com/office/powerpoint/2010/main" val="1655976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002A7C-2094-442D-B617-A2A2AB293CBA}" type="datetimeFigureOut">
              <a:rPr lang="en-US" smtClean="0"/>
              <a:t>6/26/2024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A1CCB3-B294-4B58-945E-6188C771FCFF}" type="slidenum">
              <a:rPr lang="en-US" smtClean="0"/>
              <a:t>‹#›</a:t>
            </a:fld>
            <a:endParaRPr lang="en-US"/>
          </a:p>
        </p:txBody>
      </p:sp>
    </p:spTree>
    <p:extLst>
      <p:ext uri="{BB962C8B-B14F-4D97-AF65-F5344CB8AC3E}">
        <p14:creationId xmlns:p14="http://schemas.microsoft.com/office/powerpoint/2010/main" val="1476907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1002A7C-2094-442D-B617-A2A2AB293CBA}" type="datetimeFigureOut">
              <a:rPr lang="en-US" smtClean="0"/>
              <a:t>6/26/2024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8A1CCB3-B294-4B58-945E-6188C771FCFF}" type="slidenum">
              <a:rPr lang="en-US" smtClean="0"/>
              <a:t>‹#›</a:t>
            </a:fld>
            <a:endParaRPr lang="en-US"/>
          </a:p>
        </p:txBody>
      </p:sp>
    </p:spTree>
    <p:extLst>
      <p:ext uri="{BB962C8B-B14F-4D97-AF65-F5344CB8AC3E}">
        <p14:creationId xmlns:p14="http://schemas.microsoft.com/office/powerpoint/2010/main" val="3104604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1002A7C-2094-442D-B617-A2A2AB293CBA}" type="datetimeFigureOut">
              <a:rPr lang="en-US" smtClean="0"/>
              <a:t>6/26/2024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8A1CCB3-B294-4B58-945E-6188C771FCFF}" type="slidenum">
              <a:rPr lang="en-US" smtClean="0"/>
              <a:t>‹#›</a:t>
            </a:fld>
            <a:endParaRPr lang="en-US"/>
          </a:p>
        </p:txBody>
      </p:sp>
    </p:spTree>
    <p:extLst>
      <p:ext uri="{BB962C8B-B14F-4D97-AF65-F5344CB8AC3E}">
        <p14:creationId xmlns:p14="http://schemas.microsoft.com/office/powerpoint/2010/main" val="891039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002A7C-2094-442D-B617-A2A2AB293CBA}"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1CCB3-B294-4B58-945E-6188C771FCFF}" type="slidenum">
              <a:rPr lang="en-US" smtClean="0"/>
              <a:t>‹#›</a:t>
            </a:fld>
            <a:endParaRPr lang="en-US"/>
          </a:p>
        </p:txBody>
      </p:sp>
    </p:spTree>
    <p:extLst>
      <p:ext uri="{BB962C8B-B14F-4D97-AF65-F5344CB8AC3E}">
        <p14:creationId xmlns:p14="http://schemas.microsoft.com/office/powerpoint/2010/main" val="2606276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1002A7C-2094-442D-B617-A2A2AB293CBA}" type="datetimeFigureOut">
              <a:rPr lang="en-US" smtClean="0"/>
              <a:t>6/26/2024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8A1CCB3-B294-4B58-945E-6188C771FCF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CEB618A-6FE3-4556-6CDE-C7E2A35FD1B6}"/>
              </a:ext>
            </a:extLst>
          </p:cNvPr>
          <p:cNvSpPr txBox="1"/>
          <p:nvPr userDrawn="1">
            <p:extLst>
              <p:ext uri="{1162E1C5-73C7-4A58-AE30-91384D911F3F}">
                <p184:classification xmlns:p184="http://schemas.microsoft.com/office/powerpoint/2018/4/main" val="ftr"/>
              </p:ext>
            </p:extLst>
          </p:nvPr>
        </p:nvSpPr>
        <p:spPr>
          <a:xfrm>
            <a:off x="63500" y="6642100"/>
            <a:ext cx="1166813"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ea typeface="Calibri" panose="020F0502020204030204" pitchFamily="34" charset="0"/>
                <a:cs typeface="Calibri" panose="020F0502020204030204" pitchFamily="34" charset="0"/>
              </a:rPr>
              <a:t>Classification: General</a:t>
            </a:r>
          </a:p>
        </p:txBody>
      </p:sp>
    </p:spTree>
    <p:extLst>
      <p:ext uri="{BB962C8B-B14F-4D97-AF65-F5344CB8AC3E}">
        <p14:creationId xmlns:p14="http://schemas.microsoft.com/office/powerpoint/2010/main" val="19420693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rubberduckdebugging.com/"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hyperlink" Target="https://youtu.be/ZQUxL4Jm1Lo?si=c4ENsOJ3E6DAs4eI"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code.visualstudio.com/docs/nodejs/nodejs-tutoria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turing.com/blog/programmer-imposter-syndrome-tips/#prone" TargetMode="External"/><Relationship Id="rId2" Type="http://schemas.openxmlformats.org/officeDocument/2006/relationships/hyperlink" Target="https://levelup.gitconnected.com/10-hilarious-programming-jokes-to-make-you-laugh-hard-9959cbdccb47" TargetMode="External"/><Relationship Id="rId1" Type="http://schemas.openxmlformats.org/officeDocument/2006/relationships/slideLayout" Target="../slideLayouts/slideLayout2.xml"/><Relationship Id="rId5" Type="http://schemas.openxmlformats.org/officeDocument/2006/relationships/hyperlink" Target="https://www.teamblind.com/blog/58-percent-of-tech-workers-feel-like-impostors/" TargetMode="External"/><Relationship Id="rId4" Type="http://schemas.openxmlformats.org/officeDocument/2006/relationships/hyperlink" Target="https://devdojo.com/fu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2F5BA2-3756-2BCF-59F5-7B7FFE0B56E8}"/>
              </a:ext>
            </a:extLst>
          </p:cNvPr>
          <p:cNvSpPr>
            <a:spLocks noGrp="1"/>
          </p:cNvSpPr>
          <p:nvPr>
            <p:ph type="ctrTitle"/>
          </p:nvPr>
        </p:nvSpPr>
        <p:spPr>
          <a:xfrm>
            <a:off x="1097280" y="758952"/>
            <a:ext cx="10058400" cy="3892168"/>
          </a:xfrm>
        </p:spPr>
        <p:txBody>
          <a:bodyPr>
            <a:normAutofit/>
          </a:bodyPr>
          <a:lstStyle/>
          <a:p>
            <a:r>
              <a:rPr lang="en-US" dirty="0"/>
              <a:t>SODV1201:</a:t>
            </a:r>
            <a:br>
              <a:rPr lang="en-US" dirty="0"/>
            </a:br>
            <a:r>
              <a:rPr lang="en-US" dirty="0"/>
              <a:t>Introduction to Web Programming</a:t>
            </a:r>
          </a:p>
        </p:txBody>
      </p:sp>
      <p:sp>
        <p:nvSpPr>
          <p:cNvPr id="35" name="Rectangle 34">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Subtitle 2">
            <a:extLst>
              <a:ext uri="{FF2B5EF4-FFF2-40B4-BE49-F238E27FC236}">
                <a16:creationId xmlns:a16="http://schemas.microsoft.com/office/drawing/2014/main" id="{E5ED4153-BB44-F01C-E71D-2035A28B2946}"/>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SUMMER 2024</a:t>
            </a:r>
          </a:p>
          <a:p>
            <a:r>
              <a:rPr lang="en-US" dirty="0">
                <a:solidFill>
                  <a:srgbClr val="FFFFFF"/>
                </a:solidFill>
              </a:rPr>
              <a:t>Michael Dorsey</a:t>
            </a:r>
          </a:p>
        </p:txBody>
      </p:sp>
      <p:sp>
        <p:nvSpPr>
          <p:cNvPr id="37" name="Rectangle 36">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803096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3268-EB70-0845-D636-CED8BDD223FD}"/>
              </a:ext>
            </a:extLst>
          </p:cNvPr>
          <p:cNvSpPr>
            <a:spLocks noGrp="1"/>
          </p:cNvSpPr>
          <p:nvPr>
            <p:ph type="title"/>
          </p:nvPr>
        </p:nvSpPr>
        <p:spPr/>
        <p:txBody>
          <a:bodyPr/>
          <a:lstStyle/>
          <a:p>
            <a:r>
              <a:rPr lang="en-US" dirty="0"/>
              <a:t>Classroom Agreement</a:t>
            </a:r>
          </a:p>
        </p:txBody>
      </p:sp>
      <p:sp>
        <p:nvSpPr>
          <p:cNvPr id="3" name="Content Placeholder 2">
            <a:extLst>
              <a:ext uri="{FF2B5EF4-FFF2-40B4-BE49-F238E27FC236}">
                <a16:creationId xmlns:a16="http://schemas.microsoft.com/office/drawing/2014/main" id="{E3119CF9-55AF-BD51-32C0-9CC1C18EB7B6}"/>
              </a:ext>
            </a:extLst>
          </p:cNvPr>
          <p:cNvSpPr>
            <a:spLocks noGrp="1"/>
          </p:cNvSpPr>
          <p:nvPr>
            <p:ph idx="1"/>
          </p:nvPr>
        </p:nvSpPr>
        <p:spPr/>
        <p:txBody>
          <a:bodyPr/>
          <a:lstStyle/>
          <a:p>
            <a:r>
              <a:rPr lang="en-US" dirty="0"/>
              <a:t>What expectations do we all have (instructor and learners) for this semester?</a:t>
            </a:r>
          </a:p>
          <a:p>
            <a:r>
              <a:rPr lang="en-US" dirty="0"/>
              <a:t>What kind of actions can we take to ensure that everyone feels welcome and respected?</a:t>
            </a:r>
          </a:p>
          <a:p>
            <a:r>
              <a:rPr lang="en-US" dirty="0"/>
              <a:t>What does a great classroom look, sound, and feel like?</a:t>
            </a:r>
          </a:p>
          <a:p>
            <a:r>
              <a:rPr lang="en-US" dirty="0"/>
              <a:t>How can we set ourselves up for success this semester?</a:t>
            </a:r>
          </a:p>
          <a:p>
            <a:endParaRPr lang="en-US" dirty="0"/>
          </a:p>
          <a:p>
            <a:endParaRPr lang="en-US" dirty="0"/>
          </a:p>
          <a:p>
            <a:endParaRPr lang="en-US" dirty="0"/>
          </a:p>
          <a:p>
            <a:r>
              <a:rPr lang="en-US" dirty="0">
                <a:solidFill>
                  <a:srgbClr val="FF0000"/>
                </a:solidFill>
              </a:rPr>
              <a:t>Document will be saved in D2L &gt; Course Information.</a:t>
            </a:r>
          </a:p>
        </p:txBody>
      </p:sp>
    </p:spTree>
    <p:extLst>
      <p:ext uri="{BB962C8B-B14F-4D97-AF65-F5344CB8AC3E}">
        <p14:creationId xmlns:p14="http://schemas.microsoft.com/office/powerpoint/2010/main" val="1102023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80298-ABE4-CFBC-A90C-D08C2450022C}"/>
              </a:ext>
            </a:extLst>
          </p:cNvPr>
          <p:cNvSpPr>
            <a:spLocks noGrp="1"/>
          </p:cNvSpPr>
          <p:nvPr>
            <p:ph type="title"/>
          </p:nvPr>
        </p:nvSpPr>
        <p:spPr/>
        <p:txBody>
          <a:bodyPr/>
          <a:lstStyle/>
          <a:p>
            <a:r>
              <a:rPr lang="en-US" dirty="0"/>
              <a:t>Course Outline</a:t>
            </a:r>
          </a:p>
        </p:txBody>
      </p:sp>
      <p:sp>
        <p:nvSpPr>
          <p:cNvPr id="3" name="Content Placeholder 2">
            <a:extLst>
              <a:ext uri="{FF2B5EF4-FFF2-40B4-BE49-F238E27FC236}">
                <a16:creationId xmlns:a16="http://schemas.microsoft.com/office/drawing/2014/main" id="{2648AF7F-66D5-B6D1-C0E1-65C2787D8371}"/>
              </a:ext>
            </a:extLst>
          </p:cNvPr>
          <p:cNvSpPr>
            <a:spLocks noGrp="1"/>
          </p:cNvSpPr>
          <p:nvPr>
            <p:ph idx="1"/>
          </p:nvPr>
        </p:nvSpPr>
        <p:spPr/>
        <p:txBody>
          <a:bodyPr>
            <a:normAutofit lnSpcReduction="10000"/>
          </a:bodyPr>
          <a:lstStyle/>
          <a:p>
            <a:pPr marL="457200" indent="-457200">
              <a:buFont typeface="+mj-lt"/>
              <a:buAutoNum type="arabicPeriod"/>
            </a:pPr>
            <a:r>
              <a:rPr lang="en-US" dirty="0"/>
              <a:t>Module 1: Fundamentals of JavaScript Programming</a:t>
            </a:r>
          </a:p>
          <a:p>
            <a:pPr marL="749808" lvl="1" indent="-457200"/>
            <a:r>
              <a:rPr lang="en-US" dirty="0"/>
              <a:t>DOM, objects, error handling</a:t>
            </a:r>
          </a:p>
          <a:p>
            <a:pPr marL="749808" lvl="1" indent="-457200"/>
            <a:r>
              <a:rPr lang="en-US" dirty="0"/>
              <a:t>Functions</a:t>
            </a:r>
          </a:p>
          <a:p>
            <a:pPr marL="749808" lvl="1" indent="-457200"/>
            <a:r>
              <a:rPr lang="en-US" dirty="0"/>
              <a:t>Arrays</a:t>
            </a:r>
          </a:p>
          <a:p>
            <a:pPr marL="457200" indent="-457200">
              <a:buFont typeface="+mj-lt"/>
              <a:buAutoNum type="arabicPeriod"/>
            </a:pPr>
            <a:r>
              <a:rPr lang="en-US" dirty="0"/>
              <a:t>Module 2: jQuery</a:t>
            </a:r>
          </a:p>
          <a:p>
            <a:pPr marL="457200" indent="-457200">
              <a:buFont typeface="+mj-lt"/>
              <a:buAutoNum type="arabicPeriod"/>
            </a:pPr>
            <a:r>
              <a:rPr lang="en-US" dirty="0"/>
              <a:t>Module 3: Modern Web App Architecture and Development</a:t>
            </a:r>
          </a:p>
          <a:p>
            <a:pPr marL="457200" indent="-457200">
              <a:buFont typeface="+mj-lt"/>
              <a:buAutoNum type="arabicPeriod"/>
            </a:pPr>
            <a:r>
              <a:rPr lang="en-US" dirty="0"/>
              <a:t>Module 4: Introduction to Node.js</a:t>
            </a:r>
          </a:p>
          <a:p>
            <a:pPr marL="457200" indent="-457200">
              <a:buFont typeface="+mj-lt"/>
              <a:buAutoNum type="arabicPeriod"/>
            </a:pPr>
            <a:r>
              <a:rPr lang="en-US" dirty="0"/>
              <a:t>Module 5: Full Stack Web Development</a:t>
            </a:r>
          </a:p>
          <a:p>
            <a:pPr marL="749808" lvl="1" indent="-457200"/>
            <a:r>
              <a:rPr lang="en-US" dirty="0"/>
              <a:t>Express</a:t>
            </a:r>
          </a:p>
          <a:p>
            <a:pPr marL="749808" lvl="1" indent="-457200"/>
            <a:r>
              <a:rPr lang="en-US" dirty="0"/>
              <a:t>Back-end programming</a:t>
            </a:r>
          </a:p>
          <a:p>
            <a:pPr marL="749808" lvl="1" indent="-457200"/>
            <a:r>
              <a:rPr lang="en-US" dirty="0"/>
              <a:t>Web security </a:t>
            </a:r>
          </a:p>
        </p:txBody>
      </p:sp>
    </p:spTree>
    <p:extLst>
      <p:ext uri="{BB962C8B-B14F-4D97-AF65-F5344CB8AC3E}">
        <p14:creationId xmlns:p14="http://schemas.microsoft.com/office/powerpoint/2010/main" val="2166946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C82CB-27F6-D8D1-A791-382928DCC03E}"/>
              </a:ext>
            </a:extLst>
          </p:cNvPr>
          <p:cNvSpPr>
            <a:spLocks noGrp="1"/>
          </p:cNvSpPr>
          <p:nvPr>
            <p:ph type="title"/>
          </p:nvPr>
        </p:nvSpPr>
        <p:spPr/>
        <p:txBody>
          <a:bodyPr/>
          <a:lstStyle/>
          <a:p>
            <a:r>
              <a:rPr lang="en-US" dirty="0"/>
              <a:t>Course Pre-Assessment</a:t>
            </a:r>
          </a:p>
        </p:txBody>
      </p:sp>
      <p:sp>
        <p:nvSpPr>
          <p:cNvPr id="3" name="Content Placeholder 2">
            <a:extLst>
              <a:ext uri="{FF2B5EF4-FFF2-40B4-BE49-F238E27FC236}">
                <a16:creationId xmlns:a16="http://schemas.microsoft.com/office/drawing/2014/main" id="{3400846D-E958-C732-A70D-B621D986ED45}"/>
              </a:ext>
            </a:extLst>
          </p:cNvPr>
          <p:cNvSpPr>
            <a:spLocks noGrp="1"/>
          </p:cNvSpPr>
          <p:nvPr>
            <p:ph idx="1"/>
          </p:nvPr>
        </p:nvSpPr>
        <p:spPr/>
        <p:txBody>
          <a:bodyPr>
            <a:normAutofit fontScale="85000" lnSpcReduction="10000"/>
          </a:bodyPr>
          <a:lstStyle/>
          <a:p>
            <a:r>
              <a:rPr lang="en-US" b="1" dirty="0"/>
              <a:t>Course description: </a:t>
            </a:r>
            <a:r>
              <a:rPr lang="en-US" dirty="0"/>
              <a:t>“This course provides learners with foundational web programming knowledge and skills. Learners focus on basic to advanced JavaScript programming to build dynamic web application and use it as a backend scripting language with one of the modern JavaScript library node.js. Also, learners explore the concept of web application architecture and other JavaScript libraries like jQuery and Node.js Packages throughout the course and build a basic full stack application.”</a:t>
            </a:r>
          </a:p>
          <a:p>
            <a:r>
              <a:rPr lang="en-US" b="1" dirty="0"/>
              <a:t>Pre-requisites: </a:t>
            </a:r>
            <a:r>
              <a:rPr lang="en-US" dirty="0"/>
              <a:t>TECH1101 and SODV1101.</a:t>
            </a:r>
          </a:p>
          <a:p>
            <a:r>
              <a:rPr lang="en-US" dirty="0"/>
              <a:t>Think about your current knowledge and experience with web programming and software development in general.</a:t>
            </a:r>
          </a:p>
          <a:p>
            <a:pPr lvl="1"/>
            <a:r>
              <a:rPr lang="en-US" dirty="0"/>
              <a:t>How comfortable are you with the JavaScript language? How would you rate your skills on a scale from 1 – 10?</a:t>
            </a:r>
          </a:p>
          <a:p>
            <a:pPr lvl="1"/>
            <a:r>
              <a:rPr lang="en-US" dirty="0"/>
              <a:t>Do you know the difference between the “front-end” and “back-end” of software applications?</a:t>
            </a:r>
          </a:p>
          <a:p>
            <a:pPr lvl="1"/>
            <a:r>
              <a:rPr lang="en-US" dirty="0"/>
              <a:t>Do you know what a “full-stack web application” is?</a:t>
            </a:r>
          </a:p>
          <a:p>
            <a:pPr lvl="1"/>
            <a:r>
              <a:rPr lang="en-US" dirty="0"/>
              <a:t>What do you know about jQuery? Have you ever used it? If so, in what ways?</a:t>
            </a:r>
          </a:p>
          <a:p>
            <a:pPr lvl="1"/>
            <a:r>
              <a:rPr lang="en-US" dirty="0"/>
              <a:t>What do you know about Node.js? Have you ever used it? If so, in what ways?</a:t>
            </a:r>
          </a:p>
          <a:p>
            <a:r>
              <a:rPr lang="en-US" dirty="0">
                <a:solidFill>
                  <a:srgbClr val="FF0000"/>
                </a:solidFill>
              </a:rPr>
              <a:t>Write down in your notes anything you know about our course topic. Save it somewhere safe, we will revisit these at the end of the semester.</a:t>
            </a:r>
            <a:endParaRPr lang="en-US" dirty="0"/>
          </a:p>
          <a:p>
            <a:pPr marL="0" indent="0">
              <a:buNone/>
            </a:pPr>
            <a:endParaRPr lang="en-US" dirty="0"/>
          </a:p>
        </p:txBody>
      </p:sp>
    </p:spTree>
    <p:extLst>
      <p:ext uri="{BB962C8B-B14F-4D97-AF65-F5344CB8AC3E}">
        <p14:creationId xmlns:p14="http://schemas.microsoft.com/office/powerpoint/2010/main" val="1275140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8BD4A-C504-51B6-213A-0B492C29D6F1}"/>
              </a:ext>
            </a:extLst>
          </p:cNvPr>
          <p:cNvSpPr>
            <a:spLocks noGrp="1"/>
          </p:cNvSpPr>
          <p:nvPr>
            <p:ph type="title"/>
          </p:nvPr>
        </p:nvSpPr>
        <p:spPr/>
        <p:txBody>
          <a:bodyPr/>
          <a:lstStyle/>
          <a:p>
            <a:r>
              <a:rPr lang="en-US" dirty="0"/>
              <a:t>Goal Setting</a:t>
            </a:r>
          </a:p>
        </p:txBody>
      </p:sp>
      <p:sp>
        <p:nvSpPr>
          <p:cNvPr id="3" name="Content Placeholder 2">
            <a:extLst>
              <a:ext uri="{FF2B5EF4-FFF2-40B4-BE49-F238E27FC236}">
                <a16:creationId xmlns:a16="http://schemas.microsoft.com/office/drawing/2014/main" id="{F1325377-A1B6-D048-6C36-56539DDAC69F}"/>
              </a:ext>
            </a:extLst>
          </p:cNvPr>
          <p:cNvSpPr>
            <a:spLocks noGrp="1"/>
          </p:cNvSpPr>
          <p:nvPr>
            <p:ph idx="1"/>
          </p:nvPr>
        </p:nvSpPr>
        <p:spPr/>
        <p:txBody>
          <a:bodyPr/>
          <a:lstStyle/>
          <a:p>
            <a:r>
              <a:rPr lang="en-US" dirty="0"/>
              <a:t>What goals do you have for this course? What do you hope to accomplish by the last day of this semester?</a:t>
            </a:r>
          </a:p>
          <a:p>
            <a:r>
              <a:rPr lang="en-US" dirty="0"/>
              <a:t>Why are you here? What do you want to do with this degree you are working towards?</a:t>
            </a:r>
          </a:p>
          <a:p>
            <a:r>
              <a:rPr lang="en-US" dirty="0"/>
              <a:t>Think about how much money you are spending on this class. How best can you make use of this investment?</a:t>
            </a:r>
          </a:p>
          <a:p>
            <a:r>
              <a:rPr lang="en-US" dirty="0"/>
              <a:t>What will stop or derail you from meeting these goals? And how can you resolve that now?</a:t>
            </a:r>
          </a:p>
          <a:p>
            <a:endParaRPr lang="en-US" dirty="0"/>
          </a:p>
          <a:p>
            <a:endParaRPr lang="en-US" dirty="0"/>
          </a:p>
          <a:p>
            <a:r>
              <a:rPr lang="en-US" dirty="0">
                <a:solidFill>
                  <a:srgbClr val="FF0000"/>
                </a:solidFill>
              </a:rPr>
              <a:t>Write down at least 1 goal in your notes. Save it somewhere safe, we will revisit these goals at the end of the semester.</a:t>
            </a:r>
          </a:p>
        </p:txBody>
      </p:sp>
    </p:spTree>
    <p:extLst>
      <p:ext uri="{BB962C8B-B14F-4D97-AF65-F5344CB8AC3E}">
        <p14:creationId xmlns:p14="http://schemas.microsoft.com/office/powerpoint/2010/main" val="3547941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57" name="Rectangle 2056">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059" name="Straight Connector 2058">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E65BC73-0E12-09C8-D82E-98181EF3E027}"/>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dirty="0"/>
              <a:t>Tips to becoming a great programmer</a:t>
            </a:r>
          </a:p>
        </p:txBody>
      </p:sp>
      <p:sp>
        <p:nvSpPr>
          <p:cNvPr id="4" name="Content Placeholder 3">
            <a:extLst>
              <a:ext uri="{FF2B5EF4-FFF2-40B4-BE49-F238E27FC236}">
                <a16:creationId xmlns:a16="http://schemas.microsoft.com/office/drawing/2014/main" id="{858DFA20-0B17-A907-75B5-03B1E376A47D}"/>
              </a:ext>
            </a:extLst>
          </p:cNvPr>
          <p:cNvSpPr>
            <a:spLocks noGrp="1"/>
          </p:cNvSpPr>
          <p:nvPr>
            <p:ph sz="half" idx="1"/>
          </p:nvPr>
        </p:nvSpPr>
        <p:spPr>
          <a:xfrm>
            <a:off x="1097279" y="1845734"/>
            <a:ext cx="6454987" cy="4023360"/>
          </a:xfrm>
        </p:spPr>
        <p:txBody>
          <a:bodyPr vert="horz" lIns="0" tIns="45720" rIns="0" bIns="45720" rtlCol="0">
            <a:normAutofit fontScale="92500" lnSpcReduction="20000"/>
          </a:bodyPr>
          <a:lstStyle/>
          <a:p>
            <a:r>
              <a:rPr lang="en-US" dirty="0"/>
              <a:t>Becoming a good programmer takes practice. You should be writing code </a:t>
            </a:r>
            <a:r>
              <a:rPr lang="en-US" b="1" i="1" dirty="0"/>
              <a:t>every day!</a:t>
            </a:r>
          </a:p>
          <a:p>
            <a:r>
              <a:rPr lang="en-US" dirty="0"/>
              <a:t>Take frequent breaks and adequate sleep. Sometimes the best way to fix a bug is to walk away!</a:t>
            </a:r>
          </a:p>
          <a:p>
            <a:r>
              <a:rPr lang="en-US" dirty="0"/>
              <a:t>Don’t be afraid or ashamed of writing “broken” code. Experimentation is the best way to learn.</a:t>
            </a:r>
          </a:p>
          <a:p>
            <a:r>
              <a:rPr lang="en-US" dirty="0"/>
              <a:t>Focus on progress instead of aiming for perfection.</a:t>
            </a:r>
          </a:p>
          <a:p>
            <a:r>
              <a:rPr lang="en-US" dirty="0"/>
              <a:t>Become an expert debugger:</a:t>
            </a:r>
          </a:p>
          <a:p>
            <a:pPr lvl="1"/>
            <a:r>
              <a:rPr lang="en-US" dirty="0"/>
              <a:t>Use debugger tools.</a:t>
            </a:r>
          </a:p>
          <a:p>
            <a:pPr lvl="1"/>
            <a:r>
              <a:rPr lang="en-US" dirty="0"/>
              <a:t>Use print/log statements.</a:t>
            </a:r>
          </a:p>
          <a:p>
            <a:pPr lvl="1"/>
            <a:r>
              <a:rPr lang="en-US" dirty="0"/>
              <a:t>Use Stack Overflow, Google, AI (but make sure to cite it!).</a:t>
            </a:r>
          </a:p>
          <a:p>
            <a:pPr lvl="1"/>
            <a:r>
              <a:rPr lang="en-US" dirty="0">
                <a:hlinkClick r:id="rId2"/>
              </a:rPr>
              <a:t>Rubber Duck Debugging</a:t>
            </a:r>
            <a:r>
              <a:rPr lang="en-US" dirty="0"/>
              <a:t>.</a:t>
            </a:r>
          </a:p>
          <a:p>
            <a:pPr lvl="1"/>
            <a:r>
              <a:rPr lang="en-US" dirty="0"/>
              <a:t>Get help from peers and the instructor.</a:t>
            </a:r>
          </a:p>
        </p:txBody>
      </p:sp>
      <p:pic>
        <p:nvPicPr>
          <p:cNvPr id="2050" name="Picture 2" descr="Dev Humor, Jokes, and Fun">
            <a:extLst>
              <a:ext uri="{FF2B5EF4-FFF2-40B4-BE49-F238E27FC236}">
                <a16:creationId xmlns:a16="http://schemas.microsoft.com/office/drawing/2014/main" id="{EDD225E8-2393-57D5-7258-625DDCE3C21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12223" y="1923419"/>
            <a:ext cx="4346984" cy="4053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8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 name="Rectangle 1047">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50" name="Rectangle 1049">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052" name="Straight Connector 1051">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61A95CE-B28A-906E-3EE1-2F6C62887976}"/>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dirty="0"/>
              <a:t>Imposter Syndrome</a:t>
            </a:r>
          </a:p>
        </p:txBody>
      </p:sp>
      <p:pic>
        <p:nvPicPr>
          <p:cNvPr id="1026" name="Picture 2" descr="10 Hilarious Programming Jokes | by Lokajit Tikayatray | Level Up ...">
            <a:extLst>
              <a:ext uri="{FF2B5EF4-FFF2-40B4-BE49-F238E27FC236}">
                <a16:creationId xmlns:a16="http://schemas.microsoft.com/office/drawing/2014/main" id="{CF22137F-9B0F-AE78-36F9-FF1EDC374D6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3644" y="1935805"/>
            <a:ext cx="3794397" cy="382307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8DF978E6-7F2F-34E7-BA82-93ECFC121E19}"/>
              </a:ext>
            </a:extLst>
          </p:cNvPr>
          <p:cNvSpPr>
            <a:spLocks noGrp="1"/>
          </p:cNvSpPr>
          <p:nvPr>
            <p:ph sz="half" idx="2"/>
          </p:nvPr>
        </p:nvSpPr>
        <p:spPr>
          <a:xfrm>
            <a:off x="4639733" y="1845734"/>
            <a:ext cx="6515947" cy="4023360"/>
          </a:xfrm>
        </p:spPr>
        <p:txBody>
          <a:bodyPr vert="horz" lIns="0" tIns="45720" rIns="0" bIns="45720" rtlCol="0">
            <a:normAutofit/>
          </a:bodyPr>
          <a:lstStyle/>
          <a:p>
            <a:r>
              <a:rPr lang="en-US" dirty="0"/>
              <a:t>What is imposter syndrome?</a:t>
            </a:r>
          </a:p>
          <a:p>
            <a:pPr lvl="1"/>
            <a:r>
              <a:rPr lang="en-US" dirty="0">
                <a:hlinkClick r:id="rId4"/>
              </a:rPr>
              <a:t>What is imposter syndrome and how can you combat it?</a:t>
            </a:r>
            <a:endParaRPr lang="en-US" dirty="0"/>
          </a:p>
          <a:p>
            <a:r>
              <a:rPr lang="en-US" dirty="0"/>
              <a:t>Why are developers prone to imposter syndrome?</a:t>
            </a:r>
          </a:p>
          <a:p>
            <a:pPr lvl="1"/>
            <a:r>
              <a:rPr lang="en-US" dirty="0"/>
              <a:t>A workplace survey found that 58% of tech workers feel like impostors.</a:t>
            </a:r>
          </a:p>
          <a:p>
            <a:r>
              <a:rPr lang="en-US" dirty="0"/>
              <a:t>Have you ever experienced imposter syndrome?</a:t>
            </a:r>
          </a:p>
          <a:p>
            <a:r>
              <a:rPr lang="en-US" dirty="0"/>
              <a:t>What are the negative impacts (in education, career, personal growth) of imposter syndrome?</a:t>
            </a:r>
          </a:p>
          <a:p>
            <a:r>
              <a:rPr lang="en-US" dirty="0"/>
              <a:t>What steps can you take to manage these feelings?</a:t>
            </a:r>
          </a:p>
        </p:txBody>
      </p:sp>
    </p:spTree>
    <p:extLst>
      <p:ext uri="{BB962C8B-B14F-4D97-AF65-F5344CB8AC3E}">
        <p14:creationId xmlns:p14="http://schemas.microsoft.com/office/powerpoint/2010/main" val="1783905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1987B-7FC3-80AA-6684-1D3EDD0C8E66}"/>
              </a:ext>
            </a:extLst>
          </p:cNvPr>
          <p:cNvSpPr>
            <a:spLocks noGrp="1"/>
          </p:cNvSpPr>
          <p:nvPr>
            <p:ph type="title"/>
          </p:nvPr>
        </p:nvSpPr>
        <p:spPr/>
        <p:txBody>
          <a:bodyPr>
            <a:normAutofit/>
          </a:bodyPr>
          <a:lstStyle/>
          <a:p>
            <a:r>
              <a:rPr lang="en-US"/>
              <a:t>Setup your development environment</a:t>
            </a:r>
            <a:endParaRPr lang="en-US" dirty="0"/>
          </a:p>
        </p:txBody>
      </p:sp>
      <p:sp>
        <p:nvSpPr>
          <p:cNvPr id="3" name="Content Placeholder 2">
            <a:extLst>
              <a:ext uri="{FF2B5EF4-FFF2-40B4-BE49-F238E27FC236}">
                <a16:creationId xmlns:a16="http://schemas.microsoft.com/office/drawing/2014/main" id="{4EFB0C34-B6DA-4CB0-79B3-A7261CB76821}"/>
              </a:ext>
            </a:extLst>
          </p:cNvPr>
          <p:cNvSpPr>
            <a:spLocks noGrp="1"/>
          </p:cNvSpPr>
          <p:nvPr>
            <p:ph idx="1"/>
          </p:nvPr>
        </p:nvSpPr>
        <p:spPr/>
        <p:txBody>
          <a:bodyPr>
            <a:normAutofit/>
          </a:bodyPr>
          <a:lstStyle/>
          <a:p>
            <a:r>
              <a:rPr lang="en-US" sz="2400" b="1" dirty="0"/>
              <a:t>This is Learning Activity 1.1.1.</a:t>
            </a:r>
          </a:p>
          <a:p>
            <a:r>
              <a:rPr lang="en-US" sz="2400" dirty="0"/>
              <a:t>Download and install Visual Studio Code</a:t>
            </a:r>
          </a:p>
          <a:p>
            <a:pPr lvl="1"/>
            <a:r>
              <a:rPr lang="en-US" sz="2000" dirty="0"/>
              <a:t>Install the “Live Server” extension</a:t>
            </a:r>
          </a:p>
          <a:p>
            <a:r>
              <a:rPr lang="en-US" sz="2400" dirty="0"/>
              <a:t>Download Node.js</a:t>
            </a:r>
          </a:p>
          <a:p>
            <a:pPr lvl="1"/>
            <a:r>
              <a:rPr lang="en-US" sz="2000" dirty="0"/>
              <a:t>Here is a VS Code &lt;&gt; Node.js tutorial: </a:t>
            </a:r>
            <a:r>
              <a:rPr lang="en-US" sz="2000" dirty="0">
                <a:hlinkClick r:id="rId2"/>
              </a:rPr>
              <a:t>https://code.visualstudio.com/docs/nodejs/nodejs-tutorial</a:t>
            </a:r>
            <a:endParaRPr lang="en-US" sz="2000" dirty="0"/>
          </a:p>
          <a:p>
            <a:r>
              <a:rPr lang="en-US" sz="2200" dirty="0"/>
              <a:t>Create a </a:t>
            </a:r>
            <a:r>
              <a:rPr lang="en-US" sz="2200" dirty="0" err="1"/>
              <a:t>CodePen</a:t>
            </a:r>
            <a:r>
              <a:rPr lang="en-US" sz="2200" dirty="0"/>
              <a:t> account</a:t>
            </a:r>
          </a:p>
          <a:p>
            <a:endParaRPr lang="en-US" sz="2400" dirty="0"/>
          </a:p>
        </p:txBody>
      </p:sp>
    </p:spTree>
    <p:extLst>
      <p:ext uri="{BB962C8B-B14F-4D97-AF65-F5344CB8AC3E}">
        <p14:creationId xmlns:p14="http://schemas.microsoft.com/office/powerpoint/2010/main" val="2108351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C3BF2-E0CF-86ED-D0B6-27C8E16E4296}"/>
              </a:ext>
            </a:extLst>
          </p:cNvPr>
          <p:cNvSpPr>
            <a:spLocks noGrp="1"/>
          </p:cNvSpPr>
          <p:nvPr>
            <p:ph type="title"/>
          </p:nvPr>
        </p:nvSpPr>
        <p:spPr/>
        <p:txBody>
          <a:bodyPr/>
          <a:lstStyle/>
          <a:p>
            <a:r>
              <a:rPr lang="en-US" dirty="0"/>
              <a:t>For next class</a:t>
            </a:r>
          </a:p>
        </p:txBody>
      </p:sp>
      <p:sp>
        <p:nvSpPr>
          <p:cNvPr id="3" name="Content Placeholder 2">
            <a:extLst>
              <a:ext uri="{FF2B5EF4-FFF2-40B4-BE49-F238E27FC236}">
                <a16:creationId xmlns:a16="http://schemas.microsoft.com/office/drawing/2014/main" id="{1884FA8C-81D9-6753-2828-9F86C2A74BC1}"/>
              </a:ext>
            </a:extLst>
          </p:cNvPr>
          <p:cNvSpPr>
            <a:spLocks noGrp="1"/>
          </p:cNvSpPr>
          <p:nvPr>
            <p:ph idx="1"/>
          </p:nvPr>
        </p:nvSpPr>
        <p:spPr/>
        <p:txBody>
          <a:bodyPr>
            <a:normAutofit/>
          </a:bodyPr>
          <a:lstStyle/>
          <a:p>
            <a:pPr marL="514350" indent="-514350">
              <a:buFont typeface="+mj-lt"/>
              <a:buAutoNum type="arabicPeriod"/>
            </a:pPr>
            <a:r>
              <a:rPr lang="en-US" dirty="0"/>
              <a:t>Read Lesson 1.1</a:t>
            </a:r>
          </a:p>
          <a:p>
            <a:pPr marL="514350" indent="-514350">
              <a:buFont typeface="+mj-lt"/>
              <a:buAutoNum type="arabicPeriod"/>
            </a:pPr>
            <a:r>
              <a:rPr lang="en-US" dirty="0"/>
              <a:t>Do Learning Activities 1.1.1, 1.1.2, 1.1.3, 1.1.4.</a:t>
            </a:r>
          </a:p>
          <a:p>
            <a:pPr marL="514350" indent="-514350">
              <a:buFont typeface="+mj-lt"/>
              <a:buAutoNum type="arabicPeriod"/>
            </a:pPr>
            <a:r>
              <a:rPr lang="en-US" dirty="0"/>
              <a:t>Declare any preferences for members of your group project by July 9 (max 3 people in a group).</a:t>
            </a:r>
          </a:p>
          <a:p>
            <a:pPr marL="514350" indent="-514350">
              <a:buFont typeface="+mj-lt"/>
              <a:buAutoNum type="arabicPeriod"/>
            </a:pPr>
            <a:endParaRPr lang="en-US" dirty="0"/>
          </a:p>
          <a:p>
            <a:r>
              <a:rPr lang="en-US" b="1" dirty="0"/>
              <a:t>Assessments Reminder:</a:t>
            </a:r>
            <a:endParaRPr lang="en-US" dirty="0"/>
          </a:p>
          <a:p>
            <a:pPr lvl="1"/>
            <a:r>
              <a:rPr lang="en-US" dirty="0"/>
              <a:t>All assessment dates have been posted in D2L.</a:t>
            </a:r>
          </a:p>
          <a:p>
            <a:pPr lvl="1"/>
            <a:r>
              <a:rPr lang="en-US" dirty="0"/>
              <a:t>See the “Assignments Policy” for late submission procedures.</a:t>
            </a:r>
          </a:p>
        </p:txBody>
      </p:sp>
    </p:spTree>
    <p:extLst>
      <p:ext uri="{BB962C8B-B14F-4D97-AF65-F5344CB8AC3E}">
        <p14:creationId xmlns:p14="http://schemas.microsoft.com/office/powerpoint/2010/main" val="1854377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40ABD-63D4-B61C-FFBB-D969B5F9D6E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F2EB603-2B24-2B63-EF47-6A3D5FCC7682}"/>
              </a:ext>
            </a:extLst>
          </p:cNvPr>
          <p:cNvSpPr>
            <a:spLocks noGrp="1"/>
          </p:cNvSpPr>
          <p:nvPr>
            <p:ph idx="1"/>
          </p:nvPr>
        </p:nvSpPr>
        <p:spPr/>
        <p:txBody>
          <a:bodyPr/>
          <a:lstStyle/>
          <a:p>
            <a:r>
              <a:rPr lang="en-US" dirty="0">
                <a:hlinkClick r:id="rId2"/>
              </a:rPr>
              <a:t>https://levelup.gitconnected.com/10-hilarious-programming-jokes-to-make-you-laugh-hard-9959cbdccb47</a:t>
            </a:r>
            <a:endParaRPr lang="en-US" dirty="0"/>
          </a:p>
          <a:p>
            <a:r>
              <a:rPr lang="en-US" dirty="0">
                <a:hlinkClick r:id="rId3"/>
              </a:rPr>
              <a:t>https://www.turing.com/blog/programmer-imposter-syndrome-tips/#prone</a:t>
            </a:r>
            <a:endParaRPr lang="en-US" dirty="0"/>
          </a:p>
          <a:p>
            <a:r>
              <a:rPr lang="en-US" dirty="0">
                <a:hlinkClick r:id="rId4"/>
              </a:rPr>
              <a:t>https://devdojo.com/fun</a:t>
            </a:r>
            <a:endParaRPr lang="en-US" dirty="0"/>
          </a:p>
          <a:p>
            <a:r>
              <a:rPr lang="en-US" dirty="0">
                <a:hlinkClick r:id="rId5"/>
              </a:rPr>
              <a:t>https://www.teamblind.com/blog/58-percent-of-tech-workers-feel-like-impostors/</a:t>
            </a:r>
            <a:endParaRPr lang="en-US" dirty="0"/>
          </a:p>
          <a:p>
            <a:endParaRPr lang="en-US" dirty="0"/>
          </a:p>
          <a:p>
            <a:endParaRPr lang="en-US" dirty="0"/>
          </a:p>
        </p:txBody>
      </p:sp>
    </p:spTree>
    <p:extLst>
      <p:ext uri="{BB962C8B-B14F-4D97-AF65-F5344CB8AC3E}">
        <p14:creationId xmlns:p14="http://schemas.microsoft.com/office/powerpoint/2010/main" val="1615125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CAF61-65B8-2D5C-0CB6-9673610B9494}"/>
              </a:ext>
            </a:extLst>
          </p:cNvPr>
          <p:cNvSpPr>
            <a:spLocks noGrp="1"/>
          </p:cNvSpPr>
          <p:nvPr>
            <p:ph type="title"/>
          </p:nvPr>
        </p:nvSpPr>
        <p:spPr/>
        <p:txBody>
          <a:bodyPr>
            <a:normAutofit/>
          </a:bodyPr>
          <a:lstStyle/>
          <a:p>
            <a:r>
              <a:rPr lang="en-US" dirty="0"/>
              <a:t>Welcome to class</a:t>
            </a:r>
          </a:p>
        </p:txBody>
      </p:sp>
      <p:sp>
        <p:nvSpPr>
          <p:cNvPr id="3" name="Content Placeholder 2">
            <a:extLst>
              <a:ext uri="{FF2B5EF4-FFF2-40B4-BE49-F238E27FC236}">
                <a16:creationId xmlns:a16="http://schemas.microsoft.com/office/drawing/2014/main" id="{1D145940-E5A3-B81D-4012-4C162340340F}"/>
              </a:ext>
            </a:extLst>
          </p:cNvPr>
          <p:cNvSpPr>
            <a:spLocks noGrp="1"/>
          </p:cNvSpPr>
          <p:nvPr>
            <p:ph idx="1"/>
          </p:nvPr>
        </p:nvSpPr>
        <p:spPr/>
        <p:txBody>
          <a:bodyPr>
            <a:normAutofit/>
          </a:bodyPr>
          <a:lstStyle/>
          <a:p>
            <a:r>
              <a:rPr lang="en-US" sz="2400" dirty="0"/>
              <a:t>Land acknowledgement</a:t>
            </a:r>
          </a:p>
          <a:p>
            <a:r>
              <a:rPr lang="en-US" sz="2400" dirty="0"/>
              <a:t>About me</a:t>
            </a:r>
          </a:p>
          <a:p>
            <a:r>
              <a:rPr lang="en-US" sz="2400" dirty="0"/>
              <a:t>About you</a:t>
            </a:r>
          </a:p>
          <a:p>
            <a:pPr lvl="1"/>
            <a:r>
              <a:rPr lang="en-US" sz="2400" dirty="0"/>
              <a:t>Name</a:t>
            </a:r>
          </a:p>
          <a:p>
            <a:pPr lvl="1"/>
            <a:r>
              <a:rPr lang="en-US" sz="2400" dirty="0"/>
              <a:t>Where are you from?</a:t>
            </a:r>
          </a:p>
          <a:p>
            <a:pPr lvl="1"/>
            <a:r>
              <a:rPr lang="en-US" sz="2400" dirty="0"/>
              <a:t>Which diploma program are you in?</a:t>
            </a:r>
          </a:p>
          <a:p>
            <a:pPr lvl="1"/>
            <a:r>
              <a:rPr lang="en-US" sz="2400" dirty="0"/>
              <a:t>Career aspirations (if any)</a:t>
            </a:r>
          </a:p>
          <a:p>
            <a:pPr lvl="1"/>
            <a:r>
              <a:rPr lang="en-US" sz="2400" dirty="0"/>
              <a:t>Fun fact about yourself</a:t>
            </a:r>
          </a:p>
        </p:txBody>
      </p:sp>
    </p:spTree>
    <p:extLst>
      <p:ext uri="{BB962C8B-B14F-4D97-AF65-F5344CB8AC3E}">
        <p14:creationId xmlns:p14="http://schemas.microsoft.com/office/powerpoint/2010/main" val="2803473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2C025-6969-1742-F676-755E196C8435}"/>
              </a:ext>
            </a:extLst>
          </p:cNvPr>
          <p:cNvSpPr>
            <a:spLocks noGrp="1"/>
          </p:cNvSpPr>
          <p:nvPr>
            <p:ph type="title"/>
          </p:nvPr>
        </p:nvSpPr>
        <p:spPr/>
        <p:txBody>
          <a:bodyPr>
            <a:normAutofit/>
          </a:bodyPr>
          <a:lstStyle/>
          <a:p>
            <a:r>
              <a:rPr lang="en-US"/>
              <a:t>Expectations</a:t>
            </a:r>
            <a:endParaRPr lang="en-US" dirty="0"/>
          </a:p>
        </p:txBody>
      </p:sp>
      <p:graphicFrame>
        <p:nvGraphicFramePr>
          <p:cNvPr id="15" name="Content Placeholder 2">
            <a:extLst>
              <a:ext uri="{FF2B5EF4-FFF2-40B4-BE49-F238E27FC236}">
                <a16:creationId xmlns:a16="http://schemas.microsoft.com/office/drawing/2014/main" id="{9B7A466F-BEEB-BC05-F6BB-3CFFD49130F5}"/>
              </a:ext>
            </a:extLst>
          </p:cNvPr>
          <p:cNvGraphicFramePr>
            <a:graphicFrameLocks noGrp="1"/>
          </p:cNvGraphicFramePr>
          <p:nvPr>
            <p:ph idx="1"/>
            <p:extLst>
              <p:ext uri="{D42A27DB-BD31-4B8C-83A1-F6EECF244321}">
                <p14:modId xmlns:p14="http://schemas.microsoft.com/office/powerpoint/2010/main" val="163145919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4281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2C025-6969-1742-F676-755E196C8435}"/>
              </a:ext>
            </a:extLst>
          </p:cNvPr>
          <p:cNvSpPr>
            <a:spLocks noGrp="1"/>
          </p:cNvSpPr>
          <p:nvPr>
            <p:ph type="title"/>
          </p:nvPr>
        </p:nvSpPr>
        <p:spPr/>
        <p:txBody>
          <a:bodyPr/>
          <a:lstStyle/>
          <a:p>
            <a:r>
              <a:rPr lang="en-US" dirty="0"/>
              <a:t>Academic Honesty and Integrity</a:t>
            </a:r>
          </a:p>
        </p:txBody>
      </p:sp>
      <p:sp>
        <p:nvSpPr>
          <p:cNvPr id="3" name="Content Placeholder 2">
            <a:extLst>
              <a:ext uri="{FF2B5EF4-FFF2-40B4-BE49-F238E27FC236}">
                <a16:creationId xmlns:a16="http://schemas.microsoft.com/office/drawing/2014/main" id="{5BEF766E-E389-3D61-CD4E-5C10DAB5FDB3}"/>
              </a:ext>
            </a:extLst>
          </p:cNvPr>
          <p:cNvSpPr>
            <a:spLocks noGrp="1"/>
          </p:cNvSpPr>
          <p:nvPr>
            <p:ph idx="1"/>
          </p:nvPr>
        </p:nvSpPr>
        <p:spPr/>
        <p:txBody>
          <a:bodyPr>
            <a:normAutofit/>
          </a:bodyPr>
          <a:lstStyle/>
          <a:p>
            <a:r>
              <a:rPr lang="en-US" sz="2400" dirty="0"/>
              <a:t>Plagiarism is not allowed.</a:t>
            </a:r>
          </a:p>
          <a:p>
            <a:pPr lvl="1"/>
            <a:r>
              <a:rPr lang="en-US" sz="2000" dirty="0"/>
              <a:t>Use proper citations for any outside material.</a:t>
            </a:r>
          </a:p>
          <a:p>
            <a:r>
              <a:rPr lang="en-US" sz="2400" dirty="0"/>
              <a:t>Collaborating with classmates is allowed for out-of-class assessments.</a:t>
            </a:r>
          </a:p>
          <a:p>
            <a:pPr lvl="1"/>
            <a:r>
              <a:rPr lang="en-US" sz="2000" dirty="0"/>
              <a:t>But everyone must submit their </a:t>
            </a:r>
            <a:r>
              <a:rPr lang="en-US" sz="2000" b="1" dirty="0"/>
              <a:t>own</a:t>
            </a:r>
            <a:r>
              <a:rPr lang="en-US" sz="2000" dirty="0"/>
              <a:t> personal work.</a:t>
            </a:r>
          </a:p>
          <a:p>
            <a:r>
              <a:rPr lang="en-US" sz="2400" dirty="0"/>
              <a:t>Collaborating with classmates is </a:t>
            </a:r>
            <a:r>
              <a:rPr lang="en-US" sz="2400" b="1" u="sng" dirty="0"/>
              <a:t>not</a:t>
            </a:r>
            <a:r>
              <a:rPr lang="en-US" sz="2400" dirty="0"/>
              <a:t> allowed for in-class and timed assessments (e.g. quizzes, exams).</a:t>
            </a:r>
          </a:p>
          <a:p>
            <a:r>
              <a:rPr lang="en-US" sz="2400" dirty="0"/>
              <a:t>Use of generative AI is allowed </a:t>
            </a:r>
            <a:r>
              <a:rPr lang="en-US" sz="2400" b="1" u="sng" dirty="0"/>
              <a:t>if its properly referenced</a:t>
            </a:r>
            <a:r>
              <a:rPr lang="en-US" sz="2400" dirty="0"/>
              <a:t>. See the “AI Policy” for more details.</a:t>
            </a:r>
          </a:p>
          <a:p>
            <a:endParaRPr lang="en-US" dirty="0"/>
          </a:p>
        </p:txBody>
      </p:sp>
    </p:spTree>
    <p:extLst>
      <p:ext uri="{BB962C8B-B14F-4D97-AF65-F5344CB8AC3E}">
        <p14:creationId xmlns:p14="http://schemas.microsoft.com/office/powerpoint/2010/main" val="4137470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2258B-7326-8AF5-B10D-4B3164CE80C8}"/>
              </a:ext>
            </a:extLst>
          </p:cNvPr>
          <p:cNvSpPr>
            <a:spLocks noGrp="1"/>
          </p:cNvSpPr>
          <p:nvPr>
            <p:ph type="title"/>
          </p:nvPr>
        </p:nvSpPr>
        <p:spPr>
          <a:xfrm>
            <a:off x="1097280" y="286603"/>
            <a:ext cx="10058400" cy="1450757"/>
          </a:xfrm>
        </p:spPr>
        <p:txBody>
          <a:bodyPr>
            <a:normAutofit/>
          </a:bodyPr>
          <a:lstStyle/>
          <a:p>
            <a:r>
              <a:rPr lang="en-US" dirty="0"/>
              <a:t>Communication</a:t>
            </a:r>
          </a:p>
        </p:txBody>
      </p:sp>
      <p:graphicFrame>
        <p:nvGraphicFramePr>
          <p:cNvPr id="5" name="Content Placeholder 2">
            <a:extLst>
              <a:ext uri="{FF2B5EF4-FFF2-40B4-BE49-F238E27FC236}">
                <a16:creationId xmlns:a16="http://schemas.microsoft.com/office/drawing/2014/main" id="{F409D58D-548E-C886-7480-BBD8F0506967}"/>
              </a:ext>
            </a:extLst>
          </p:cNvPr>
          <p:cNvGraphicFramePr>
            <a:graphicFrameLocks noGrp="1"/>
          </p:cNvGraphicFramePr>
          <p:nvPr>
            <p:ph idx="1"/>
            <p:extLst>
              <p:ext uri="{D42A27DB-BD31-4B8C-83A1-F6EECF244321}">
                <p14:modId xmlns:p14="http://schemas.microsoft.com/office/powerpoint/2010/main" val="1991919456"/>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3812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CB43C-51D4-DB7E-AFB1-526ECE401C74}"/>
              </a:ext>
            </a:extLst>
          </p:cNvPr>
          <p:cNvSpPr>
            <a:spLocks noGrp="1"/>
          </p:cNvSpPr>
          <p:nvPr>
            <p:ph type="title"/>
          </p:nvPr>
        </p:nvSpPr>
        <p:spPr/>
        <p:txBody>
          <a:bodyPr/>
          <a:lstStyle/>
          <a:p>
            <a:r>
              <a:rPr lang="en-US" dirty="0"/>
              <a:t>Technology</a:t>
            </a:r>
          </a:p>
        </p:txBody>
      </p:sp>
      <p:sp>
        <p:nvSpPr>
          <p:cNvPr id="3" name="Content Placeholder 2">
            <a:extLst>
              <a:ext uri="{FF2B5EF4-FFF2-40B4-BE49-F238E27FC236}">
                <a16:creationId xmlns:a16="http://schemas.microsoft.com/office/drawing/2014/main" id="{622D2DD7-461F-1A12-500A-404038005016}"/>
              </a:ext>
            </a:extLst>
          </p:cNvPr>
          <p:cNvSpPr>
            <a:spLocks noGrp="1"/>
          </p:cNvSpPr>
          <p:nvPr>
            <p:ph idx="1"/>
          </p:nvPr>
        </p:nvSpPr>
        <p:spPr/>
        <p:txBody>
          <a:bodyPr>
            <a:normAutofit/>
          </a:bodyPr>
          <a:lstStyle/>
          <a:p>
            <a:r>
              <a:rPr lang="en-US" sz="2800" dirty="0"/>
              <a:t>Microsoft Teams</a:t>
            </a:r>
          </a:p>
          <a:p>
            <a:pPr lvl="1"/>
            <a:r>
              <a:rPr lang="en-US" sz="2600" dirty="0"/>
              <a:t>Used for normal class meetings</a:t>
            </a:r>
          </a:p>
          <a:p>
            <a:pPr lvl="2"/>
            <a:r>
              <a:rPr lang="en-US" sz="2200" dirty="0"/>
              <a:t>I </a:t>
            </a:r>
            <a:r>
              <a:rPr lang="en-US" sz="2200" b="1" u="sng" dirty="0"/>
              <a:t>REALLY</a:t>
            </a:r>
            <a:r>
              <a:rPr lang="en-US" sz="2200" dirty="0"/>
              <a:t> like it when students turn on their camera.</a:t>
            </a:r>
          </a:p>
          <a:p>
            <a:pPr lvl="2"/>
            <a:r>
              <a:rPr lang="en-US" sz="2200" dirty="0"/>
              <a:t>Raise hand to speak</a:t>
            </a:r>
          </a:p>
          <a:p>
            <a:pPr lvl="2"/>
            <a:r>
              <a:rPr lang="en-US" sz="2200" dirty="0"/>
              <a:t>Mute microphone when not speaking</a:t>
            </a:r>
          </a:p>
          <a:p>
            <a:pPr lvl="1"/>
            <a:r>
              <a:rPr lang="en-US" sz="2600" dirty="0"/>
              <a:t>Channels:</a:t>
            </a:r>
          </a:p>
          <a:p>
            <a:pPr lvl="2"/>
            <a:r>
              <a:rPr lang="en-US" sz="2200" u="sng" dirty="0"/>
              <a:t>General</a:t>
            </a:r>
            <a:r>
              <a:rPr lang="en-US" sz="2200" dirty="0"/>
              <a:t> – used by instructor for general news about the course.</a:t>
            </a:r>
          </a:p>
          <a:p>
            <a:pPr lvl="2"/>
            <a:r>
              <a:rPr lang="en-US" sz="2200" u="sng" dirty="0"/>
              <a:t>Chat Room </a:t>
            </a:r>
            <a:r>
              <a:rPr lang="en-US" sz="2200" dirty="0"/>
              <a:t>– where students can discuss any course-related topics.</a:t>
            </a:r>
          </a:p>
          <a:p>
            <a:pPr lvl="2"/>
            <a:r>
              <a:rPr lang="en-US" sz="2200" u="sng" dirty="0"/>
              <a:t>Meetings and Recordings </a:t>
            </a:r>
            <a:r>
              <a:rPr lang="en-US" sz="2200" dirty="0"/>
              <a:t>- where class meetings take place, and where recordings will be posted.</a:t>
            </a:r>
          </a:p>
        </p:txBody>
      </p:sp>
    </p:spTree>
    <p:extLst>
      <p:ext uri="{BB962C8B-B14F-4D97-AF65-F5344CB8AC3E}">
        <p14:creationId xmlns:p14="http://schemas.microsoft.com/office/powerpoint/2010/main" val="505512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62403F-FD0F-BF76-5EBC-D4DD88C08756}"/>
              </a:ext>
            </a:extLst>
          </p:cNvPr>
          <p:cNvSpPr>
            <a:spLocks noGrp="1"/>
          </p:cNvSpPr>
          <p:nvPr>
            <p:ph type="title"/>
          </p:nvPr>
        </p:nvSpPr>
        <p:spPr>
          <a:xfrm>
            <a:off x="5181601" y="634946"/>
            <a:ext cx="6368142" cy="1450757"/>
          </a:xfrm>
        </p:spPr>
        <p:txBody>
          <a:bodyPr>
            <a:normAutofit/>
          </a:bodyPr>
          <a:lstStyle/>
          <a:p>
            <a:r>
              <a:rPr lang="en-US" dirty="0"/>
              <a:t>Technology</a:t>
            </a:r>
          </a:p>
        </p:txBody>
      </p:sp>
      <p:pic>
        <p:nvPicPr>
          <p:cNvPr id="5" name="Picture 4" descr="Paper files on the table">
            <a:extLst>
              <a:ext uri="{FF2B5EF4-FFF2-40B4-BE49-F238E27FC236}">
                <a16:creationId xmlns:a16="http://schemas.microsoft.com/office/drawing/2014/main" id="{E603A8FA-453D-D40D-360F-7675C120C41E}"/>
              </a:ext>
            </a:extLst>
          </p:cNvPr>
          <p:cNvPicPr>
            <a:picLocks noChangeAspect="1"/>
          </p:cNvPicPr>
          <p:nvPr/>
        </p:nvPicPr>
        <p:blipFill rotWithShape="1">
          <a:blip r:embed="rId3"/>
          <a:srcRect l="27562" r="27049" b="1"/>
          <a:stretch/>
        </p:blipFill>
        <p:spPr>
          <a:xfrm>
            <a:off x="20" y="-12128"/>
            <a:ext cx="4654276"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873B9E-A00E-08B9-AFB7-FC33E5A05E35}"/>
              </a:ext>
            </a:extLst>
          </p:cNvPr>
          <p:cNvSpPr>
            <a:spLocks noGrp="1"/>
          </p:cNvSpPr>
          <p:nvPr>
            <p:ph idx="1"/>
          </p:nvPr>
        </p:nvSpPr>
        <p:spPr>
          <a:xfrm>
            <a:off x="5181601" y="2198914"/>
            <a:ext cx="6368142" cy="3670180"/>
          </a:xfrm>
        </p:spPr>
        <p:txBody>
          <a:bodyPr>
            <a:normAutofit/>
          </a:bodyPr>
          <a:lstStyle/>
          <a:p>
            <a:r>
              <a:rPr lang="en-US" sz="2400" dirty="0"/>
              <a:t>D2L / Brightspace</a:t>
            </a:r>
          </a:p>
          <a:p>
            <a:pPr lvl="1"/>
            <a:r>
              <a:rPr lang="en-US" sz="2000" dirty="0"/>
              <a:t>News: notices and weekly update</a:t>
            </a:r>
          </a:p>
          <a:p>
            <a:pPr lvl="1"/>
            <a:r>
              <a:rPr lang="en-US" sz="2000" dirty="0"/>
              <a:t>Course content</a:t>
            </a:r>
          </a:p>
          <a:p>
            <a:pPr lvl="1"/>
            <a:r>
              <a:rPr lang="en-US" sz="2000" dirty="0"/>
              <a:t>Assessments</a:t>
            </a:r>
          </a:p>
          <a:p>
            <a:pPr lvl="2"/>
            <a:r>
              <a:rPr lang="en-US" sz="1600" dirty="0"/>
              <a:t>Quizzes, assignments, GLAs, project</a:t>
            </a:r>
          </a:p>
          <a:p>
            <a:pPr lvl="2"/>
            <a:r>
              <a:rPr lang="en-US" sz="1600" dirty="0"/>
              <a:t>Submissions</a:t>
            </a:r>
          </a:p>
          <a:p>
            <a:pPr lvl="2"/>
            <a:r>
              <a:rPr lang="en-US" sz="1600" dirty="0"/>
              <a:t>Calendar</a:t>
            </a:r>
          </a:p>
        </p:txBody>
      </p:sp>
    </p:spTree>
    <p:extLst>
      <p:ext uri="{BB962C8B-B14F-4D97-AF65-F5344CB8AC3E}">
        <p14:creationId xmlns:p14="http://schemas.microsoft.com/office/powerpoint/2010/main" val="57267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EFB43-D214-E129-7E08-80049D979646}"/>
              </a:ext>
            </a:extLst>
          </p:cNvPr>
          <p:cNvSpPr>
            <a:spLocks noGrp="1"/>
          </p:cNvSpPr>
          <p:nvPr>
            <p:ph type="title"/>
          </p:nvPr>
        </p:nvSpPr>
        <p:spPr/>
        <p:txBody>
          <a:bodyPr/>
          <a:lstStyle/>
          <a:p>
            <a:r>
              <a:rPr lang="en-US" dirty="0"/>
              <a:t>D2L Shell</a:t>
            </a:r>
          </a:p>
        </p:txBody>
      </p:sp>
      <p:sp>
        <p:nvSpPr>
          <p:cNvPr id="3" name="Content Placeholder 2">
            <a:extLst>
              <a:ext uri="{FF2B5EF4-FFF2-40B4-BE49-F238E27FC236}">
                <a16:creationId xmlns:a16="http://schemas.microsoft.com/office/drawing/2014/main" id="{89994DD1-9A9C-822B-849C-E317AB23DE10}"/>
              </a:ext>
            </a:extLst>
          </p:cNvPr>
          <p:cNvSpPr>
            <a:spLocks noGrp="1"/>
          </p:cNvSpPr>
          <p:nvPr>
            <p:ph idx="1"/>
          </p:nvPr>
        </p:nvSpPr>
        <p:spPr/>
        <p:txBody>
          <a:bodyPr>
            <a:normAutofit lnSpcReduction="10000"/>
          </a:bodyPr>
          <a:lstStyle/>
          <a:p>
            <a:r>
              <a:rPr lang="en-US" dirty="0"/>
              <a:t>Course Outline</a:t>
            </a:r>
          </a:p>
          <a:p>
            <a:r>
              <a:rPr lang="en-US" dirty="0"/>
              <a:t>Course Information:</a:t>
            </a:r>
          </a:p>
          <a:p>
            <a:pPr lvl="1"/>
            <a:r>
              <a:rPr lang="en-US" dirty="0"/>
              <a:t>Course Offering Information</a:t>
            </a:r>
          </a:p>
          <a:p>
            <a:pPr lvl="1"/>
            <a:r>
              <a:rPr lang="en-US" dirty="0"/>
              <a:t>Assignments Policy</a:t>
            </a:r>
          </a:p>
          <a:p>
            <a:pPr lvl="1"/>
            <a:r>
              <a:rPr lang="en-US" dirty="0"/>
              <a:t>AI Policy</a:t>
            </a:r>
          </a:p>
          <a:p>
            <a:pPr lvl="1"/>
            <a:r>
              <a:rPr lang="en-US" dirty="0"/>
              <a:t>Assessments Schedule</a:t>
            </a:r>
          </a:p>
          <a:p>
            <a:pPr lvl="1"/>
            <a:r>
              <a:rPr lang="en-US" b="1" i="1" u="sng" dirty="0"/>
              <a:t>You are responsible for reviewing and following these important items!</a:t>
            </a:r>
          </a:p>
          <a:p>
            <a:r>
              <a:rPr lang="en-US" dirty="0"/>
              <a:t>Class Slideshows</a:t>
            </a:r>
          </a:p>
          <a:p>
            <a:r>
              <a:rPr lang="en-US" dirty="0"/>
              <a:t>Class Resources</a:t>
            </a:r>
          </a:p>
          <a:p>
            <a:r>
              <a:rPr lang="en-US" dirty="0"/>
              <a:t>Modules</a:t>
            </a:r>
          </a:p>
          <a:p>
            <a:r>
              <a:rPr lang="en-US" dirty="0"/>
              <a:t>Assessments</a:t>
            </a:r>
          </a:p>
        </p:txBody>
      </p:sp>
    </p:spTree>
    <p:extLst>
      <p:ext uri="{BB962C8B-B14F-4D97-AF65-F5344CB8AC3E}">
        <p14:creationId xmlns:p14="http://schemas.microsoft.com/office/powerpoint/2010/main" val="3385524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AE220058-3FCE-496E-ADF2-D8A6961F3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193F809-7E50-4AAD-8E26-878207931C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E10DC51-25F3-856D-3382-0AD4CE7261E4}"/>
              </a:ext>
            </a:extLst>
          </p:cNvPr>
          <p:cNvSpPr>
            <a:spLocks noGrp="1"/>
          </p:cNvSpPr>
          <p:nvPr>
            <p:ph type="title"/>
          </p:nvPr>
        </p:nvSpPr>
        <p:spPr>
          <a:xfrm>
            <a:off x="3836504" y="758952"/>
            <a:ext cx="7319175" cy="3566160"/>
          </a:xfrm>
        </p:spPr>
        <p:txBody>
          <a:bodyPr vert="horz" lIns="91440" tIns="45720" rIns="91440" bIns="45720" rtlCol="0" anchor="b">
            <a:normAutofit/>
          </a:bodyPr>
          <a:lstStyle/>
          <a:p>
            <a:r>
              <a:rPr lang="en-US" sz="8000" b="1">
                <a:solidFill>
                  <a:schemeClr val="tx1">
                    <a:lumMod val="85000"/>
                    <a:lumOff val="15000"/>
                  </a:schemeClr>
                </a:solidFill>
              </a:rPr>
              <a:t>Questions?</a:t>
            </a:r>
          </a:p>
        </p:txBody>
      </p:sp>
      <p:pic>
        <p:nvPicPr>
          <p:cNvPr id="6" name="Graphic 5" descr="Question mark">
            <a:extLst>
              <a:ext uri="{FF2B5EF4-FFF2-40B4-BE49-F238E27FC236}">
                <a16:creationId xmlns:a16="http://schemas.microsoft.com/office/drawing/2014/main" id="{68A4A5FB-0AD7-CF2E-7D92-828E4A63CB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9818" y="1944907"/>
            <a:ext cx="2449486" cy="2449486"/>
          </a:xfrm>
          <a:prstGeom prst="rect">
            <a:avLst/>
          </a:prstGeom>
        </p:spPr>
      </p:pic>
      <p:sp>
        <p:nvSpPr>
          <p:cNvPr id="19" name="Rectangle 18">
            <a:extLst>
              <a:ext uri="{FF2B5EF4-FFF2-40B4-BE49-F238E27FC236}">
                <a16:creationId xmlns:a16="http://schemas.microsoft.com/office/drawing/2014/main" id="{3E9C5090-7D25-41E3-A6D3-CCAEE505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11BF8809-0DAC-41E5-A212-ACB4A01BE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852342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665</TotalTime>
  <Words>1176</Words>
  <Application>Microsoft Office PowerPoint</Application>
  <PresentationFormat>Widescreen</PresentationFormat>
  <Paragraphs>160</Paragraphs>
  <Slides>18</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Calibri Light</vt:lpstr>
      <vt:lpstr>Gordita</vt:lpstr>
      <vt:lpstr>Söhne</vt:lpstr>
      <vt:lpstr>Retrospect</vt:lpstr>
      <vt:lpstr>SODV1201: Introduction to Web Programming</vt:lpstr>
      <vt:lpstr>Welcome to class</vt:lpstr>
      <vt:lpstr>Expectations</vt:lpstr>
      <vt:lpstr>Academic Honesty and Integrity</vt:lpstr>
      <vt:lpstr>Communication</vt:lpstr>
      <vt:lpstr>Technology</vt:lpstr>
      <vt:lpstr>Technology</vt:lpstr>
      <vt:lpstr>D2L Shell</vt:lpstr>
      <vt:lpstr>Questions?</vt:lpstr>
      <vt:lpstr>Classroom Agreement</vt:lpstr>
      <vt:lpstr>Course Outline</vt:lpstr>
      <vt:lpstr>Course Pre-Assessment</vt:lpstr>
      <vt:lpstr>Goal Setting</vt:lpstr>
      <vt:lpstr>Tips to becoming a great programmer</vt:lpstr>
      <vt:lpstr>Imposter Syndrome</vt:lpstr>
      <vt:lpstr>Setup your development environment</vt:lpstr>
      <vt:lpstr>For next class</vt:lpstr>
      <vt:lpstr>References</vt:lpstr>
    </vt:vector>
  </TitlesOfParts>
  <Company>Bow Valley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Lessons 1.1 and 1.2</dc:title>
  <dc:creator>Michael Dorsey</dc:creator>
  <cp:lastModifiedBy>Michael Dorsey</cp:lastModifiedBy>
  <cp:revision>1</cp:revision>
  <dcterms:created xsi:type="dcterms:W3CDTF">2023-09-05T15:46:04Z</dcterms:created>
  <dcterms:modified xsi:type="dcterms:W3CDTF">2024-06-26T16:26:48Z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50cf1ce-8cdf-4ab4-bc8c-1b18f9d490a2_Enabled">
    <vt:lpwstr>true</vt:lpwstr>
  </property>
  <property fmtid="{D5CDD505-2E9C-101B-9397-08002B2CF9AE}" pid="3" name="MSIP_Label_d50cf1ce-8cdf-4ab4-bc8c-1b18f9d490a2_SetDate">
    <vt:lpwstr>2024-04-26T14:54:59Z</vt:lpwstr>
  </property>
  <property fmtid="{D5CDD505-2E9C-101B-9397-08002B2CF9AE}" pid="4" name="MSIP_Label_d50cf1ce-8cdf-4ab4-bc8c-1b18f9d490a2_Method">
    <vt:lpwstr>Standard</vt:lpwstr>
  </property>
  <property fmtid="{D5CDD505-2E9C-101B-9397-08002B2CF9AE}" pid="5" name="MSIP_Label_d50cf1ce-8cdf-4ab4-bc8c-1b18f9d490a2_Name">
    <vt:lpwstr>General</vt:lpwstr>
  </property>
  <property fmtid="{D5CDD505-2E9C-101B-9397-08002B2CF9AE}" pid="6" name="MSIP_Label_d50cf1ce-8cdf-4ab4-bc8c-1b18f9d490a2_SiteId">
    <vt:lpwstr>8f11c6f4-648e-4c0c-bb99-96e8408a8e2a</vt:lpwstr>
  </property>
  <property fmtid="{D5CDD505-2E9C-101B-9397-08002B2CF9AE}" pid="7" name="MSIP_Label_d50cf1ce-8cdf-4ab4-bc8c-1b18f9d490a2_ActionId">
    <vt:lpwstr>e6696c90-0846-4189-8ebc-614372948438</vt:lpwstr>
  </property>
  <property fmtid="{D5CDD505-2E9C-101B-9397-08002B2CF9AE}" pid="8" name="MSIP_Label_d50cf1ce-8cdf-4ab4-bc8c-1b18f9d490a2_ContentBits">
    <vt:lpwstr>2</vt:lpwstr>
  </property>
  <property fmtid="{D5CDD505-2E9C-101B-9397-08002B2CF9AE}" pid="9" name="ClassificationContentMarkingFooterLocations">
    <vt:lpwstr>Retrospect:11</vt:lpwstr>
  </property>
  <property fmtid="{D5CDD505-2E9C-101B-9397-08002B2CF9AE}" pid="10" name="ClassificationContentMarkingFooterText">
    <vt:lpwstr>Classification: General</vt:lpwstr>
  </property>
</Properties>
</file>