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4" r:id="rId2"/>
    <p:sldId id="275" r:id="rId3"/>
    <p:sldId id="277" r:id="rId4"/>
    <p:sldId id="306" r:id="rId5"/>
    <p:sldId id="278" r:id="rId6"/>
    <p:sldId id="279" r:id="rId7"/>
    <p:sldId id="294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305" r:id="rId16"/>
    <p:sldId id="289" r:id="rId17"/>
    <p:sldId id="291" r:id="rId18"/>
    <p:sldId id="292" r:id="rId19"/>
    <p:sldId id="293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296" r:id="rId30"/>
    <p:sldId id="264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9C173-669A-4310-886A-FF3974E88968}" v="9" dt="2024-07-04T13:36:1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48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5T20:15:28.482" v="5287" actId="20577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4T16:27:37.637" v="3697" actId="20577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4T16:27:37.637" v="3697" actId="20577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5T13:54:44.456" v="393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5T13:54:44.456" v="393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5T14:27:23.741" v="4347" actId="113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5T14:02:30.794" v="4242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5T14:14:50.025" v="4307" actId="6549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5T14:14:50.025" v="4307" actId="6549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 modNotesTx">
        <pc:chgData name="Michael Dorsey" userId="55fe7d32-ca7a-42b8-bfd4-8c73c44449d5" providerId="ADAL" clId="{AB809BAA-A81A-4561-BA85-91B73BF29DC7}" dt="2024-01-15T20:02:10.007" v="5159" actId="20577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5T13:55:41.844" v="3938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 modNotesTx">
        <pc:chgData name="Michael Dorsey" userId="55fe7d32-ca7a-42b8-bfd4-8c73c44449d5" providerId="ADAL" clId="{AB809BAA-A81A-4561-BA85-91B73BF29DC7}" dt="2024-01-15T20:05:32.297" v="5168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5T20:04:52.657" v="5160" actId="20578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add del mod">
        <pc:chgData name="Michael Dorsey" userId="55fe7d32-ca7a-42b8-bfd4-8c73c44449d5" providerId="ADAL" clId="{AB809BAA-A81A-4561-BA85-91B73BF29DC7}" dt="2024-01-14T16:13:41.893" v="3442" actId="4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add del mod">
        <pc:chgData name="Michael Dorsey" userId="55fe7d32-ca7a-42b8-bfd4-8c73c44449d5" providerId="ADAL" clId="{AB809BAA-A81A-4561-BA85-91B73BF29DC7}" dt="2024-01-14T16:13:43.982" v="3443" actId="47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6:21:16.455" v="354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6:21:16.455" v="354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5T20:10:08.774" v="5229" actId="20577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Chg chg="modSp new mod">
        <pc:chgData name="Michael Dorsey" userId="55fe7d32-ca7a-42b8-bfd4-8c73c44449d5" providerId="ADAL" clId="{AB809BAA-A81A-4561-BA85-91B73BF29DC7}" dt="2024-01-14T16:14:59.879" v="3463" actId="5793"/>
        <pc:sldMkLst>
          <pc:docMk/>
          <pc:sldMk cId="3892088941" sldId="294"/>
        </pc:sldMkLst>
        <pc:spChg chg="mod">
          <ac:chgData name="Michael Dorsey" userId="55fe7d32-ca7a-42b8-bfd4-8c73c44449d5" providerId="ADAL" clId="{AB809BAA-A81A-4561-BA85-91B73BF29DC7}" dt="2024-01-14T16:14:53.937" v="3461" actId="20577"/>
          <ac:spMkLst>
            <pc:docMk/>
            <pc:sldMk cId="3892088941" sldId="294"/>
            <ac:spMk id="2" creationId="{122D2F35-8F5F-3677-B0F1-2177DF751228}"/>
          </ac:spMkLst>
        </pc:spChg>
        <pc:spChg chg="mod">
          <ac:chgData name="Michael Dorsey" userId="55fe7d32-ca7a-42b8-bfd4-8c73c44449d5" providerId="ADAL" clId="{AB809BAA-A81A-4561-BA85-91B73BF29DC7}" dt="2024-01-14T16:14:59.879" v="3463" actId="5793"/>
          <ac:spMkLst>
            <pc:docMk/>
            <pc:sldMk cId="3892088941" sldId="294"/>
            <ac:spMk id="3" creationId="{1647BFB9-708F-E76F-86F0-8969F7BF31B7}"/>
          </ac:spMkLst>
        </pc:spChg>
      </pc:sldChg>
      <pc:sldChg chg="addSp modSp new mod modNotesTx">
        <pc:chgData name="Michael Dorsey" userId="55fe7d32-ca7a-42b8-bfd4-8c73c44449d5" providerId="ADAL" clId="{AB809BAA-A81A-4561-BA85-91B73BF29DC7}" dt="2024-01-15T20:15:28.482" v="5287" actId="20577"/>
        <pc:sldMkLst>
          <pc:docMk/>
          <pc:sldMk cId="4054886143" sldId="295"/>
        </pc:sldMkLst>
        <pc:spChg chg="mod">
          <ac:chgData name="Michael Dorsey" userId="55fe7d32-ca7a-42b8-bfd4-8c73c44449d5" providerId="ADAL" clId="{AB809BAA-A81A-4561-BA85-91B73BF29DC7}" dt="2024-01-14T16:16:20.664" v="3486" actId="20577"/>
          <ac:spMkLst>
            <pc:docMk/>
            <pc:sldMk cId="4054886143" sldId="295"/>
            <ac:spMk id="2" creationId="{3A652F4F-1309-8EB0-79E2-96794304B657}"/>
          </ac:spMkLst>
        </pc:spChg>
        <pc:spChg chg="mod">
          <ac:chgData name="Michael Dorsey" userId="55fe7d32-ca7a-42b8-bfd4-8c73c44449d5" providerId="ADAL" clId="{AB809BAA-A81A-4561-BA85-91B73BF29DC7}" dt="2024-01-14T16:16:32.522" v="3487"/>
          <ac:spMkLst>
            <pc:docMk/>
            <pc:sldMk cId="4054886143" sldId="295"/>
            <ac:spMk id="3" creationId="{32D6C4F6-E47C-C103-D19F-BDE4270D15F3}"/>
          </ac:spMkLst>
        </pc:spChg>
        <pc:picChg chg="add mod">
          <ac:chgData name="Michael Dorsey" userId="55fe7d32-ca7a-42b8-bfd4-8c73c44449d5" providerId="ADAL" clId="{AB809BAA-A81A-4561-BA85-91B73BF29DC7}" dt="2024-01-14T16:16:46.898" v="3491" actId="1076"/>
          <ac:picMkLst>
            <pc:docMk/>
            <pc:sldMk cId="4054886143" sldId="295"/>
            <ac:picMk id="4" creationId="{F5965E93-431A-AC94-E877-8073CFD4F42D}"/>
          </ac:picMkLst>
        </pc:picChg>
      </pc:sldChg>
      <pc:sldChg chg="modSp new mod">
        <pc:chgData name="Michael Dorsey" userId="55fe7d32-ca7a-42b8-bfd4-8c73c44449d5" providerId="ADAL" clId="{AB809BAA-A81A-4561-BA85-91B73BF29DC7}" dt="2024-01-15T16:49:11.899" v="5085" actId="6549"/>
        <pc:sldMkLst>
          <pc:docMk/>
          <pc:sldMk cId="745858524" sldId="296"/>
        </pc:sldMkLst>
        <pc:spChg chg="mod">
          <ac:chgData name="Michael Dorsey" userId="55fe7d32-ca7a-42b8-bfd4-8c73c44449d5" providerId="ADAL" clId="{AB809BAA-A81A-4561-BA85-91B73BF29DC7}" dt="2024-01-14T16:17:28.174" v="3520" actId="20577"/>
          <ac:spMkLst>
            <pc:docMk/>
            <pc:sldMk cId="745858524" sldId="296"/>
            <ac:spMk id="2" creationId="{AF117A65-F8CC-8A7E-F15B-204D3DECA51E}"/>
          </ac:spMkLst>
        </pc:spChg>
        <pc:spChg chg="mod">
          <ac:chgData name="Michael Dorsey" userId="55fe7d32-ca7a-42b8-bfd4-8c73c44449d5" providerId="ADAL" clId="{AB809BAA-A81A-4561-BA85-91B73BF29DC7}" dt="2024-01-15T16:49:11.899" v="5085" actId="6549"/>
          <ac:spMkLst>
            <pc:docMk/>
            <pc:sldMk cId="745858524" sldId="296"/>
            <ac:spMk id="3" creationId="{7042C912-3CC5-FC8D-A3EB-BB3BF5093D21}"/>
          </ac:spMkLst>
        </pc:spChg>
      </pc:sldChg>
      <pc:sldChg chg="addSp modSp new mod modNotesTx">
        <pc:chgData name="Michael Dorsey" userId="55fe7d32-ca7a-42b8-bfd4-8c73c44449d5" providerId="ADAL" clId="{AB809BAA-A81A-4561-BA85-91B73BF29DC7}" dt="2024-01-15T14:34:02.797" v="4430" actId="20577"/>
        <pc:sldMkLst>
          <pc:docMk/>
          <pc:sldMk cId="4018731810" sldId="297"/>
        </pc:sldMkLst>
        <pc:spChg chg="mod">
          <ac:chgData name="Michael Dorsey" userId="55fe7d32-ca7a-42b8-bfd4-8c73c44449d5" providerId="ADAL" clId="{AB809BAA-A81A-4561-BA85-91B73BF29DC7}" dt="2024-01-14T16:21:05.060" v="3538" actId="20577"/>
          <ac:spMkLst>
            <pc:docMk/>
            <pc:sldMk cId="4018731810" sldId="297"/>
            <ac:spMk id="2" creationId="{ECE326F8-9162-89F0-0962-148A42E1BF06}"/>
          </ac:spMkLst>
        </pc:spChg>
        <pc:spChg chg="mod">
          <ac:chgData name="Michael Dorsey" userId="55fe7d32-ca7a-42b8-bfd4-8c73c44449d5" providerId="ADAL" clId="{AB809BAA-A81A-4561-BA85-91B73BF29DC7}" dt="2024-01-14T16:23:36.592" v="3571" actId="114"/>
          <ac:spMkLst>
            <pc:docMk/>
            <pc:sldMk cId="4018731810" sldId="297"/>
            <ac:spMk id="3" creationId="{23C0945B-463A-F816-D76B-194E7E199FE3}"/>
          </ac:spMkLst>
        </pc:spChg>
        <pc:picChg chg="add mod">
          <ac:chgData name="Michael Dorsey" userId="55fe7d32-ca7a-42b8-bfd4-8c73c44449d5" providerId="ADAL" clId="{AB809BAA-A81A-4561-BA85-91B73BF29DC7}" dt="2024-01-14T16:23:02.724" v="3560" actId="1076"/>
          <ac:picMkLst>
            <pc:docMk/>
            <pc:sldMk cId="4018731810" sldId="297"/>
            <ac:picMk id="5" creationId="{CAAA59CF-2E4C-B39C-E2BB-55B1880ACEBB}"/>
          </ac:picMkLst>
        </pc:picChg>
      </pc:sldChg>
      <pc:sldChg chg="modSp new mod">
        <pc:chgData name="Michael Dorsey" userId="55fe7d32-ca7a-42b8-bfd4-8c73c44449d5" providerId="ADAL" clId="{AB809BAA-A81A-4561-BA85-91B73BF29DC7}" dt="2024-01-14T16:24:29.011" v="3584" actId="20577"/>
        <pc:sldMkLst>
          <pc:docMk/>
          <pc:sldMk cId="303969063" sldId="298"/>
        </pc:sldMkLst>
        <pc:spChg chg="mod">
          <ac:chgData name="Michael Dorsey" userId="55fe7d32-ca7a-42b8-bfd4-8c73c44449d5" providerId="ADAL" clId="{AB809BAA-A81A-4561-BA85-91B73BF29DC7}" dt="2024-01-14T16:24:02.915" v="3577" actId="20577"/>
          <ac:spMkLst>
            <pc:docMk/>
            <pc:sldMk cId="303969063" sldId="298"/>
            <ac:spMk id="2" creationId="{D5AB22A1-CC68-8F2A-E311-468277D4A789}"/>
          </ac:spMkLst>
        </pc:spChg>
        <pc:spChg chg="mod">
          <ac:chgData name="Michael Dorsey" userId="55fe7d32-ca7a-42b8-bfd4-8c73c44449d5" providerId="ADAL" clId="{AB809BAA-A81A-4561-BA85-91B73BF29DC7}" dt="2024-01-14T16:24:29.011" v="3584" actId="20577"/>
          <ac:spMkLst>
            <pc:docMk/>
            <pc:sldMk cId="303969063" sldId="298"/>
            <ac:spMk id="3" creationId="{41D2CF94-799E-4D63-28FA-7F35C0E41C80}"/>
          </ac:spMkLst>
        </pc:spChg>
      </pc:sldChg>
      <pc:sldChg chg="addSp modSp new mod modNotesTx">
        <pc:chgData name="Michael Dorsey" userId="55fe7d32-ca7a-42b8-bfd4-8c73c44449d5" providerId="ADAL" clId="{AB809BAA-A81A-4561-BA85-91B73BF29DC7}" dt="2024-01-15T14:34:40.595" v="4432" actId="1076"/>
        <pc:sldMkLst>
          <pc:docMk/>
          <pc:sldMk cId="2917099945" sldId="299"/>
        </pc:sldMkLst>
        <pc:spChg chg="mod">
          <ac:chgData name="Michael Dorsey" userId="55fe7d32-ca7a-42b8-bfd4-8c73c44449d5" providerId="ADAL" clId="{AB809BAA-A81A-4561-BA85-91B73BF29DC7}" dt="2024-01-14T16:28:09.885" v="3706" actId="20577"/>
          <ac:spMkLst>
            <pc:docMk/>
            <pc:sldMk cId="2917099945" sldId="299"/>
            <ac:spMk id="2" creationId="{4A99B513-3EB8-CD16-39F5-A5A30E5788C9}"/>
          </ac:spMkLst>
        </pc:spChg>
        <pc:spChg chg="mod">
          <ac:chgData name="Michael Dorsey" userId="55fe7d32-ca7a-42b8-bfd4-8c73c44449d5" providerId="ADAL" clId="{AB809BAA-A81A-4561-BA85-91B73BF29DC7}" dt="2024-01-14T16:30:34.465" v="3758" actId="27636"/>
          <ac:spMkLst>
            <pc:docMk/>
            <pc:sldMk cId="2917099945" sldId="299"/>
            <ac:spMk id="3" creationId="{149B7806-FDA7-65ED-52F1-0DA7440F8AB6}"/>
          </ac:spMkLst>
        </pc:spChg>
        <pc:picChg chg="add mod">
          <ac:chgData name="Michael Dorsey" userId="55fe7d32-ca7a-42b8-bfd4-8c73c44449d5" providerId="ADAL" clId="{AB809BAA-A81A-4561-BA85-91B73BF29DC7}" dt="2024-01-15T14:34:40.595" v="4432" actId="1076"/>
          <ac:picMkLst>
            <pc:docMk/>
            <pc:sldMk cId="2917099945" sldId="299"/>
            <ac:picMk id="4" creationId="{ACA60CAC-9B1B-BD04-8388-CA6F9362079F}"/>
          </ac:picMkLst>
        </pc:picChg>
      </pc:sldChg>
      <pc:sldChg chg="addSp modSp new mod modNotesTx">
        <pc:chgData name="Michael Dorsey" userId="55fe7d32-ca7a-42b8-bfd4-8c73c44449d5" providerId="ADAL" clId="{AB809BAA-A81A-4561-BA85-91B73BF29DC7}" dt="2024-01-14T16:39:06.973" v="3879" actId="20577"/>
        <pc:sldMkLst>
          <pc:docMk/>
          <pc:sldMk cId="2512147360" sldId="300"/>
        </pc:sldMkLst>
        <pc:spChg chg="mod">
          <ac:chgData name="Michael Dorsey" userId="55fe7d32-ca7a-42b8-bfd4-8c73c44449d5" providerId="ADAL" clId="{AB809BAA-A81A-4561-BA85-91B73BF29DC7}" dt="2024-01-14T16:29:31.832" v="3733" actId="20577"/>
          <ac:spMkLst>
            <pc:docMk/>
            <pc:sldMk cId="2512147360" sldId="300"/>
            <ac:spMk id="2" creationId="{320EA173-2516-9A29-4C2A-399720A767A4}"/>
          </ac:spMkLst>
        </pc:spChg>
        <pc:spChg chg="mod">
          <ac:chgData name="Michael Dorsey" userId="55fe7d32-ca7a-42b8-bfd4-8c73c44449d5" providerId="ADAL" clId="{AB809BAA-A81A-4561-BA85-91B73BF29DC7}" dt="2024-01-14T16:29:55.045" v="3743" actId="6549"/>
          <ac:spMkLst>
            <pc:docMk/>
            <pc:sldMk cId="2512147360" sldId="300"/>
            <ac:spMk id="3" creationId="{0FFC7E60-FED9-9A2D-EC0A-0E1DB2B5071E}"/>
          </ac:spMkLst>
        </pc:spChg>
        <pc:picChg chg="add mod">
          <ac:chgData name="Michael Dorsey" userId="55fe7d32-ca7a-42b8-bfd4-8c73c44449d5" providerId="ADAL" clId="{AB809BAA-A81A-4561-BA85-91B73BF29DC7}" dt="2024-01-14T16:30:02.940" v="3745" actId="1076"/>
          <ac:picMkLst>
            <pc:docMk/>
            <pc:sldMk cId="2512147360" sldId="300"/>
            <ac:picMk id="4" creationId="{59354EE7-3282-D5DF-F931-713D41B4DB9F}"/>
          </ac:picMkLst>
        </pc:picChg>
      </pc:sldChg>
      <pc:sldChg chg="addSp modSp new mod modNotesTx">
        <pc:chgData name="Michael Dorsey" userId="55fe7d32-ca7a-42b8-bfd4-8c73c44449d5" providerId="ADAL" clId="{AB809BAA-A81A-4561-BA85-91B73BF29DC7}" dt="2024-01-15T14:38:31.956" v="4443" actId="1036"/>
        <pc:sldMkLst>
          <pc:docMk/>
          <pc:sldMk cId="3110924513" sldId="301"/>
        </pc:sldMkLst>
        <pc:spChg chg="mod">
          <ac:chgData name="Michael Dorsey" userId="55fe7d32-ca7a-42b8-bfd4-8c73c44449d5" providerId="ADAL" clId="{AB809BAA-A81A-4561-BA85-91B73BF29DC7}" dt="2024-01-14T16:31:08.690" v="3777" actId="20577"/>
          <ac:spMkLst>
            <pc:docMk/>
            <pc:sldMk cId="3110924513" sldId="301"/>
            <ac:spMk id="2" creationId="{5DCF3ECD-9D1D-2208-43F5-17F1167BDA9E}"/>
          </ac:spMkLst>
        </pc:spChg>
        <pc:spChg chg="mod">
          <ac:chgData name="Michael Dorsey" userId="55fe7d32-ca7a-42b8-bfd4-8c73c44449d5" providerId="ADAL" clId="{AB809BAA-A81A-4561-BA85-91B73BF29DC7}" dt="2024-01-14T16:31:24.599" v="3789" actId="6549"/>
          <ac:spMkLst>
            <pc:docMk/>
            <pc:sldMk cId="3110924513" sldId="301"/>
            <ac:spMk id="3" creationId="{EB23A1F9-2FD2-F8F0-BBD3-00802FC12851}"/>
          </ac:spMkLst>
        </pc:spChg>
        <pc:picChg chg="add mod">
          <ac:chgData name="Michael Dorsey" userId="55fe7d32-ca7a-42b8-bfd4-8c73c44449d5" providerId="ADAL" clId="{AB809BAA-A81A-4561-BA85-91B73BF29DC7}" dt="2024-01-15T14:38:31.956" v="4443" actId="1036"/>
          <ac:picMkLst>
            <pc:docMk/>
            <pc:sldMk cId="3110924513" sldId="301"/>
            <ac:picMk id="4" creationId="{7F4F4C07-4074-0B68-4A55-A12949E85F23}"/>
          </ac:picMkLst>
        </pc:picChg>
      </pc:sldChg>
      <pc:sldChg chg="modSp new mod">
        <pc:chgData name="Michael Dorsey" userId="55fe7d32-ca7a-42b8-bfd4-8c73c44449d5" providerId="ADAL" clId="{AB809BAA-A81A-4561-BA85-91B73BF29DC7}" dt="2024-01-14T16:32:30.767" v="3802" actId="114"/>
        <pc:sldMkLst>
          <pc:docMk/>
          <pc:sldMk cId="2054120330" sldId="302"/>
        </pc:sldMkLst>
        <pc:spChg chg="mod">
          <ac:chgData name="Michael Dorsey" userId="55fe7d32-ca7a-42b8-bfd4-8c73c44449d5" providerId="ADAL" clId="{AB809BAA-A81A-4561-BA85-91B73BF29DC7}" dt="2024-01-14T16:32:10.271" v="3794"/>
          <ac:spMkLst>
            <pc:docMk/>
            <pc:sldMk cId="2054120330" sldId="302"/>
            <ac:spMk id="2" creationId="{C50BEBE7-FA55-FF00-5DCD-7DB5B5A8FB02}"/>
          </ac:spMkLst>
        </pc:spChg>
        <pc:spChg chg="mod">
          <ac:chgData name="Michael Dorsey" userId="55fe7d32-ca7a-42b8-bfd4-8c73c44449d5" providerId="ADAL" clId="{AB809BAA-A81A-4561-BA85-91B73BF29DC7}" dt="2024-01-14T16:32:30.767" v="3802" actId="114"/>
          <ac:spMkLst>
            <pc:docMk/>
            <pc:sldMk cId="2054120330" sldId="302"/>
            <ac:spMk id="3" creationId="{1E7C9C61-8D2A-A915-2C27-FAB8D2721D5C}"/>
          </ac:spMkLst>
        </pc:spChg>
      </pc:sldChg>
      <pc:sldChg chg="addSp modSp new mod modNotesTx">
        <pc:chgData name="Michael Dorsey" userId="55fe7d32-ca7a-42b8-bfd4-8c73c44449d5" providerId="ADAL" clId="{AB809BAA-A81A-4561-BA85-91B73BF29DC7}" dt="2024-01-14T16:39:22.218" v="3892" actId="20577"/>
        <pc:sldMkLst>
          <pc:docMk/>
          <pc:sldMk cId="2651296053" sldId="303"/>
        </pc:sldMkLst>
        <pc:spChg chg="mod">
          <ac:chgData name="Michael Dorsey" userId="55fe7d32-ca7a-42b8-bfd4-8c73c44449d5" providerId="ADAL" clId="{AB809BAA-A81A-4561-BA85-91B73BF29DC7}" dt="2024-01-14T16:33:19.664" v="3813" actId="20577"/>
          <ac:spMkLst>
            <pc:docMk/>
            <pc:sldMk cId="2651296053" sldId="303"/>
            <ac:spMk id="2" creationId="{96CF5D9B-E6E3-5BCC-7EA8-7EE2BB71B703}"/>
          </ac:spMkLst>
        </pc:spChg>
        <pc:spChg chg="mod">
          <ac:chgData name="Michael Dorsey" userId="55fe7d32-ca7a-42b8-bfd4-8c73c44449d5" providerId="ADAL" clId="{AB809BAA-A81A-4561-BA85-91B73BF29DC7}" dt="2024-01-14T16:33:30.316" v="3819" actId="6549"/>
          <ac:spMkLst>
            <pc:docMk/>
            <pc:sldMk cId="2651296053" sldId="303"/>
            <ac:spMk id="3" creationId="{CBAFC196-E43D-D1F4-C89F-C322914F714F}"/>
          </ac:spMkLst>
        </pc:spChg>
        <pc:picChg chg="add mod">
          <ac:chgData name="Michael Dorsey" userId="55fe7d32-ca7a-42b8-bfd4-8c73c44449d5" providerId="ADAL" clId="{AB809BAA-A81A-4561-BA85-91B73BF29DC7}" dt="2024-01-14T16:33:42.919" v="3823" actId="1076"/>
          <ac:picMkLst>
            <pc:docMk/>
            <pc:sldMk cId="2651296053" sldId="303"/>
            <ac:picMk id="4" creationId="{922EEAFF-ABA2-FCFA-0FC9-B3AD1D185747}"/>
          </ac:picMkLst>
        </pc:picChg>
      </pc:sldChg>
      <pc:sldChg chg="addSp modSp new mod modNotesTx">
        <pc:chgData name="Michael Dorsey" userId="55fe7d32-ca7a-42b8-bfd4-8c73c44449d5" providerId="ADAL" clId="{AB809BAA-A81A-4561-BA85-91B73BF29DC7}" dt="2024-01-14T16:39:29.473" v="3904" actId="20577"/>
        <pc:sldMkLst>
          <pc:docMk/>
          <pc:sldMk cId="4064710117" sldId="304"/>
        </pc:sldMkLst>
        <pc:spChg chg="mod">
          <ac:chgData name="Michael Dorsey" userId="55fe7d32-ca7a-42b8-bfd4-8c73c44449d5" providerId="ADAL" clId="{AB809BAA-A81A-4561-BA85-91B73BF29DC7}" dt="2024-01-14T16:33:56.720" v="3840" actId="20577"/>
          <ac:spMkLst>
            <pc:docMk/>
            <pc:sldMk cId="4064710117" sldId="304"/>
            <ac:spMk id="2" creationId="{CFA363DD-B47D-8245-7533-2548FB2088EF}"/>
          </ac:spMkLst>
        </pc:spChg>
        <pc:spChg chg="mod">
          <ac:chgData name="Michael Dorsey" userId="55fe7d32-ca7a-42b8-bfd4-8c73c44449d5" providerId="ADAL" clId="{AB809BAA-A81A-4561-BA85-91B73BF29DC7}" dt="2024-01-14T16:34:07.214" v="3848" actId="6549"/>
          <ac:spMkLst>
            <pc:docMk/>
            <pc:sldMk cId="4064710117" sldId="304"/>
            <ac:spMk id="3" creationId="{8A2EFAAE-5810-2CE9-C71C-0A9410C6B279}"/>
          </ac:spMkLst>
        </pc:spChg>
        <pc:picChg chg="add mod">
          <ac:chgData name="Michael Dorsey" userId="55fe7d32-ca7a-42b8-bfd4-8c73c44449d5" providerId="ADAL" clId="{AB809BAA-A81A-4561-BA85-91B73BF29DC7}" dt="2024-01-14T16:34:17.976" v="3851" actId="1076"/>
          <ac:picMkLst>
            <pc:docMk/>
            <pc:sldMk cId="4064710117" sldId="304"/>
            <ac:picMk id="4" creationId="{A678C9F7-F481-C7D1-1E9A-5FDC3E4D5421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A029C173-669A-4310-886A-FF3974E88968}"/>
    <pc:docChg chg="undo custSel addSld delSld modSld">
      <pc:chgData name="Michael Dorsey" userId="55fe7d32-ca7a-42b8-bfd4-8c73c44449d5" providerId="ADAL" clId="{A029C173-669A-4310-886A-FF3974E88968}" dt="2024-07-04T13:36:21.705" v="1978" actId="114"/>
      <pc:docMkLst>
        <pc:docMk/>
      </pc:docMkLst>
      <pc:sldChg chg="modSp mod">
        <pc:chgData name="Michael Dorsey" userId="55fe7d32-ca7a-42b8-bfd4-8c73c44449d5" providerId="ADAL" clId="{A029C173-669A-4310-886A-FF3974E88968}" dt="2024-06-26T16:48:01.459" v="7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029C173-669A-4310-886A-FF3974E88968}" dt="2024-06-26T16:48:01.459" v="7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029C173-669A-4310-886A-FF3974E88968}" dt="2024-07-02T19:53:19.620" v="80" actId="47"/>
        <pc:sldMkLst>
          <pc:docMk/>
          <pc:sldMk cId="2108351888" sldId="276"/>
        </pc:sldMkLst>
      </pc:sldChg>
      <pc:sldChg chg="modSp mod">
        <pc:chgData name="Michael Dorsey" userId="55fe7d32-ca7a-42b8-bfd4-8c73c44449d5" providerId="ADAL" clId="{A029C173-669A-4310-886A-FF3974E88968}" dt="2024-07-02T20:08:49.494" v="86" actId="403"/>
        <pc:sldMkLst>
          <pc:docMk/>
          <pc:sldMk cId="2753327698" sldId="277"/>
        </pc:sldMkLst>
        <pc:spChg chg="mod">
          <ac:chgData name="Michael Dorsey" userId="55fe7d32-ca7a-42b8-bfd4-8c73c44449d5" providerId="ADAL" clId="{A029C173-669A-4310-886A-FF3974E88968}" dt="2024-07-02T20:08:49.494" v="86" actId="403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mod">
        <pc:chgData name="Michael Dorsey" userId="55fe7d32-ca7a-42b8-bfd4-8c73c44449d5" providerId="ADAL" clId="{A029C173-669A-4310-886A-FF3974E88968}" dt="2024-07-02T20:11:57.107" v="93" actId="1076"/>
        <pc:sldMkLst>
          <pc:docMk/>
          <pc:sldMk cId="3404641065" sldId="278"/>
        </pc:sldMkLst>
        <pc:picChg chg="del mod">
          <ac:chgData name="Michael Dorsey" userId="55fe7d32-ca7a-42b8-bfd4-8c73c44449d5" providerId="ADAL" clId="{A029C173-669A-4310-886A-FF3974E88968}" dt="2024-07-02T20:11:42.753" v="88" actId="478"/>
          <ac:picMkLst>
            <pc:docMk/>
            <pc:sldMk cId="3404641065" sldId="278"/>
            <ac:picMk id="4" creationId="{72CA1199-9A5A-9AC1-DE00-9D0CBA175405}"/>
          </ac:picMkLst>
        </pc:picChg>
        <pc:picChg chg="add mod">
          <ac:chgData name="Michael Dorsey" userId="55fe7d32-ca7a-42b8-bfd4-8c73c44449d5" providerId="ADAL" clId="{A029C173-669A-4310-886A-FF3974E88968}" dt="2024-07-02T20:11:57.107" v="93" actId="1076"/>
          <ac:picMkLst>
            <pc:docMk/>
            <pc:sldMk cId="3404641065" sldId="278"/>
            <ac:picMk id="5" creationId="{152BDF04-69B6-40C6-03FF-3AB319EDEABE}"/>
          </ac:picMkLst>
        </pc:picChg>
      </pc:sldChg>
      <pc:sldChg chg="modSp mod modNotesTx">
        <pc:chgData name="Michael Dorsey" userId="55fe7d32-ca7a-42b8-bfd4-8c73c44449d5" providerId="ADAL" clId="{A029C173-669A-4310-886A-FF3974E88968}" dt="2024-07-02T20:36:31.626" v="542" actId="6549"/>
        <pc:sldMkLst>
          <pc:docMk/>
          <pc:sldMk cId="2072018164" sldId="279"/>
        </pc:sldMkLst>
        <pc:spChg chg="mod">
          <ac:chgData name="Michael Dorsey" userId="55fe7d32-ca7a-42b8-bfd4-8c73c44449d5" providerId="ADAL" clId="{A029C173-669A-4310-886A-FF3974E88968}" dt="2024-07-02T20:36:16.978" v="539" actId="404"/>
          <ac:spMkLst>
            <pc:docMk/>
            <pc:sldMk cId="2072018164" sldId="279"/>
            <ac:spMk id="3" creationId="{35A78F1C-D74D-0930-AF23-BE0D87A40835}"/>
          </ac:spMkLst>
        </pc:spChg>
      </pc:sldChg>
      <pc:sldChg chg="modSp mod">
        <pc:chgData name="Michael Dorsey" userId="55fe7d32-ca7a-42b8-bfd4-8c73c44449d5" providerId="ADAL" clId="{A029C173-669A-4310-886A-FF3974E88968}" dt="2024-07-02T20:42:55.695" v="601" actId="20577"/>
        <pc:sldMkLst>
          <pc:docMk/>
          <pc:sldMk cId="2171248450" sldId="280"/>
        </pc:sldMkLst>
        <pc:spChg chg="mod">
          <ac:chgData name="Michael Dorsey" userId="55fe7d32-ca7a-42b8-bfd4-8c73c44449d5" providerId="ADAL" clId="{A029C173-669A-4310-886A-FF3974E88968}" dt="2024-07-02T20:42:55.695" v="601" actId="20577"/>
          <ac:spMkLst>
            <pc:docMk/>
            <pc:sldMk cId="2171248450" sldId="280"/>
            <ac:spMk id="3" creationId="{DF60E06A-35F1-ED3E-85DE-AA30E512C3F0}"/>
          </ac:spMkLst>
        </pc:spChg>
      </pc:sldChg>
      <pc:sldChg chg="modSp mod">
        <pc:chgData name="Michael Dorsey" userId="55fe7d32-ca7a-42b8-bfd4-8c73c44449d5" providerId="ADAL" clId="{A029C173-669A-4310-886A-FF3974E88968}" dt="2024-07-02T20:44:06.402" v="641" actId="313"/>
        <pc:sldMkLst>
          <pc:docMk/>
          <pc:sldMk cId="3356548484" sldId="281"/>
        </pc:sldMkLst>
        <pc:spChg chg="mod">
          <ac:chgData name="Michael Dorsey" userId="55fe7d32-ca7a-42b8-bfd4-8c73c44449d5" providerId="ADAL" clId="{A029C173-669A-4310-886A-FF3974E88968}" dt="2024-07-02T20:44:06.402" v="641" actId="313"/>
          <ac:spMkLst>
            <pc:docMk/>
            <pc:sldMk cId="3356548484" sldId="281"/>
            <ac:spMk id="3" creationId="{DF60E06A-35F1-ED3E-85DE-AA30E512C3F0}"/>
          </ac:spMkLst>
        </pc:spChg>
      </pc:sldChg>
      <pc:sldChg chg="modSp mod">
        <pc:chgData name="Michael Dorsey" userId="55fe7d32-ca7a-42b8-bfd4-8c73c44449d5" providerId="ADAL" clId="{A029C173-669A-4310-886A-FF3974E88968}" dt="2024-07-02T21:27:28.412" v="1370" actId="113"/>
        <pc:sldMkLst>
          <pc:docMk/>
          <pc:sldMk cId="227022052" sldId="282"/>
        </pc:sldMkLst>
        <pc:spChg chg="mod">
          <ac:chgData name="Michael Dorsey" userId="55fe7d32-ca7a-42b8-bfd4-8c73c44449d5" providerId="ADAL" clId="{A029C173-669A-4310-886A-FF3974E88968}" dt="2024-07-02T21:27:28.412" v="1370" actId="113"/>
          <ac:spMkLst>
            <pc:docMk/>
            <pc:sldMk cId="227022052" sldId="282"/>
            <ac:spMk id="3" creationId="{DF60E06A-35F1-ED3E-85DE-AA30E512C3F0}"/>
          </ac:spMkLst>
        </pc:spChg>
      </pc:sldChg>
      <pc:sldChg chg="modSp mod">
        <pc:chgData name="Michael Dorsey" userId="55fe7d32-ca7a-42b8-bfd4-8c73c44449d5" providerId="ADAL" clId="{A029C173-669A-4310-886A-FF3974E88968}" dt="2024-07-02T20:46:08.431" v="698" actId="20577"/>
        <pc:sldMkLst>
          <pc:docMk/>
          <pc:sldMk cId="2809285036" sldId="283"/>
        </pc:sldMkLst>
        <pc:spChg chg="mod">
          <ac:chgData name="Michael Dorsey" userId="55fe7d32-ca7a-42b8-bfd4-8c73c44449d5" providerId="ADAL" clId="{A029C173-669A-4310-886A-FF3974E88968}" dt="2024-07-02T20:46:08.431" v="698" actId="20577"/>
          <ac:spMkLst>
            <pc:docMk/>
            <pc:sldMk cId="2809285036" sldId="283"/>
            <ac:spMk id="3" creationId="{DF60E06A-35F1-ED3E-85DE-AA30E512C3F0}"/>
          </ac:spMkLst>
        </pc:spChg>
      </pc:sldChg>
      <pc:sldChg chg="modSp mod">
        <pc:chgData name="Michael Dorsey" userId="55fe7d32-ca7a-42b8-bfd4-8c73c44449d5" providerId="ADAL" clId="{A029C173-669A-4310-886A-FF3974E88968}" dt="2024-07-02T20:47:35.195" v="790" actId="20577"/>
        <pc:sldMkLst>
          <pc:docMk/>
          <pc:sldMk cId="1265613550" sldId="285"/>
        </pc:sldMkLst>
        <pc:spChg chg="mod">
          <ac:chgData name="Michael Dorsey" userId="55fe7d32-ca7a-42b8-bfd4-8c73c44449d5" providerId="ADAL" clId="{A029C173-669A-4310-886A-FF3974E88968}" dt="2024-07-02T20:47:35.195" v="790" actId="20577"/>
          <ac:spMkLst>
            <pc:docMk/>
            <pc:sldMk cId="1265613550" sldId="285"/>
            <ac:spMk id="3" creationId="{DF60E06A-35F1-ED3E-85DE-AA30E512C3F0}"/>
          </ac:spMkLst>
        </pc:spChg>
      </pc:sldChg>
      <pc:sldChg chg="modSp mod">
        <pc:chgData name="Michael Dorsey" userId="55fe7d32-ca7a-42b8-bfd4-8c73c44449d5" providerId="ADAL" clId="{A029C173-669A-4310-886A-FF3974E88968}" dt="2024-07-02T20:48:05.616" v="798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029C173-669A-4310-886A-FF3974E88968}" dt="2024-07-02T20:48:05.616" v="798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mod chgLayout modNotesTx">
        <pc:chgData name="Michael Dorsey" userId="55fe7d32-ca7a-42b8-bfd4-8c73c44449d5" providerId="ADAL" clId="{A029C173-669A-4310-886A-FF3974E88968}" dt="2024-07-02T20:51:30.520" v="970" actId="5793"/>
        <pc:sldMkLst>
          <pc:docMk/>
          <pc:sldMk cId="123340765" sldId="292"/>
        </pc:sldMkLst>
        <pc:spChg chg="mod ord">
          <ac:chgData name="Michael Dorsey" userId="55fe7d32-ca7a-42b8-bfd4-8c73c44449d5" providerId="ADAL" clId="{A029C173-669A-4310-886A-FF3974E88968}" dt="2024-07-02T20:48:58.175" v="800" actId="700"/>
          <ac:spMkLst>
            <pc:docMk/>
            <pc:sldMk cId="123340765" sldId="292"/>
            <ac:spMk id="2" creationId="{9AB87369-DFAA-975B-69ED-877866F9E70C}"/>
          </ac:spMkLst>
        </pc:spChg>
        <pc:spChg chg="add mod ord">
          <ac:chgData name="Michael Dorsey" userId="55fe7d32-ca7a-42b8-bfd4-8c73c44449d5" providerId="ADAL" clId="{A029C173-669A-4310-886A-FF3974E88968}" dt="2024-07-02T20:51:26.445" v="968" actId="20577"/>
          <ac:spMkLst>
            <pc:docMk/>
            <pc:sldMk cId="123340765" sldId="292"/>
            <ac:spMk id="3" creationId="{129A7DC1-4815-9476-6923-972864B74401}"/>
          </ac:spMkLst>
        </pc:spChg>
        <pc:picChg chg="mod">
          <ac:chgData name="Michael Dorsey" userId="55fe7d32-ca7a-42b8-bfd4-8c73c44449d5" providerId="ADAL" clId="{A029C173-669A-4310-886A-FF3974E88968}" dt="2024-07-02T20:49:18.233" v="803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modSp mod modNotesTx">
        <pc:chgData name="Michael Dorsey" userId="55fe7d32-ca7a-42b8-bfd4-8c73c44449d5" providerId="ADAL" clId="{A029C173-669A-4310-886A-FF3974E88968}" dt="2024-07-02T20:53:35.732" v="990" actId="113"/>
        <pc:sldMkLst>
          <pc:docMk/>
          <pc:sldMk cId="4158165341" sldId="293"/>
        </pc:sldMkLst>
        <pc:spChg chg="add mod">
          <ac:chgData name="Michael Dorsey" userId="55fe7d32-ca7a-42b8-bfd4-8c73c44449d5" providerId="ADAL" clId="{A029C173-669A-4310-886A-FF3974E88968}" dt="2024-07-02T20:52:35.249" v="988" actId="1076"/>
          <ac:spMkLst>
            <pc:docMk/>
            <pc:sldMk cId="4158165341" sldId="293"/>
            <ac:spMk id="3" creationId="{5FDE0B87-874A-61F5-756E-FA31EAC7F7E5}"/>
          </ac:spMkLst>
        </pc:spChg>
        <pc:picChg chg="mod">
          <ac:chgData name="Michael Dorsey" userId="55fe7d32-ca7a-42b8-bfd4-8c73c44449d5" providerId="ADAL" clId="{A029C173-669A-4310-886A-FF3974E88968}" dt="2024-07-02T20:52:14.598" v="972" actId="1076"/>
          <ac:picMkLst>
            <pc:docMk/>
            <pc:sldMk cId="4158165341" sldId="293"/>
            <ac:picMk id="4" creationId="{0858C106-29CF-4C39-092B-5D1900733F6C}"/>
          </ac:picMkLst>
        </pc:picChg>
        <pc:picChg chg="mod">
          <ac:chgData name="Michael Dorsey" userId="55fe7d32-ca7a-42b8-bfd4-8c73c44449d5" providerId="ADAL" clId="{A029C173-669A-4310-886A-FF3974E88968}" dt="2024-07-02T20:52:11.732" v="971" actId="1076"/>
          <ac:picMkLst>
            <pc:docMk/>
            <pc:sldMk cId="4158165341" sldId="293"/>
            <ac:picMk id="5" creationId="{FADFBDF7-1AD3-4200-0C27-C27ACA2D776D}"/>
          </ac:picMkLst>
        </pc:picChg>
      </pc:sldChg>
      <pc:sldChg chg="addSp delSp modSp mod">
        <pc:chgData name="Michael Dorsey" userId="55fe7d32-ca7a-42b8-bfd4-8c73c44449d5" providerId="ADAL" clId="{A029C173-669A-4310-886A-FF3974E88968}" dt="2024-07-02T20:41:47.571" v="583" actId="20577"/>
        <pc:sldMkLst>
          <pc:docMk/>
          <pc:sldMk cId="3892088941" sldId="294"/>
        </pc:sldMkLst>
        <pc:spChg chg="mod">
          <ac:chgData name="Michael Dorsey" userId="55fe7d32-ca7a-42b8-bfd4-8c73c44449d5" providerId="ADAL" clId="{A029C173-669A-4310-886A-FF3974E88968}" dt="2024-07-02T20:41:47.571" v="583" actId="20577"/>
          <ac:spMkLst>
            <pc:docMk/>
            <pc:sldMk cId="3892088941" sldId="294"/>
            <ac:spMk id="3" creationId="{1647BFB9-708F-E76F-86F0-8969F7BF31B7}"/>
          </ac:spMkLst>
        </pc:spChg>
        <pc:picChg chg="add del">
          <ac:chgData name="Michael Dorsey" userId="55fe7d32-ca7a-42b8-bfd4-8c73c44449d5" providerId="ADAL" clId="{A029C173-669A-4310-886A-FF3974E88968}" dt="2024-07-02T20:40:28.216" v="576" actId="22"/>
          <ac:picMkLst>
            <pc:docMk/>
            <pc:sldMk cId="3892088941" sldId="294"/>
            <ac:picMk id="5" creationId="{525B6785-B234-A412-EC35-C3A9A1E70B80}"/>
          </ac:picMkLst>
        </pc:picChg>
        <pc:picChg chg="add mod">
          <ac:chgData name="Michael Dorsey" userId="55fe7d32-ca7a-42b8-bfd4-8c73c44449d5" providerId="ADAL" clId="{A029C173-669A-4310-886A-FF3974E88968}" dt="2024-07-02T20:40:48.208" v="581" actId="1076"/>
          <ac:picMkLst>
            <pc:docMk/>
            <pc:sldMk cId="3892088941" sldId="294"/>
            <ac:picMk id="7" creationId="{E2092E95-39EC-914F-A237-8E4B0A9A51CB}"/>
          </ac:picMkLst>
        </pc:picChg>
      </pc:sldChg>
      <pc:sldChg chg="modSp mod">
        <pc:chgData name="Michael Dorsey" userId="55fe7d32-ca7a-42b8-bfd4-8c73c44449d5" providerId="ADAL" clId="{A029C173-669A-4310-886A-FF3974E88968}" dt="2024-07-02T20:59:48.751" v="993" actId="20577"/>
        <pc:sldMkLst>
          <pc:docMk/>
          <pc:sldMk cId="4054886143" sldId="295"/>
        </pc:sldMkLst>
        <pc:spChg chg="mod">
          <ac:chgData name="Michael Dorsey" userId="55fe7d32-ca7a-42b8-bfd4-8c73c44449d5" providerId="ADAL" clId="{A029C173-669A-4310-886A-FF3974E88968}" dt="2024-07-02T20:59:48.751" v="993" actId="20577"/>
          <ac:spMkLst>
            <pc:docMk/>
            <pc:sldMk cId="4054886143" sldId="295"/>
            <ac:spMk id="3" creationId="{32D6C4F6-E47C-C103-D19F-BDE4270D15F3}"/>
          </ac:spMkLst>
        </pc:spChg>
      </pc:sldChg>
      <pc:sldChg chg="addSp delSp modSp mod modClrScheme chgLayout">
        <pc:chgData name="Michael Dorsey" userId="55fe7d32-ca7a-42b8-bfd4-8c73c44449d5" providerId="ADAL" clId="{A029C173-669A-4310-886A-FF3974E88968}" dt="2024-07-04T13:36:21.705" v="1978" actId="114"/>
        <pc:sldMkLst>
          <pc:docMk/>
          <pc:sldMk cId="745858524" sldId="296"/>
        </pc:sldMkLst>
        <pc:spChg chg="mod ord">
          <ac:chgData name="Michael Dorsey" userId="55fe7d32-ca7a-42b8-bfd4-8c73c44449d5" providerId="ADAL" clId="{A029C173-669A-4310-886A-FF3974E88968}" dt="2024-07-02T22:10:29.710" v="1890" actId="700"/>
          <ac:spMkLst>
            <pc:docMk/>
            <pc:sldMk cId="745858524" sldId="296"/>
            <ac:spMk id="2" creationId="{AF117A65-F8CC-8A7E-F15B-204D3DECA51E}"/>
          </ac:spMkLst>
        </pc:spChg>
        <pc:spChg chg="mod ord">
          <ac:chgData name="Michael Dorsey" userId="55fe7d32-ca7a-42b8-bfd4-8c73c44449d5" providerId="ADAL" clId="{A029C173-669A-4310-886A-FF3974E88968}" dt="2024-07-04T13:36:21.705" v="1978" actId="114"/>
          <ac:spMkLst>
            <pc:docMk/>
            <pc:sldMk cId="745858524" sldId="296"/>
            <ac:spMk id="3" creationId="{7042C912-3CC5-FC8D-A3EB-BB3BF5093D21}"/>
          </ac:spMkLst>
        </pc:spChg>
        <pc:spChg chg="add del mod ord">
          <ac:chgData name="Michael Dorsey" userId="55fe7d32-ca7a-42b8-bfd4-8c73c44449d5" providerId="ADAL" clId="{A029C173-669A-4310-886A-FF3974E88968}" dt="2024-07-02T22:10:40.691" v="1897" actId="478"/>
          <ac:spMkLst>
            <pc:docMk/>
            <pc:sldMk cId="745858524" sldId="296"/>
            <ac:spMk id="4" creationId="{575BC86C-5573-24DF-1DBC-C41596003A5C}"/>
          </ac:spMkLst>
        </pc:spChg>
        <pc:picChg chg="add mod">
          <ac:chgData name="Michael Dorsey" userId="55fe7d32-ca7a-42b8-bfd4-8c73c44449d5" providerId="ADAL" clId="{A029C173-669A-4310-886A-FF3974E88968}" dt="2024-07-02T22:10:51.933" v="1900" actId="1076"/>
          <ac:picMkLst>
            <pc:docMk/>
            <pc:sldMk cId="745858524" sldId="296"/>
            <ac:picMk id="6" creationId="{AB8A7BCC-D193-E01E-66EE-2277A70740E1}"/>
          </ac:picMkLst>
        </pc:picChg>
      </pc:sldChg>
      <pc:sldChg chg="modSp mod modNotesTx">
        <pc:chgData name="Michael Dorsey" userId="55fe7d32-ca7a-42b8-bfd4-8c73c44449d5" providerId="ADAL" clId="{A029C173-669A-4310-886A-FF3974E88968}" dt="2024-07-02T21:16:21.252" v="1298" actId="20577"/>
        <pc:sldMkLst>
          <pc:docMk/>
          <pc:sldMk cId="4018731810" sldId="297"/>
        </pc:sldMkLst>
        <pc:spChg chg="mod">
          <ac:chgData name="Michael Dorsey" userId="55fe7d32-ca7a-42b8-bfd4-8c73c44449d5" providerId="ADAL" clId="{A029C173-669A-4310-886A-FF3974E88968}" dt="2024-07-02T21:16:17.791" v="1297" actId="20577"/>
          <ac:spMkLst>
            <pc:docMk/>
            <pc:sldMk cId="4018731810" sldId="297"/>
            <ac:spMk id="2" creationId="{ECE326F8-9162-89F0-0962-148A42E1BF06}"/>
          </ac:spMkLst>
        </pc:spChg>
        <pc:spChg chg="mod">
          <ac:chgData name="Michael Dorsey" userId="55fe7d32-ca7a-42b8-bfd4-8c73c44449d5" providerId="ADAL" clId="{A029C173-669A-4310-886A-FF3974E88968}" dt="2024-07-02T21:16:21.252" v="1298" actId="20577"/>
          <ac:spMkLst>
            <pc:docMk/>
            <pc:sldMk cId="4018731810" sldId="297"/>
            <ac:spMk id="3" creationId="{23C0945B-463A-F816-D76B-194E7E199FE3}"/>
          </ac:spMkLst>
        </pc:spChg>
      </pc:sldChg>
      <pc:sldChg chg="modSp mod">
        <pc:chgData name="Michael Dorsey" userId="55fe7d32-ca7a-42b8-bfd4-8c73c44449d5" providerId="ADAL" clId="{A029C173-669A-4310-886A-FF3974E88968}" dt="2024-07-02T21:08:29.494" v="1050" actId="313"/>
        <pc:sldMkLst>
          <pc:docMk/>
          <pc:sldMk cId="303969063" sldId="298"/>
        </pc:sldMkLst>
        <pc:spChg chg="mod">
          <ac:chgData name="Michael Dorsey" userId="55fe7d32-ca7a-42b8-bfd4-8c73c44449d5" providerId="ADAL" clId="{A029C173-669A-4310-886A-FF3974E88968}" dt="2024-07-02T21:08:29.494" v="1050" actId="313"/>
          <ac:spMkLst>
            <pc:docMk/>
            <pc:sldMk cId="303969063" sldId="298"/>
            <ac:spMk id="3" creationId="{41D2CF94-799E-4D63-28FA-7F35C0E41C80}"/>
          </ac:spMkLst>
        </pc:spChg>
      </pc:sldChg>
      <pc:sldChg chg="modSp mod modNotesTx">
        <pc:chgData name="Michael Dorsey" userId="55fe7d32-ca7a-42b8-bfd4-8c73c44449d5" providerId="ADAL" clId="{A029C173-669A-4310-886A-FF3974E88968}" dt="2024-07-02T21:09:50.746" v="1095" actId="113"/>
        <pc:sldMkLst>
          <pc:docMk/>
          <pc:sldMk cId="2917099945" sldId="299"/>
        </pc:sldMkLst>
        <pc:spChg chg="mod">
          <ac:chgData name="Michael Dorsey" userId="55fe7d32-ca7a-42b8-bfd4-8c73c44449d5" providerId="ADAL" clId="{A029C173-669A-4310-886A-FF3974E88968}" dt="2024-07-02T21:09:36.084" v="1074" actId="27636"/>
          <ac:spMkLst>
            <pc:docMk/>
            <pc:sldMk cId="2917099945" sldId="299"/>
            <ac:spMk id="3" creationId="{149B7806-FDA7-65ED-52F1-0DA7440F8AB6}"/>
          </ac:spMkLst>
        </pc:spChg>
        <pc:picChg chg="mod">
          <ac:chgData name="Michael Dorsey" userId="55fe7d32-ca7a-42b8-bfd4-8c73c44449d5" providerId="ADAL" clId="{A029C173-669A-4310-886A-FF3974E88968}" dt="2024-07-02T21:09:45.790" v="1076" actId="1076"/>
          <ac:picMkLst>
            <pc:docMk/>
            <pc:sldMk cId="2917099945" sldId="299"/>
            <ac:picMk id="4" creationId="{ACA60CAC-9B1B-BD04-8388-CA6F9362079F}"/>
          </ac:picMkLst>
        </pc:picChg>
      </pc:sldChg>
      <pc:sldChg chg="modSp mod modNotesTx">
        <pc:chgData name="Michael Dorsey" userId="55fe7d32-ca7a-42b8-bfd4-8c73c44449d5" providerId="ADAL" clId="{A029C173-669A-4310-886A-FF3974E88968}" dt="2024-07-02T21:11:05.195" v="1141" actId="1076"/>
        <pc:sldMkLst>
          <pc:docMk/>
          <pc:sldMk cId="2512147360" sldId="300"/>
        </pc:sldMkLst>
        <pc:spChg chg="mod">
          <ac:chgData name="Michael Dorsey" userId="55fe7d32-ca7a-42b8-bfd4-8c73c44449d5" providerId="ADAL" clId="{A029C173-669A-4310-886A-FF3974E88968}" dt="2024-07-02T21:11:02.002" v="1140" actId="15"/>
          <ac:spMkLst>
            <pc:docMk/>
            <pc:sldMk cId="2512147360" sldId="300"/>
            <ac:spMk id="3" creationId="{0FFC7E60-FED9-9A2D-EC0A-0E1DB2B5071E}"/>
          </ac:spMkLst>
        </pc:spChg>
        <pc:picChg chg="mod">
          <ac:chgData name="Michael Dorsey" userId="55fe7d32-ca7a-42b8-bfd4-8c73c44449d5" providerId="ADAL" clId="{A029C173-669A-4310-886A-FF3974E88968}" dt="2024-07-02T21:11:05.195" v="1141" actId="1076"/>
          <ac:picMkLst>
            <pc:docMk/>
            <pc:sldMk cId="2512147360" sldId="300"/>
            <ac:picMk id="4" creationId="{59354EE7-3282-D5DF-F931-713D41B4DB9F}"/>
          </ac:picMkLst>
        </pc:picChg>
      </pc:sldChg>
      <pc:sldChg chg="modSp mod modNotesTx">
        <pc:chgData name="Michael Dorsey" userId="55fe7d32-ca7a-42b8-bfd4-8c73c44449d5" providerId="ADAL" clId="{A029C173-669A-4310-886A-FF3974E88968}" dt="2024-07-02T21:12:33.723" v="1192" actId="113"/>
        <pc:sldMkLst>
          <pc:docMk/>
          <pc:sldMk cId="3110924513" sldId="301"/>
        </pc:sldMkLst>
        <pc:spChg chg="mod">
          <ac:chgData name="Michael Dorsey" userId="55fe7d32-ca7a-42b8-bfd4-8c73c44449d5" providerId="ADAL" clId="{A029C173-669A-4310-886A-FF3974E88968}" dt="2024-07-02T21:12:13.411" v="1169" actId="20577"/>
          <ac:spMkLst>
            <pc:docMk/>
            <pc:sldMk cId="3110924513" sldId="301"/>
            <ac:spMk id="3" creationId="{EB23A1F9-2FD2-F8F0-BBD3-00802FC12851}"/>
          </ac:spMkLst>
        </pc:spChg>
        <pc:picChg chg="mod">
          <ac:chgData name="Michael Dorsey" userId="55fe7d32-ca7a-42b8-bfd4-8c73c44449d5" providerId="ADAL" clId="{A029C173-669A-4310-886A-FF3974E88968}" dt="2024-07-02T21:11:38.136" v="1161" actId="14100"/>
          <ac:picMkLst>
            <pc:docMk/>
            <pc:sldMk cId="3110924513" sldId="301"/>
            <ac:picMk id="4" creationId="{7F4F4C07-4074-0B68-4A55-A12949E85F23}"/>
          </ac:picMkLst>
        </pc:picChg>
      </pc:sldChg>
      <pc:sldChg chg="modSp mod">
        <pc:chgData name="Michael Dorsey" userId="55fe7d32-ca7a-42b8-bfd4-8c73c44449d5" providerId="ADAL" clId="{A029C173-669A-4310-886A-FF3974E88968}" dt="2024-07-02T21:12:44.288" v="1193" actId="403"/>
        <pc:sldMkLst>
          <pc:docMk/>
          <pc:sldMk cId="2054120330" sldId="302"/>
        </pc:sldMkLst>
        <pc:spChg chg="mod">
          <ac:chgData name="Michael Dorsey" userId="55fe7d32-ca7a-42b8-bfd4-8c73c44449d5" providerId="ADAL" clId="{A029C173-669A-4310-886A-FF3974E88968}" dt="2024-07-02T21:12:44.288" v="1193" actId="403"/>
          <ac:spMkLst>
            <pc:docMk/>
            <pc:sldMk cId="2054120330" sldId="302"/>
            <ac:spMk id="3" creationId="{1E7C9C61-8D2A-A915-2C27-FAB8D2721D5C}"/>
          </ac:spMkLst>
        </pc:spChg>
      </pc:sldChg>
      <pc:sldChg chg="modSp mod modNotesTx">
        <pc:chgData name="Michael Dorsey" userId="55fe7d32-ca7a-42b8-bfd4-8c73c44449d5" providerId="ADAL" clId="{A029C173-669A-4310-886A-FF3974E88968}" dt="2024-07-02T21:16:01.456" v="1296" actId="113"/>
        <pc:sldMkLst>
          <pc:docMk/>
          <pc:sldMk cId="2651296053" sldId="303"/>
        </pc:sldMkLst>
        <pc:spChg chg="mod">
          <ac:chgData name="Michael Dorsey" userId="55fe7d32-ca7a-42b8-bfd4-8c73c44449d5" providerId="ADAL" clId="{A029C173-669A-4310-886A-FF3974E88968}" dt="2024-07-02T21:13:38.752" v="1219" actId="20577"/>
          <ac:spMkLst>
            <pc:docMk/>
            <pc:sldMk cId="2651296053" sldId="303"/>
            <ac:spMk id="3" creationId="{CBAFC196-E43D-D1F4-C89F-C322914F714F}"/>
          </ac:spMkLst>
        </pc:spChg>
        <pc:picChg chg="mod">
          <ac:chgData name="Michael Dorsey" userId="55fe7d32-ca7a-42b8-bfd4-8c73c44449d5" providerId="ADAL" clId="{A029C173-669A-4310-886A-FF3974E88968}" dt="2024-07-02T21:13:23.150" v="1214" actId="1076"/>
          <ac:picMkLst>
            <pc:docMk/>
            <pc:sldMk cId="2651296053" sldId="303"/>
            <ac:picMk id="4" creationId="{922EEAFF-ABA2-FCFA-0FC9-B3AD1D185747}"/>
          </ac:picMkLst>
        </pc:picChg>
      </pc:sldChg>
      <pc:sldChg chg="modSp mod modNotesTx">
        <pc:chgData name="Michael Dorsey" userId="55fe7d32-ca7a-42b8-bfd4-8c73c44449d5" providerId="ADAL" clId="{A029C173-669A-4310-886A-FF3974E88968}" dt="2024-07-02T21:15:07.812" v="1274" actId="113"/>
        <pc:sldMkLst>
          <pc:docMk/>
          <pc:sldMk cId="4064710117" sldId="304"/>
        </pc:sldMkLst>
        <pc:spChg chg="mod">
          <ac:chgData name="Michael Dorsey" userId="55fe7d32-ca7a-42b8-bfd4-8c73c44449d5" providerId="ADAL" clId="{A029C173-669A-4310-886A-FF3974E88968}" dt="2024-07-02T21:14:43.963" v="1247" actId="20577"/>
          <ac:spMkLst>
            <pc:docMk/>
            <pc:sldMk cId="4064710117" sldId="304"/>
            <ac:spMk id="3" creationId="{8A2EFAAE-5810-2CE9-C71C-0A9410C6B279}"/>
          </ac:spMkLst>
        </pc:spChg>
        <pc:picChg chg="mod">
          <ac:chgData name="Michael Dorsey" userId="55fe7d32-ca7a-42b8-bfd4-8c73c44449d5" providerId="ADAL" clId="{A029C173-669A-4310-886A-FF3974E88968}" dt="2024-07-02T21:14:47.935" v="1249" actId="1076"/>
          <ac:picMkLst>
            <pc:docMk/>
            <pc:sldMk cId="4064710117" sldId="304"/>
            <ac:picMk id="4" creationId="{A678C9F7-F481-C7D1-1E9A-5FDC3E4D5421}"/>
          </ac:picMkLst>
        </pc:picChg>
      </pc:sldChg>
      <pc:sldChg chg="addSp delSp modSp new mod modClrScheme chgLayout modNotesTx">
        <pc:chgData name="Michael Dorsey" userId="55fe7d32-ca7a-42b8-bfd4-8c73c44449d5" providerId="ADAL" clId="{A029C173-669A-4310-886A-FF3974E88968}" dt="2024-07-02T21:26:43.574" v="1369" actId="20577"/>
        <pc:sldMkLst>
          <pc:docMk/>
          <pc:sldMk cId="865637488" sldId="305"/>
        </pc:sldMkLst>
        <pc:spChg chg="del">
          <ac:chgData name="Michael Dorsey" userId="55fe7d32-ca7a-42b8-bfd4-8c73c44449d5" providerId="ADAL" clId="{A029C173-669A-4310-886A-FF3974E88968}" dt="2024-07-02T21:21:21.424" v="1300" actId="700"/>
          <ac:spMkLst>
            <pc:docMk/>
            <pc:sldMk cId="865637488" sldId="305"/>
            <ac:spMk id="2" creationId="{C4BA74AC-73A6-143E-DF37-FE890641A3F1}"/>
          </ac:spMkLst>
        </pc:spChg>
        <pc:spChg chg="del">
          <ac:chgData name="Michael Dorsey" userId="55fe7d32-ca7a-42b8-bfd4-8c73c44449d5" providerId="ADAL" clId="{A029C173-669A-4310-886A-FF3974E88968}" dt="2024-07-02T21:21:21.424" v="1300" actId="700"/>
          <ac:spMkLst>
            <pc:docMk/>
            <pc:sldMk cId="865637488" sldId="305"/>
            <ac:spMk id="3" creationId="{45413CF9-A233-B8AF-4957-B926A8EFDB08}"/>
          </ac:spMkLst>
        </pc:spChg>
        <pc:picChg chg="add del mod">
          <ac:chgData name="Michael Dorsey" userId="55fe7d32-ca7a-42b8-bfd4-8c73c44449d5" providerId="ADAL" clId="{A029C173-669A-4310-886A-FF3974E88968}" dt="2024-07-02T21:24:05.665" v="1303" actId="478"/>
          <ac:picMkLst>
            <pc:docMk/>
            <pc:sldMk cId="865637488" sldId="305"/>
            <ac:picMk id="5" creationId="{E4CCE58A-03F0-EEA5-368C-9682D4898C5D}"/>
          </ac:picMkLst>
        </pc:picChg>
        <pc:picChg chg="add mod">
          <ac:chgData name="Michael Dorsey" userId="55fe7d32-ca7a-42b8-bfd4-8c73c44449d5" providerId="ADAL" clId="{A029C173-669A-4310-886A-FF3974E88968}" dt="2024-07-02T21:25:08.148" v="1311" actId="14100"/>
          <ac:picMkLst>
            <pc:docMk/>
            <pc:sldMk cId="865637488" sldId="305"/>
            <ac:picMk id="7" creationId="{D19CAC37-4BDB-0DBD-9F83-6CEB6C99A862}"/>
          </ac:picMkLst>
        </pc:picChg>
        <pc:picChg chg="add mod">
          <ac:chgData name="Michael Dorsey" userId="55fe7d32-ca7a-42b8-bfd4-8c73c44449d5" providerId="ADAL" clId="{A029C173-669A-4310-886A-FF3974E88968}" dt="2024-07-02T21:25:13.002" v="1313" actId="14100"/>
          <ac:picMkLst>
            <pc:docMk/>
            <pc:sldMk cId="865637488" sldId="305"/>
            <ac:picMk id="9" creationId="{2E5CF3C5-ED14-917A-86AE-2F5D8D6E9115}"/>
          </ac:picMkLst>
        </pc:picChg>
        <pc:picChg chg="add mod">
          <ac:chgData name="Michael Dorsey" userId="55fe7d32-ca7a-42b8-bfd4-8c73c44449d5" providerId="ADAL" clId="{A029C173-669A-4310-886A-FF3974E88968}" dt="2024-07-02T21:25:16.722" v="1315" actId="14100"/>
          <ac:picMkLst>
            <pc:docMk/>
            <pc:sldMk cId="865637488" sldId="305"/>
            <ac:picMk id="11" creationId="{4023114F-8213-FCFB-9E21-847127B2B138}"/>
          </ac:picMkLst>
        </pc:picChg>
      </pc:sldChg>
      <pc:sldChg chg="addSp modSp new mod modClrScheme chgLayout">
        <pc:chgData name="Michael Dorsey" userId="55fe7d32-ca7a-42b8-bfd4-8c73c44449d5" providerId="ADAL" clId="{A029C173-669A-4310-886A-FF3974E88968}" dt="2024-07-02T21:45:01.099" v="1622" actId="313"/>
        <pc:sldMkLst>
          <pc:docMk/>
          <pc:sldMk cId="1836579307" sldId="306"/>
        </pc:sldMkLst>
        <pc:spChg chg="mod ord">
          <ac:chgData name="Michael Dorsey" userId="55fe7d32-ca7a-42b8-bfd4-8c73c44449d5" providerId="ADAL" clId="{A029C173-669A-4310-886A-FF3974E88968}" dt="2024-07-02T21:40:08.683" v="1391" actId="700"/>
          <ac:spMkLst>
            <pc:docMk/>
            <pc:sldMk cId="1836579307" sldId="306"/>
            <ac:spMk id="2" creationId="{54A8ECC0-5D6C-9A19-121C-81DA5F944055}"/>
          </ac:spMkLst>
        </pc:spChg>
        <pc:spChg chg="mod ord">
          <ac:chgData name="Michael Dorsey" userId="55fe7d32-ca7a-42b8-bfd4-8c73c44449d5" providerId="ADAL" clId="{A029C173-669A-4310-886A-FF3974E88968}" dt="2024-07-02T21:43:19.009" v="1559" actId="313"/>
          <ac:spMkLst>
            <pc:docMk/>
            <pc:sldMk cId="1836579307" sldId="306"/>
            <ac:spMk id="3" creationId="{2D7A06AC-F3A1-85F6-76F3-AE32EF174B9A}"/>
          </ac:spMkLst>
        </pc:spChg>
        <pc:spChg chg="add mod ord">
          <ac:chgData name="Michael Dorsey" userId="55fe7d32-ca7a-42b8-bfd4-8c73c44449d5" providerId="ADAL" clId="{A029C173-669A-4310-886A-FF3974E88968}" dt="2024-07-02T21:45:01.099" v="1622" actId="313"/>
          <ac:spMkLst>
            <pc:docMk/>
            <pc:sldMk cId="1836579307" sldId="306"/>
            <ac:spMk id="4" creationId="{C63B9622-D49B-EA2F-2008-E5EF6B823C08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 Lesson 1.1 &gt; Inline-Internal-External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4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be the output for each exercise?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7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EEB175-7CD3-8CFB-B490-F3C66F15A0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michael-dorsey/pen/MWxJgKr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NWVQYz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ZEPLzX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xxBgKX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RwdKbj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wvOgwP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ZEPLz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depen.io/michael-dorsey/pen/YzoKNw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length_array.asp" TargetMode="External"/><Relationship Id="rId2" Type="http://schemas.openxmlformats.org/officeDocument/2006/relationships/hyperlink" Target="https://www.w3schools.com/js/js_typeof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switch.asp" TargetMode="External"/><Relationship Id="rId4" Type="http://schemas.openxmlformats.org/officeDocument/2006/relationships/hyperlink" Target="https://www.w3schools.com/jsref/jsref_operators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mindninjax/stop-using-var-for-declaring-variables-2p3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JS fundamentals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48C5-54B4-B64D-D163-87B3786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E06A-35F1-ED3E-85DE-AA30E512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JavaScript variables are </a:t>
            </a:r>
            <a:r>
              <a:rPr lang="en-US" altLang="en-US" b="1" i="1" dirty="0"/>
              <a:t>untyped/loosely typed/dynamically typed</a:t>
            </a:r>
            <a:r>
              <a:rPr lang="en-US" altLang="en-US" i="1" dirty="0"/>
              <a:t>.</a:t>
            </a:r>
          </a:p>
          <a:p>
            <a:pPr lvl="1"/>
            <a:r>
              <a:rPr lang="en-US" altLang="en-US" dirty="0"/>
              <a:t>This means that you are not required to correctly predict the kind of data that will be kept in a variable.</a:t>
            </a:r>
          </a:p>
          <a:p>
            <a:pPr lvl="1"/>
            <a:r>
              <a:rPr lang="en-US" altLang="en-US" dirty="0"/>
              <a:t>Variables do not have explicit data types.</a:t>
            </a:r>
          </a:p>
          <a:p>
            <a:pPr lvl="1"/>
            <a:r>
              <a:rPr lang="en-US" altLang="en-US" dirty="0"/>
              <a:t>Same variable can have a different data type in a different time and context.</a:t>
            </a:r>
          </a:p>
          <a:p>
            <a:r>
              <a:rPr lang="en-US" altLang="en-US" dirty="0"/>
              <a:t>JavaScript variables are case sensitive.</a:t>
            </a:r>
          </a:p>
          <a:p>
            <a:r>
              <a:rPr lang="en-US" dirty="0"/>
              <a:t>Variables must start with letter.</a:t>
            </a:r>
          </a:p>
          <a:p>
            <a:pPr lvl="1"/>
            <a:r>
              <a:rPr lang="en-US" altLang="en-US" dirty="0"/>
              <a:t>Variable names cannot contain spaces, punctuation, or start with a digit</a:t>
            </a:r>
          </a:p>
          <a:p>
            <a:r>
              <a:rPr lang="en-US" altLang="en-US" dirty="0"/>
              <a:t>Variable names cannot be reserved words.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48C5-54B4-B64D-D163-87B3786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E06A-35F1-ED3E-85DE-AA30E512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Primitive data types: variables for primitive data types hold the actual value of the data.</a:t>
            </a:r>
          </a:p>
          <a:p>
            <a:pPr lvl="1"/>
            <a:r>
              <a:rPr lang="en-US" altLang="en-US" dirty="0"/>
              <a:t>Numbers</a:t>
            </a:r>
          </a:p>
          <a:p>
            <a:pPr lvl="1"/>
            <a:r>
              <a:rPr lang="en-US" altLang="en-US" dirty="0"/>
              <a:t>Strings</a:t>
            </a:r>
          </a:p>
          <a:p>
            <a:pPr lvl="1"/>
            <a:r>
              <a:rPr lang="en-US" altLang="en-US" dirty="0"/>
              <a:t>Boolean</a:t>
            </a:r>
          </a:p>
          <a:p>
            <a:pPr lvl="1"/>
            <a:r>
              <a:rPr lang="en-US" altLang="en-US" dirty="0"/>
              <a:t>Null</a:t>
            </a:r>
          </a:p>
          <a:p>
            <a:pPr lvl="2"/>
            <a:r>
              <a:rPr lang="en-US" altLang="en-US" dirty="0"/>
              <a:t>Variable has been declared and given an empty value.</a:t>
            </a:r>
          </a:p>
          <a:p>
            <a:pPr lvl="2"/>
            <a:r>
              <a:rPr lang="en-US" altLang="en-US" dirty="0"/>
              <a:t>Null = no value. Null does NOT equal 0 or empty string (“”), because those are values.</a:t>
            </a:r>
          </a:p>
          <a:p>
            <a:pPr lvl="1"/>
            <a:r>
              <a:rPr lang="en-US" altLang="en-US" dirty="0"/>
              <a:t>Undefined</a:t>
            </a:r>
          </a:p>
          <a:p>
            <a:pPr lvl="2"/>
            <a:r>
              <a:rPr lang="en-US" altLang="en-US" dirty="0"/>
              <a:t>Variable has been declared, but not assigned a value.</a:t>
            </a:r>
          </a:p>
          <a:p>
            <a:r>
              <a:rPr lang="en-US" altLang="en-US" dirty="0"/>
              <a:t>Composite data types: variables for composite data types hold only references to values.</a:t>
            </a:r>
          </a:p>
          <a:p>
            <a:pPr lvl="1"/>
            <a:r>
              <a:rPr lang="en-US" altLang="en-US" dirty="0"/>
              <a:t>Arrays</a:t>
            </a:r>
          </a:p>
          <a:p>
            <a:pPr lvl="2"/>
            <a:r>
              <a:rPr lang="en-US" altLang="en-US" dirty="0"/>
              <a:t>Data structure that stores a collection of elements.</a:t>
            </a:r>
          </a:p>
          <a:p>
            <a:pPr lvl="1"/>
            <a:r>
              <a:rPr lang="en-US" altLang="en-US" dirty="0"/>
              <a:t>Objects</a:t>
            </a:r>
          </a:p>
          <a:p>
            <a:pPr lvl="2"/>
            <a:r>
              <a:rPr lang="en-US" altLang="en-US" dirty="0"/>
              <a:t>A collection of property/value pairs.</a:t>
            </a:r>
          </a:p>
        </p:txBody>
      </p:sp>
    </p:spTree>
    <p:extLst>
      <p:ext uri="{BB962C8B-B14F-4D97-AF65-F5344CB8AC3E}">
        <p14:creationId xmlns:p14="http://schemas.microsoft.com/office/powerpoint/2010/main" val="280928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48C5-54B4-B64D-D163-87B3786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BC518-737C-DB9B-CDDD-0C45459F9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79" y="2077260"/>
            <a:ext cx="5282842" cy="35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2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48C5-54B4-B64D-D163-87B3786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E06A-35F1-ED3E-85DE-AA30E512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use single quotes (‘ ’) or double quotes (“ ”).</a:t>
            </a:r>
          </a:p>
          <a:p>
            <a:r>
              <a:rPr lang="en-US" altLang="en-US" dirty="0"/>
              <a:t>Strings have a “length” property.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let </a:t>
            </a:r>
            <a:r>
              <a:rPr lang="en-US" altLang="en-US" dirty="0" err="1">
                <a:solidFill>
                  <a:srgbClr val="FF0000"/>
                </a:solidFill>
              </a:rPr>
              <a:t>myString</a:t>
            </a:r>
            <a:r>
              <a:rPr lang="en-US" altLang="en-US" dirty="0">
                <a:solidFill>
                  <a:srgbClr val="FF0000"/>
                </a:solidFill>
              </a:rPr>
              <a:t> = “abc123”;</a:t>
            </a:r>
          </a:p>
          <a:p>
            <a:pPr marL="201168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	console.log(</a:t>
            </a:r>
            <a:r>
              <a:rPr lang="en-US" altLang="en-US" dirty="0" err="1">
                <a:solidFill>
                  <a:srgbClr val="FF0000"/>
                </a:solidFill>
              </a:rPr>
              <a:t>myString.length</a:t>
            </a:r>
            <a:r>
              <a:rPr lang="en-US" alt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en-US" dirty="0"/>
              <a:t>JavaScript strings are </a:t>
            </a:r>
            <a:r>
              <a:rPr lang="en-US" altLang="en-US" b="1" i="1" dirty="0"/>
              <a:t>immutable</a:t>
            </a:r>
            <a:r>
              <a:rPr lang="en-US" altLang="en-US" dirty="0"/>
              <a:t>: all string methods produces a new string without altering the original string.</a:t>
            </a:r>
          </a:p>
          <a:p>
            <a:r>
              <a:rPr lang="en-US" altLang="en-US" dirty="0"/>
              <a:t>Commonly used string methods:</a:t>
            </a:r>
          </a:p>
          <a:p>
            <a:pPr lvl="1"/>
            <a:r>
              <a:rPr lang="en-US" altLang="en-US" dirty="0" err="1"/>
              <a:t>charAt</a:t>
            </a:r>
            <a:r>
              <a:rPr lang="en-US" altLang="en-US" dirty="0"/>
              <a:t>, </a:t>
            </a:r>
            <a:r>
              <a:rPr lang="en-US" altLang="en-US" dirty="0" err="1"/>
              <a:t>charCodeAt</a:t>
            </a:r>
            <a:r>
              <a:rPr lang="en-US" altLang="en-US" dirty="0"/>
              <a:t>, </a:t>
            </a:r>
            <a:r>
              <a:rPr lang="en-US" altLang="en-US" dirty="0" err="1"/>
              <a:t>fromCharCode</a:t>
            </a:r>
            <a:r>
              <a:rPr lang="en-US" altLang="en-US" dirty="0"/>
              <a:t>, </a:t>
            </a:r>
            <a:r>
              <a:rPr lang="en-US" altLang="en-US" dirty="0" err="1"/>
              <a:t>indexOf</a:t>
            </a:r>
            <a:r>
              <a:rPr lang="en-US" altLang="en-US" dirty="0"/>
              <a:t>, </a:t>
            </a:r>
            <a:r>
              <a:rPr lang="en-US" altLang="en-US" dirty="0" err="1"/>
              <a:t>lastIndexOf</a:t>
            </a:r>
            <a:r>
              <a:rPr lang="en-US" altLang="en-US" dirty="0"/>
              <a:t>, replace, split, substring, </a:t>
            </a:r>
            <a:r>
              <a:rPr lang="en-US" altLang="en-US" dirty="0" err="1"/>
              <a:t>toLowerCase</a:t>
            </a:r>
            <a:r>
              <a:rPr lang="en-US" altLang="en-US" dirty="0"/>
              <a:t>, </a:t>
            </a:r>
            <a:r>
              <a:rPr lang="en-US" altLang="en-US" dirty="0" err="1"/>
              <a:t>toUpperCase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61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A921-CA81-7D5E-EA76-5F3E4ED6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0037-649F-D795-767F-0A8221CC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When non-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boolean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values are used in a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boolean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context (such as the condition of an ‘if’ statement) they will be </a:t>
            </a:r>
            <a:r>
              <a:rPr lang="en-US" b="1" i="1" dirty="0">
                <a:solidFill>
                  <a:srgbClr val="24292F"/>
                </a:solidFill>
                <a:effectLst/>
                <a:latin typeface="-apple-system"/>
              </a:rPr>
              <a:t>coerced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into either true or false.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Values that are coerced into true are called </a:t>
            </a:r>
            <a:r>
              <a:rPr lang="en-US" b="1" i="1" dirty="0">
                <a:solidFill>
                  <a:srgbClr val="24292F"/>
                </a:solidFill>
                <a:effectLst/>
                <a:latin typeface="-apple-system"/>
              </a:rPr>
              <a:t>truthy.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Values that are coerced into false are called </a:t>
            </a:r>
            <a:r>
              <a:rPr lang="en-US" b="1" i="1" dirty="0" err="1">
                <a:solidFill>
                  <a:srgbClr val="24292F"/>
                </a:solidFill>
                <a:effectLst/>
                <a:latin typeface="-apple-system"/>
              </a:rPr>
              <a:t>falsy</a:t>
            </a:r>
            <a:r>
              <a:rPr lang="en-US" b="1" i="1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The following are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falsy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values: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false</a:t>
            </a:r>
          </a:p>
          <a:p>
            <a:pPr lvl="1"/>
            <a:r>
              <a:rPr lang="en-US" dirty="0"/>
              <a:t>0 (zero)</a:t>
            </a:r>
          </a:p>
          <a:p>
            <a:pPr lvl="1"/>
            <a:r>
              <a:rPr lang="en-US" dirty="0"/>
              <a:t>‘’ or “” (empty string)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r>
              <a:rPr lang="en-US" dirty="0"/>
              <a:t>All other values are truthy.</a:t>
            </a:r>
          </a:p>
        </p:txBody>
      </p:sp>
    </p:spTree>
    <p:extLst>
      <p:ext uri="{BB962C8B-B14F-4D97-AF65-F5344CB8AC3E}">
        <p14:creationId xmlns:p14="http://schemas.microsoft.com/office/powerpoint/2010/main" val="49637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9CAC37-4BDB-0DBD-9F83-6CEB6C99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1" y="386078"/>
            <a:ext cx="3364527" cy="5661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CF3C5-ED14-917A-86AE-2F5D8D6E9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741" y="386078"/>
            <a:ext cx="3425719" cy="4377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23114F-8213-FCFB-9E21-847127B2B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72" y="386078"/>
            <a:ext cx="3537671" cy="43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3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D687-E741-B699-6933-69EEBEC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2349-CEB9-4FBE-36D6-4AD19FDE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i="1" dirty="0" err="1"/>
              <a:t>typeof</a:t>
            </a:r>
            <a:r>
              <a:rPr lang="en-US" dirty="0"/>
              <a:t> operator to find the data type of a JavaScript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915F6-9BF6-EDA6-4B6A-EF53CF39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26" y="2513810"/>
            <a:ext cx="5507147" cy="2747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08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EA01-7037-F721-1D26-E359D3A5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E297-D912-7290-C187-87784644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87" y="1922479"/>
            <a:ext cx="5343826" cy="42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3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7369-DFAA-975B-69ED-877866F9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7DC1-4815-9476-6923-972864B7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246" y="1845734"/>
            <a:ext cx="4478433" cy="4023360"/>
          </a:xfrm>
        </p:spPr>
        <p:txBody>
          <a:bodyPr>
            <a:normAutofit/>
          </a:bodyPr>
          <a:lstStyle/>
          <a:p>
            <a:r>
              <a:rPr lang="en-US" b="1" i="1" dirty="0"/>
              <a:t>Strict equality (===):</a:t>
            </a:r>
          </a:p>
          <a:p>
            <a:pPr lvl="1"/>
            <a:r>
              <a:rPr lang="en-US" dirty="0"/>
              <a:t>Both the value and type of two variables must match for them to be considered equal.</a:t>
            </a:r>
          </a:p>
          <a:p>
            <a:pPr lvl="1"/>
            <a:r>
              <a:rPr lang="en-US" dirty="0"/>
              <a:t>(5 === “5”) returns false</a:t>
            </a:r>
          </a:p>
          <a:p>
            <a:r>
              <a:rPr lang="en-US" b="1" i="1" dirty="0"/>
              <a:t>Loose equality (==):</a:t>
            </a:r>
          </a:p>
          <a:p>
            <a:pPr lvl="1"/>
            <a:r>
              <a:rPr lang="en-US" dirty="0"/>
              <a:t>Only the values of two variables are compared. If the types are different then JavaScript forces them to a common type.</a:t>
            </a:r>
          </a:p>
          <a:p>
            <a:pPr lvl="1"/>
            <a:r>
              <a:rPr lang="en-US" dirty="0"/>
              <a:t>(5 == “5”) returns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6D8E-AF1B-CE37-1F8D-A45155C66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5292537" cy="42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0A66-0C36-BA84-5B16-8D0B62C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8C106-29CF-4C39-092B-5D190073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53" y="2332856"/>
            <a:ext cx="3974322" cy="2192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FBDF7-1AD3-4200-0C27-C27ACA2D7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599" y="1927308"/>
            <a:ext cx="7126748" cy="3294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DE0B87-874A-61F5-756E-FA31EAC7F7E5}"/>
              </a:ext>
            </a:extLst>
          </p:cNvPr>
          <p:cNvSpPr txBox="1"/>
          <p:nvPr/>
        </p:nvSpPr>
        <p:spPr>
          <a:xfrm>
            <a:off x="2725479" y="5532843"/>
            <a:ext cx="674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hlinkClick r:id="rId5"/>
              </a:rPr>
              <a:t>https://codepen.io/michael-dorsey/pen/MWxJgKr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6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your development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Refresh your JavaScript skills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some new JavaScript concepts and tricks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JavaScript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2F4F-1309-8EB0-79E2-96794304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C4F6-E47C-C103-D19F-BDE4270D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Always use { }.</a:t>
            </a:r>
          </a:p>
          <a:p>
            <a:pPr lvl="1"/>
            <a:r>
              <a:rPr lang="en-US" dirty="0"/>
              <a:t>When using </a:t>
            </a:r>
            <a:r>
              <a:rPr lang="en-US" i="1" dirty="0"/>
              <a:t>else if</a:t>
            </a:r>
            <a:r>
              <a:rPr lang="en-US" dirty="0"/>
              <a:t>, always conclude with an </a:t>
            </a:r>
            <a:r>
              <a:rPr lang="en-US" i="1" dirty="0"/>
              <a:t>else.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65E93-431A-AC94-E877-8073CFD4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60" y="3214394"/>
            <a:ext cx="9317279" cy="2156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4886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26F8-9162-89F0-0962-148A42E1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945B-463A-F816-D76B-194E7E19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73326" cy="402336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i="1" dirty="0"/>
              <a:t>switch</a:t>
            </a:r>
            <a:r>
              <a:rPr lang="en-US" dirty="0"/>
              <a:t> statement to select one of many code blocks to be executed.</a:t>
            </a:r>
          </a:p>
          <a:p>
            <a:r>
              <a:rPr lang="en-US" dirty="0"/>
              <a:t>When JavaScript reaches a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keyword, it breaks out of the switch block. This will stop the execution inside the switch block.</a:t>
            </a:r>
          </a:p>
          <a:p>
            <a:r>
              <a:rPr lang="en-US" dirty="0"/>
              <a:t>If you omit the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statement, the next case will be executed </a:t>
            </a:r>
            <a:r>
              <a:rPr lang="en-US" i="1" dirty="0"/>
              <a:t>even if the evaluation does not match the case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keyword specifies the code to run if there is no case match.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https://codepen.io/michael-dorsey/pen/NWVQYzW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A59CF-2E4C-B39C-E2BB-55B1880A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093" y="2273881"/>
            <a:ext cx="2720427" cy="3167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73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22A1-CC68-8F2A-E311-468277D4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CF94-799E-4D63-28FA-7F35C0E4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Useful for executing a block of code any number of times.</a:t>
            </a:r>
          </a:p>
          <a:p>
            <a:r>
              <a:rPr lang="en-US" sz="2400" dirty="0"/>
              <a:t>Keeps your code DRY (“Don’t Repeat Yourself”)</a:t>
            </a:r>
          </a:p>
          <a:p>
            <a:pPr lvl="1"/>
            <a:r>
              <a:rPr lang="en-US" sz="2000" dirty="0"/>
              <a:t>Saves time and effort in coding by repeating tasks.</a:t>
            </a:r>
          </a:p>
          <a:p>
            <a:r>
              <a:rPr lang="en-US" sz="2400" dirty="0"/>
              <a:t>Different types of loops:</a:t>
            </a:r>
          </a:p>
          <a:p>
            <a:pPr lvl="1"/>
            <a:r>
              <a:rPr lang="en-US" sz="2000" dirty="0"/>
              <a:t>for</a:t>
            </a:r>
          </a:p>
          <a:p>
            <a:pPr lvl="1"/>
            <a:r>
              <a:rPr lang="en-US" sz="2000" dirty="0"/>
              <a:t>for…in</a:t>
            </a:r>
          </a:p>
          <a:p>
            <a:pPr lvl="1"/>
            <a:r>
              <a:rPr lang="en-US" sz="2000" dirty="0"/>
              <a:t>for…of</a:t>
            </a:r>
          </a:p>
          <a:p>
            <a:pPr lvl="1"/>
            <a:r>
              <a:rPr lang="en-US" sz="2000" dirty="0"/>
              <a:t>while</a:t>
            </a:r>
          </a:p>
          <a:p>
            <a:pPr lvl="1"/>
            <a:r>
              <a:rPr lang="en-US" sz="2000" dirty="0"/>
              <a:t>do…while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96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513-3EB8-CD16-39F5-A5A30E5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7806-FDA7-65ED-52F1-0DA7440F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530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Expression 1 </a:t>
            </a:r>
            <a:r>
              <a:rPr lang="en-US" dirty="0">
                <a:sym typeface="Wingdings" panose="05000000000000000000" pitchFamily="2" charset="2"/>
              </a:rPr>
              <a:t> executed one time at the start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Useful for initializing a variable used in the loop</a:t>
            </a:r>
          </a:p>
          <a:p>
            <a:r>
              <a:rPr lang="en-US" dirty="0">
                <a:sym typeface="Wingdings" panose="05000000000000000000" pitchFamily="2" charset="2"/>
              </a:rPr>
              <a:t>Expression 2  defines the condition to execute the code block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Results in a True or False scenario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it returns true, the loop will start over again. If it returns false, the loop will end.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omit expression 2, you must provide a break inside the loop. Otherwise the loop will never end.</a:t>
            </a:r>
          </a:p>
          <a:p>
            <a:r>
              <a:rPr lang="en-US" dirty="0">
                <a:sym typeface="Wingdings" panose="05000000000000000000" pitchFamily="2" charset="2"/>
              </a:rPr>
              <a:t>Expression 3  executed every time at the end of a loop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Useful for incrementing the value of the initial variable</a:t>
            </a:r>
          </a:p>
          <a:p>
            <a:r>
              <a:rPr lang="en-US" dirty="0">
                <a:sym typeface="Wingdings" panose="05000000000000000000" pitchFamily="2" charset="2"/>
              </a:rPr>
              <a:t>All expressions are optional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https://codepen.io/michael-dorsey/pen/ZEPLzXR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60CAC-9B1B-BD04-8388-CA6F93620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787" y="4312733"/>
            <a:ext cx="6235180" cy="1226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7099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A173-2516-9A29-4C2A-399720A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7E60-FED9-9A2D-EC0A-0E1DB2B5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through the properties of an Object</a:t>
            </a:r>
          </a:p>
          <a:p>
            <a:r>
              <a:rPr lang="en-US" dirty="0"/>
              <a:t>Each iteration returns a key</a:t>
            </a:r>
          </a:p>
          <a:p>
            <a:r>
              <a:rPr lang="en-US" dirty="0"/>
              <a:t>The key is used to access the value</a:t>
            </a:r>
          </a:p>
          <a:p>
            <a:pPr lvl="1"/>
            <a:r>
              <a:rPr lang="en-US" dirty="0"/>
              <a:t>Value = Object[key]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https://codepen.io/michael-dorsey/pen/xxBgKXB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4EE7-3282-D5DF-F931-713D41B4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81" y="3429000"/>
            <a:ext cx="6105253" cy="1632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14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3ECD-9D1D-2208-43F5-17F1167B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A1F9-2FD2-F8F0-BBD3-00802FC1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through the values of an </a:t>
            </a:r>
            <a:r>
              <a:rPr lang="en-US" dirty="0" err="1"/>
              <a:t>iterable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Arrays, strings, maps, etc.</a:t>
            </a:r>
          </a:p>
          <a:p>
            <a:r>
              <a:rPr lang="en-US" dirty="0"/>
              <a:t>Does not work with objects.</a:t>
            </a:r>
          </a:p>
          <a:p>
            <a:r>
              <a:rPr lang="en-US" b="1" dirty="0"/>
              <a:t>Variable: </a:t>
            </a:r>
            <a:r>
              <a:rPr lang="en-US" dirty="0"/>
              <a:t>For every iteration, the value of the next property is assigned to the </a:t>
            </a:r>
            <a:r>
              <a:rPr lang="en-US" i="1" dirty="0"/>
              <a:t>variable.</a:t>
            </a:r>
          </a:p>
          <a:p>
            <a:pPr lvl="1"/>
            <a:r>
              <a:rPr lang="en-US" dirty="0"/>
              <a:t>Variable can be declared with </a:t>
            </a:r>
            <a:r>
              <a:rPr lang="en-US" dirty="0">
                <a:solidFill>
                  <a:srgbClr val="FF0000"/>
                </a:solidFill>
              </a:rPr>
              <a:t>const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.</a:t>
            </a:r>
          </a:p>
          <a:p>
            <a:r>
              <a:rPr lang="en-US" b="1" dirty="0" err="1"/>
              <a:t>Iterable</a:t>
            </a:r>
            <a:r>
              <a:rPr lang="en-US" b="1" dirty="0"/>
              <a:t>: </a:t>
            </a:r>
            <a:r>
              <a:rPr lang="en-US" dirty="0"/>
              <a:t>An object that has </a:t>
            </a:r>
            <a:r>
              <a:rPr lang="en-US" dirty="0" err="1"/>
              <a:t>iterable</a:t>
            </a:r>
            <a:r>
              <a:rPr lang="en-US" dirty="0"/>
              <a:t> properties.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https://codepen.io/michael-dorsey/pen/RwdKbjW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F4C07-4074-0B68-4A55-A12949E8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720" y="3817088"/>
            <a:ext cx="4798321" cy="1327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924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EBE7-FA55-FF00-5DCD-7DB5B5A8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“Break” and “Continue”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9C61-8D2A-A915-2C27-FAB8D272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break</a:t>
            </a:r>
            <a:r>
              <a:rPr lang="en-US" sz="2400" dirty="0"/>
              <a:t> statement "jumps out" of a loop.</a:t>
            </a:r>
          </a:p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continue</a:t>
            </a:r>
            <a:r>
              <a:rPr lang="en-US" sz="2400" dirty="0"/>
              <a:t> statement "jumps over" one iteration in the loop.</a:t>
            </a:r>
          </a:p>
          <a:p>
            <a:pPr lvl="1"/>
            <a:r>
              <a:rPr lang="en-US" sz="2000" dirty="0"/>
              <a:t>Breaks one iteration in the loop and continues with the next iteration in the loop.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4120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D9B-E6E3-5BCC-7EA8-7EE2BB71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C196-E43D-D1F4-C89F-C322914F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through a block of code </a:t>
            </a:r>
            <a:r>
              <a:rPr lang="en-US" b="1" i="1" dirty="0"/>
              <a:t>while</a:t>
            </a:r>
            <a:r>
              <a:rPr lang="en-US" dirty="0"/>
              <a:t> a specified condition is true. The loop is terminated as soon as the condition is false. </a:t>
            </a:r>
          </a:p>
          <a:p>
            <a:pPr lvl="1"/>
            <a:r>
              <a:rPr lang="en-US" dirty="0"/>
              <a:t>First check the condition.</a:t>
            </a:r>
          </a:p>
          <a:p>
            <a:pPr lvl="1"/>
            <a:r>
              <a:rPr lang="en-US" dirty="0"/>
              <a:t>Then execute the block of code.</a:t>
            </a:r>
          </a:p>
          <a:p>
            <a:r>
              <a:rPr lang="en-US" dirty="0">
                <a:solidFill>
                  <a:srgbClr val="FF0000"/>
                </a:solidFill>
              </a:rPr>
              <a:t>Caution: If you don’t specify a method for the condition to be FALSE, then the loop will never end (“infinite loop”). This will crash the browser.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https://codepen.io/michael-dorsey/pen/wvOgwPJ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EEAFF-ABA2-FCFA-0FC9-B3AD1D18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37" y="4014073"/>
            <a:ext cx="4133926" cy="1121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129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63DD-B47D-8245-7533-2548FB20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FAAE-5810-2CE9-C71C-0A9410C6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through a block of code </a:t>
            </a:r>
            <a:r>
              <a:rPr lang="en-US" b="1" i="1" dirty="0"/>
              <a:t>while</a:t>
            </a:r>
            <a:r>
              <a:rPr lang="en-US" dirty="0"/>
              <a:t> a specified condition is true. The loop is terminated as soon as the condition is false. </a:t>
            </a:r>
          </a:p>
          <a:p>
            <a:pPr lvl="1"/>
            <a:r>
              <a:rPr lang="en-US" dirty="0"/>
              <a:t>First execute the block of code once.</a:t>
            </a:r>
          </a:p>
          <a:p>
            <a:pPr lvl="1"/>
            <a:r>
              <a:rPr lang="en-US" dirty="0"/>
              <a:t>Then check the condition.</a:t>
            </a:r>
          </a:p>
          <a:p>
            <a:pPr lvl="1"/>
            <a:r>
              <a:rPr lang="en-US" dirty="0"/>
              <a:t>Then repeat if the condition is true.</a:t>
            </a:r>
          </a:p>
          <a:p>
            <a:r>
              <a:rPr lang="en-US" dirty="0">
                <a:solidFill>
                  <a:srgbClr val="FF0000"/>
                </a:solidFill>
              </a:rPr>
              <a:t>Caution: If you don’t specify a method for the condition to be FALSE, then the loop will never end (“infinite loop”). This will crash the browser.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https://codepen.io/michael-dorsey/pen/ZEPLzaj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8C9F7-F481-C7D1-1E9A-5FDC3E4D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80" y="3895403"/>
            <a:ext cx="3578803" cy="1192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4710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7A65-F8CC-8A7E-F15B-204D3DEC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C912-3CC5-FC8D-A3EB-BB3BF509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7485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Starter code: </a:t>
            </a:r>
            <a:r>
              <a:rPr lang="en-US" dirty="0">
                <a:hlinkClick r:id="rId2"/>
              </a:rPr>
              <a:t>https://codepen.io/michael-dorsey/pen/YzoKNwE</a:t>
            </a:r>
            <a:endParaRPr lang="en-US" dirty="0"/>
          </a:p>
          <a:p>
            <a:r>
              <a:rPr lang="en-US" dirty="0"/>
              <a:t>Complete the function </a:t>
            </a:r>
            <a:r>
              <a:rPr lang="en-US" dirty="0" err="1">
                <a:solidFill>
                  <a:srgbClr val="FF0000"/>
                </a:solidFill>
              </a:rPr>
              <a:t>countEvenOdd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input is a number.</a:t>
            </a:r>
          </a:p>
          <a:p>
            <a:pPr lvl="1"/>
            <a:r>
              <a:rPr lang="en-US" dirty="0"/>
              <a:t>Count the number of even numbers in the range of 0 to that number.</a:t>
            </a:r>
          </a:p>
          <a:p>
            <a:pPr lvl="1"/>
            <a:r>
              <a:rPr lang="en-US" dirty="0"/>
              <a:t>Count the number of odd numbers in the range of 0 to that number.</a:t>
            </a:r>
          </a:p>
          <a:p>
            <a:pPr lvl="1"/>
            <a:r>
              <a:rPr lang="en-US" dirty="0"/>
              <a:t>Print the answers to the console.</a:t>
            </a:r>
          </a:p>
          <a:p>
            <a:r>
              <a:rPr lang="en-US" dirty="0"/>
              <a:t>Complete the function </a:t>
            </a:r>
            <a:r>
              <a:rPr lang="en-US" dirty="0" err="1">
                <a:solidFill>
                  <a:srgbClr val="FF0000"/>
                </a:solidFill>
              </a:rPr>
              <a:t>numberSequenceGenerator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input is a number.</a:t>
            </a:r>
          </a:p>
          <a:p>
            <a:pPr lvl="1"/>
            <a:r>
              <a:rPr lang="en-US" dirty="0"/>
              <a:t>The function prints a sequence of numbers where each number is the sum of the previous two numbers.</a:t>
            </a:r>
          </a:p>
          <a:p>
            <a:pPr lvl="1"/>
            <a:r>
              <a:rPr lang="en-US" dirty="0"/>
              <a:t>The function should continue printing numbers until the next number in the sequence would be greater than the given input.</a:t>
            </a:r>
          </a:p>
          <a:p>
            <a:pPr lvl="1"/>
            <a:r>
              <a:rPr lang="en-US" dirty="0"/>
              <a:t>Use 0 and 1 for the first two numbers of the sequence.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A7BCC-D193-E01E-66EE-2277A707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598" y="457122"/>
            <a:ext cx="3267368" cy="54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5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application file structure and naming.</a:t>
            </a:r>
          </a:p>
          <a:p>
            <a:r>
              <a:rPr lang="en-US" sz="2400" dirty="0"/>
              <a:t>Different ways of using JavaScript in your web application.</a:t>
            </a:r>
          </a:p>
          <a:p>
            <a:r>
              <a:rPr lang="en-US" sz="2400" dirty="0"/>
              <a:t>JavaScript variables, operators, and data types.</a:t>
            </a:r>
          </a:p>
          <a:p>
            <a:r>
              <a:rPr lang="en-US" sz="2400" dirty="0"/>
              <a:t>Conditional statements.</a:t>
            </a:r>
          </a:p>
          <a:p>
            <a:r>
              <a:rPr lang="en-US" sz="2400" dirty="0"/>
              <a:t>Loops.</a:t>
            </a:r>
          </a:p>
        </p:txBody>
      </p:sp>
    </p:spTree>
    <p:extLst>
      <p:ext uri="{BB962C8B-B14F-4D97-AF65-F5344CB8AC3E}">
        <p14:creationId xmlns:p14="http://schemas.microsoft.com/office/powerpoint/2010/main" val="275332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1.2 and do Learning Activities 1.2.1, 1.2.2, 1.2.3, 1.2.4.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1.3 and do Learning Activities 1.3.1, 1.3.2.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any preferences for members of your group project by July 9 (max 3 people in a group).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Assessments Reminder:</a:t>
            </a:r>
          </a:p>
          <a:p>
            <a:pPr lvl="1"/>
            <a:r>
              <a:rPr lang="en-US" dirty="0"/>
              <a:t>All assessment dates have been posted in D2L.</a:t>
            </a:r>
          </a:p>
          <a:p>
            <a:pPr lvl="1"/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https://www.w3schools.com/js/js_typeof.asp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https://www.w3schools.com/jsref/jsref_length_array.asp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https://www.w3schools.com/jsref/jsref_operators.asp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https://www.w3schools.com/js/js_switch.asp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ECC0-5D6C-9A19-121C-81DA5F94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06AC-F3A1-85F6-76F3-AE32EF174B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Activity 1: Variables</a:t>
            </a:r>
          </a:p>
          <a:p>
            <a:pPr lvl="1"/>
            <a:r>
              <a:rPr lang="en-US" dirty="0"/>
              <a:t>Declare a variable named ‘age’ and assign it a value of 25.</a:t>
            </a:r>
          </a:p>
          <a:p>
            <a:pPr lvl="1"/>
            <a:r>
              <a:rPr lang="en-US" dirty="0"/>
              <a:t>Declare a variable named ‘name’ and assign it a value of "John Doe".</a:t>
            </a:r>
          </a:p>
          <a:p>
            <a:pPr lvl="1"/>
            <a:r>
              <a:rPr lang="en-US" dirty="0"/>
              <a:t>Reassign the value of ‘age’ to 30.</a:t>
            </a:r>
          </a:p>
          <a:p>
            <a:pPr lvl="1"/>
            <a:r>
              <a:rPr lang="en-US" dirty="0"/>
              <a:t>Log both variables to the console.</a:t>
            </a:r>
          </a:p>
          <a:p>
            <a:r>
              <a:rPr lang="en-US" b="1" dirty="0"/>
              <a:t>Activity 2: Operators</a:t>
            </a:r>
          </a:p>
          <a:p>
            <a:pPr lvl="1"/>
            <a:r>
              <a:rPr lang="en-US" dirty="0"/>
              <a:t>Declare two variables, a and b, and assign them values of 5 and 10, respectively.</a:t>
            </a:r>
          </a:p>
          <a:p>
            <a:pPr lvl="1"/>
            <a:r>
              <a:rPr lang="en-US" dirty="0"/>
              <a:t>Use the addition operator to add a and b and store the result in a variable named ‘sum’.</a:t>
            </a:r>
          </a:p>
          <a:p>
            <a:pPr lvl="1"/>
            <a:r>
              <a:rPr lang="en-US" dirty="0"/>
              <a:t>Use the multiplication operator to multiply a and b and store the result in a variable named ‘product’.</a:t>
            </a:r>
          </a:p>
          <a:p>
            <a:pPr lvl="1"/>
            <a:r>
              <a:rPr lang="en-US" dirty="0"/>
              <a:t>Log both ‘sum’ and ‘product’ to the console.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B9622-D49B-EA2F-2008-E5EF6B823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Activity 3: Data Types</a:t>
            </a:r>
          </a:p>
          <a:p>
            <a:pPr lvl="1"/>
            <a:r>
              <a:rPr lang="en-US" dirty="0"/>
              <a:t>Declare a variable named ‘</a:t>
            </a:r>
            <a:r>
              <a:rPr lang="en-US" dirty="0" err="1"/>
              <a:t>isStudent</a:t>
            </a:r>
            <a:r>
              <a:rPr lang="en-US" dirty="0"/>
              <a:t>’ and assign it a </a:t>
            </a:r>
            <a:r>
              <a:rPr lang="en-US" dirty="0" err="1"/>
              <a:t>boolean</a:t>
            </a:r>
            <a:r>
              <a:rPr lang="en-US" dirty="0"/>
              <a:t> value true.</a:t>
            </a:r>
          </a:p>
          <a:p>
            <a:pPr lvl="1"/>
            <a:r>
              <a:rPr lang="en-US" dirty="0"/>
              <a:t>Declare a variable named ‘average’ and assign it a value of 4.5.</a:t>
            </a:r>
          </a:p>
          <a:p>
            <a:pPr lvl="1"/>
            <a:r>
              <a:rPr lang="en-US" dirty="0"/>
              <a:t>Declare a variable named ‘nothing’ and assign it a value of null.</a:t>
            </a:r>
          </a:p>
          <a:p>
            <a:pPr lvl="1"/>
            <a:r>
              <a:rPr lang="en-US" dirty="0"/>
              <a:t>Log the type of each variable to the console.</a:t>
            </a:r>
          </a:p>
          <a:p>
            <a:r>
              <a:rPr lang="en-US" b="1" dirty="0"/>
              <a:t>Activity 4: Conditional Statements</a:t>
            </a:r>
          </a:p>
          <a:p>
            <a:pPr lvl="1"/>
            <a:r>
              <a:rPr lang="en-US" dirty="0"/>
              <a:t>Write a conditional statement to check a variable ‘temperature’.</a:t>
            </a:r>
          </a:p>
          <a:p>
            <a:pPr lvl="1"/>
            <a:r>
              <a:rPr lang="en-US" dirty="0"/>
              <a:t>If ‘temperature’ is greater than 25, log "It's hot outside." to the console.</a:t>
            </a:r>
          </a:p>
          <a:p>
            <a:pPr lvl="1"/>
            <a:r>
              <a:rPr lang="en-US" dirty="0"/>
              <a:t>If ‘temperature’ is between 10 and 25, log "It's nice outside." to the console.</a:t>
            </a:r>
          </a:p>
          <a:p>
            <a:pPr lvl="1"/>
            <a:r>
              <a:rPr lang="en-US" dirty="0"/>
              <a:t>Otherwise, log "It's cold outside.”</a:t>
            </a:r>
          </a:p>
          <a:p>
            <a:r>
              <a:rPr lang="en-US" b="1" dirty="0"/>
              <a:t>Activity 5: Loops</a:t>
            </a:r>
          </a:p>
          <a:p>
            <a:pPr lvl="1"/>
            <a:r>
              <a:rPr lang="en-US" dirty="0"/>
              <a:t>Write a for loop that logs the numbers 1 to 5 to the console.</a:t>
            </a:r>
          </a:p>
          <a:p>
            <a:pPr lvl="1"/>
            <a:r>
              <a:rPr lang="en-US" dirty="0"/>
              <a:t>Write a while loop that logs the numbers 5 to 1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18365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E37C-6BAA-ABB4-F7BF-C3E11B0D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file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BDF04-69B6-40C6-03FF-3AB319ED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713" y="2013817"/>
            <a:ext cx="4090573" cy="40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782C-73BB-2410-D4A6-1139292B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incorporate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8F1C-D74D-0930-AF23-BE0D87A4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Three ways to incorporate JavaScript into your web application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Inline Scripting:</a:t>
            </a:r>
          </a:p>
          <a:p>
            <a:pPr lvl="2"/>
            <a:r>
              <a:rPr lang="en-US" sz="1600" dirty="0"/>
              <a:t>Use specific attributes to insert JavaScript code directly onto an HTML element.</a:t>
            </a:r>
          </a:p>
          <a:p>
            <a:pPr lvl="2"/>
            <a:r>
              <a:rPr lang="en-US" sz="1600" dirty="0"/>
              <a:t>Examples: </a:t>
            </a:r>
            <a:r>
              <a:rPr lang="en-US" sz="1600" dirty="0">
                <a:solidFill>
                  <a:srgbClr val="FF0000"/>
                </a:solidFill>
              </a:rPr>
              <a:t>onclick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FF0000"/>
                </a:solidFill>
              </a:rPr>
              <a:t>onkeypress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FF0000"/>
                </a:solidFill>
              </a:rPr>
              <a:t>onmouseover</a:t>
            </a:r>
            <a:endParaRPr lang="en-US" sz="1600" dirty="0"/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Internal or Embedded Scripting:</a:t>
            </a:r>
          </a:p>
          <a:p>
            <a:pPr lvl="2"/>
            <a:r>
              <a:rPr lang="en-US" sz="1600" dirty="0"/>
              <a:t>Insert JavaScript code between &lt;script&gt;&lt;/script&gt; tags located directly in the HTML.</a:t>
            </a:r>
          </a:p>
          <a:p>
            <a:pPr lvl="2"/>
            <a:r>
              <a:rPr lang="en-US" sz="1600" dirty="0"/>
              <a:t>Can be placed in the &lt;head&gt; or &lt;body&gt; tags.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External:</a:t>
            </a:r>
          </a:p>
          <a:p>
            <a:pPr lvl="2"/>
            <a:r>
              <a:rPr lang="en-US" sz="1600" dirty="0"/>
              <a:t>Place JavaScript code in a separate .</a:t>
            </a:r>
            <a:r>
              <a:rPr lang="en-US" sz="1600" dirty="0" err="1"/>
              <a:t>js</a:t>
            </a:r>
            <a:r>
              <a:rPr lang="en-US" sz="1600" dirty="0"/>
              <a:t> file and then link to it in the &lt;head&gt; tag.</a:t>
            </a:r>
          </a:p>
          <a:p>
            <a:pPr lvl="2"/>
            <a:r>
              <a:rPr lang="en-US" sz="1600" dirty="0"/>
              <a:t>Example: </a:t>
            </a:r>
            <a:r>
              <a:rPr lang="en-US" sz="1600" dirty="0">
                <a:solidFill>
                  <a:srgbClr val="FF0000"/>
                </a:solidFill>
              </a:rPr>
              <a:t>&lt;script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=“myScript.js"&gt;&lt;/script&gt;</a:t>
            </a:r>
          </a:p>
          <a:p>
            <a:pPr lvl="2"/>
            <a:r>
              <a:rPr lang="en-US" sz="1600" dirty="0"/>
              <a:t>Advantages:</a:t>
            </a:r>
          </a:p>
          <a:p>
            <a:pPr lvl="3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Separates design from function.</a:t>
            </a:r>
          </a:p>
          <a:p>
            <a:pPr lvl="3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Makes your code easier to read and maintain.</a:t>
            </a:r>
          </a:p>
          <a:p>
            <a:pPr lvl="3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Cached JavaScript files can speed up page loads.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0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2F35-8F5F-3677-B0F1-2177DF75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BFB9-708F-E76F-86F0-8969F7BF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Statements (;)</a:t>
            </a:r>
          </a:p>
          <a:p>
            <a:r>
              <a:rPr lang="en-US" sz="2400" dirty="0"/>
              <a:t>Code blocks { … }</a:t>
            </a:r>
          </a:p>
          <a:p>
            <a:r>
              <a:rPr lang="en-US" sz="2400" dirty="0"/>
              <a:t>Values: literals and variables</a:t>
            </a:r>
          </a:p>
          <a:p>
            <a:r>
              <a:rPr lang="en-US" sz="2400" dirty="0"/>
              <a:t>Operators: + - * / =</a:t>
            </a:r>
          </a:p>
          <a:p>
            <a:r>
              <a:rPr lang="en-US" sz="2400" dirty="0"/>
              <a:t>Expressions: combination of values, variables, and operators which compute to a value.</a:t>
            </a:r>
          </a:p>
          <a:p>
            <a:r>
              <a:rPr lang="en-US" sz="2400" dirty="0"/>
              <a:t>Keywords: </a:t>
            </a:r>
            <a:r>
              <a:rPr lang="en-US" sz="2400" i="1" dirty="0"/>
              <a:t>let</a:t>
            </a:r>
            <a:r>
              <a:rPr lang="en-US" sz="2400" dirty="0"/>
              <a:t>, </a:t>
            </a:r>
            <a:r>
              <a:rPr lang="en-US" sz="2400" i="1" dirty="0"/>
              <a:t>var</a:t>
            </a:r>
            <a:r>
              <a:rPr lang="en-US" sz="2400" dirty="0"/>
              <a:t>, </a:t>
            </a:r>
            <a:r>
              <a:rPr lang="en-US" sz="2400" i="1" dirty="0"/>
              <a:t>const, function</a:t>
            </a:r>
          </a:p>
          <a:p>
            <a:r>
              <a:rPr lang="en-US" sz="2400" dirty="0"/>
              <a:t>Comments:  //…   or  /* … */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92E95-39EC-914F-A237-8E4B0A9A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87" y="2598489"/>
            <a:ext cx="4979453" cy="10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48C5-54B4-B64D-D163-87B3786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E06A-35F1-ED3E-85DE-AA30E512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A variable is a name associated with a piece of data.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Variables allow you to store and manipulate data in your programs.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var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let</a:t>
            </a:r>
            <a:r>
              <a:rPr lang="en-US" b="1" dirty="0"/>
              <a:t> </a:t>
            </a:r>
            <a:r>
              <a:rPr lang="en-US" sz="2100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  <a:r>
              <a:rPr lang="en-US" b="1" dirty="0"/>
              <a:t> </a:t>
            </a:r>
            <a:r>
              <a:rPr lang="en-US" dirty="0"/>
              <a:t>to declare variables.</a:t>
            </a:r>
          </a:p>
          <a:p>
            <a:r>
              <a:rPr lang="en-US" dirty="0"/>
              <a:t>When you declare variable:</a:t>
            </a:r>
          </a:p>
          <a:p>
            <a:pPr lvl="1"/>
            <a:r>
              <a:rPr lang="en-US" dirty="0"/>
              <a:t>Variable name is </a:t>
            </a:r>
            <a:r>
              <a:rPr lang="en-US" b="1" dirty="0"/>
              <a:t>before</a:t>
            </a:r>
            <a:r>
              <a:rPr lang="en-US" dirty="0"/>
              <a:t> the = operator.</a:t>
            </a:r>
          </a:p>
          <a:p>
            <a:pPr lvl="1"/>
            <a:r>
              <a:rPr lang="en-US" dirty="0"/>
              <a:t>Value is </a:t>
            </a:r>
            <a:r>
              <a:rPr lang="en-US" b="1" dirty="0"/>
              <a:t>after</a:t>
            </a:r>
            <a:r>
              <a:rPr lang="en-US" dirty="0"/>
              <a:t> the = operator.</a:t>
            </a:r>
          </a:p>
          <a:p>
            <a:r>
              <a:rPr lang="en-US" dirty="0"/>
              <a:t>To access each value, you must use the variable name.</a:t>
            </a:r>
          </a:p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Declare all variables at the beginning of a script.</a:t>
            </a:r>
          </a:p>
          <a:p>
            <a:pPr lvl="1"/>
            <a:r>
              <a:rPr lang="en-US" dirty="0"/>
              <a:t>Give variables an initial value. Otherwise, they will be </a:t>
            </a:r>
            <a:r>
              <a:rPr lang="en-US" dirty="0">
                <a:solidFill>
                  <a:srgbClr val="FF0000"/>
                </a:solidFill>
              </a:rPr>
              <a:t>undefined.</a:t>
            </a:r>
          </a:p>
          <a:p>
            <a:pPr lvl="1"/>
            <a:r>
              <a:rPr lang="en-US" dirty="0"/>
              <a:t>Give variables a meaningful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E88D1-7417-00E3-51D3-30C52AF4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27" y="2756942"/>
            <a:ext cx="3770793" cy="22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4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48C5-54B4-B64D-D163-87B3786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E06A-35F1-ED3E-85DE-AA30E512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Scope</a:t>
            </a:r>
            <a:r>
              <a:rPr lang="en-US" dirty="0"/>
              <a:t> means where a variable is available for use.</a:t>
            </a:r>
          </a:p>
          <a:p>
            <a:pPr lvl="1"/>
            <a:r>
              <a:rPr lang="en-US" b="1" i="1" dirty="0"/>
              <a:t>var</a:t>
            </a:r>
            <a:r>
              <a:rPr lang="en-US" dirty="0"/>
              <a:t> declarations are globally scoped or function/locally scoped.</a:t>
            </a:r>
          </a:p>
          <a:p>
            <a:pPr lvl="1"/>
            <a:r>
              <a:rPr lang="en-US" b="1" i="1" dirty="0"/>
              <a:t>let</a:t>
            </a:r>
            <a:r>
              <a:rPr lang="en-US" dirty="0"/>
              <a:t> is block scoped. A block is a chunk of code bounded by curly brackets { }.</a:t>
            </a:r>
          </a:p>
          <a:p>
            <a:pPr lvl="1"/>
            <a:r>
              <a:rPr lang="en-US" b="1" i="1" dirty="0"/>
              <a:t>const</a:t>
            </a:r>
            <a:r>
              <a:rPr lang="en-US" dirty="0"/>
              <a:t> is also block scoped.</a:t>
            </a:r>
          </a:p>
          <a:p>
            <a:r>
              <a:rPr lang="en-US" i="1" dirty="0"/>
              <a:t>var</a:t>
            </a:r>
            <a:r>
              <a:rPr lang="en-US" dirty="0"/>
              <a:t> vs </a:t>
            </a:r>
            <a:r>
              <a:rPr lang="en-US" i="1" dirty="0"/>
              <a:t>let</a:t>
            </a:r>
            <a:r>
              <a:rPr lang="en-US" dirty="0"/>
              <a:t> vs </a:t>
            </a:r>
            <a:r>
              <a:rPr lang="en-US" i="1" dirty="0"/>
              <a:t>const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</a:t>
            </a:r>
            <a:r>
              <a:rPr lang="en-US" b="1" i="1" dirty="0"/>
              <a:t>const</a:t>
            </a:r>
            <a:r>
              <a:rPr lang="en-US" dirty="0"/>
              <a:t> if the value or type should not be changed (</a:t>
            </a:r>
            <a:r>
              <a:rPr lang="en-US" i="1" dirty="0"/>
              <a:t>const</a:t>
            </a:r>
            <a:r>
              <a:rPr lang="en-US" dirty="0"/>
              <a:t> is short for “constant”).</a:t>
            </a:r>
          </a:p>
          <a:p>
            <a:pPr lvl="1"/>
            <a:r>
              <a:rPr lang="en-US" dirty="0"/>
              <a:t>Use </a:t>
            </a:r>
            <a:r>
              <a:rPr lang="en-US" b="1" i="1" dirty="0"/>
              <a:t>let</a:t>
            </a:r>
            <a:r>
              <a:rPr lang="en-US" dirty="0"/>
              <a:t> otherwise.</a:t>
            </a:r>
          </a:p>
          <a:p>
            <a:pPr lvl="1"/>
            <a:r>
              <a:rPr lang="en-US" dirty="0"/>
              <a:t>Don’t use </a:t>
            </a:r>
            <a:r>
              <a:rPr lang="en-US" b="1" i="1" dirty="0"/>
              <a:t>var</a:t>
            </a:r>
            <a:r>
              <a:rPr lang="en-US" dirty="0"/>
              <a:t> unless you absolutely must support older browsers.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Why?</a:t>
            </a:r>
            <a:r>
              <a:rPr lang="en-US" dirty="0"/>
              <a:t> Most programming languages have block scope because it is cleaner and less error-prone. You can declare variables inside blocks (if statements, for loops and so on) without worrying about overwriting some previously declared variable.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https://dev.to/mindninjax/stop-using-var-for-declaring-variables-2p3a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48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850</TotalTime>
  <Words>2140</Words>
  <Application>Microsoft Office PowerPoint</Application>
  <PresentationFormat>Widescreen</PresentationFormat>
  <Paragraphs>265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Wingdings</vt:lpstr>
      <vt:lpstr>Retrospect</vt:lpstr>
      <vt:lpstr>Lesson 1.1</vt:lpstr>
      <vt:lpstr>Learning Outcomes</vt:lpstr>
      <vt:lpstr>Topics</vt:lpstr>
      <vt:lpstr>Refresher Activity</vt:lpstr>
      <vt:lpstr>Web application file structure</vt:lpstr>
      <vt:lpstr>How to incorporate JavaScript</vt:lpstr>
      <vt:lpstr>Basic Components</vt:lpstr>
      <vt:lpstr>Variables</vt:lpstr>
      <vt:lpstr>Variables</vt:lpstr>
      <vt:lpstr>Variables</vt:lpstr>
      <vt:lpstr>Data Types</vt:lpstr>
      <vt:lpstr>Primitive Data Type Examples</vt:lpstr>
      <vt:lpstr>Strings</vt:lpstr>
      <vt:lpstr>Truthy and Falsy</vt:lpstr>
      <vt:lpstr>PowerPoint Presentation</vt:lpstr>
      <vt:lpstr>Typeof</vt:lpstr>
      <vt:lpstr>Arithmetic Operators</vt:lpstr>
      <vt:lpstr>Comparison Operators</vt:lpstr>
      <vt:lpstr>Logical Operators</vt:lpstr>
      <vt:lpstr>Conditional Statements</vt:lpstr>
      <vt:lpstr>Switch Statements</vt:lpstr>
      <vt:lpstr>Loops</vt:lpstr>
      <vt:lpstr>For Loop</vt:lpstr>
      <vt:lpstr>For…In Loop</vt:lpstr>
      <vt:lpstr>For…Of Loop</vt:lpstr>
      <vt:lpstr>“Break” and “Continue”</vt:lpstr>
      <vt:lpstr>While Loop</vt:lpstr>
      <vt:lpstr>Do…While Loop</vt:lpstr>
      <vt:lpstr>Practice Activity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2024-07-04T13:36:23Z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2024-06-26T16:42:00Z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17a46530-798f-48f5-a4d1-2c745454821f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