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4" r:id="rId2"/>
    <p:sldId id="275" r:id="rId3"/>
    <p:sldId id="292" r:id="rId4"/>
    <p:sldId id="303" r:id="rId5"/>
    <p:sldId id="293" r:id="rId6"/>
    <p:sldId id="304" r:id="rId7"/>
    <p:sldId id="294" r:id="rId8"/>
    <p:sldId id="295" r:id="rId9"/>
    <p:sldId id="296" r:id="rId10"/>
    <p:sldId id="297" r:id="rId11"/>
    <p:sldId id="298" r:id="rId12"/>
    <p:sldId id="306" r:id="rId13"/>
    <p:sldId id="299" r:id="rId14"/>
    <p:sldId id="300" r:id="rId15"/>
    <p:sldId id="301" r:id="rId16"/>
    <p:sldId id="307" r:id="rId17"/>
    <p:sldId id="331" r:id="rId18"/>
    <p:sldId id="328" r:id="rId19"/>
    <p:sldId id="290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05" r:id="rId31"/>
    <p:sldId id="318" r:id="rId32"/>
    <p:sldId id="319" r:id="rId33"/>
    <p:sldId id="320" r:id="rId34"/>
    <p:sldId id="321" r:id="rId35"/>
    <p:sldId id="322" r:id="rId36"/>
    <p:sldId id="323" r:id="rId37"/>
    <p:sldId id="302" r:id="rId38"/>
    <p:sldId id="324" r:id="rId39"/>
    <p:sldId id="325" r:id="rId40"/>
    <p:sldId id="326" r:id="rId41"/>
    <p:sldId id="327" r:id="rId42"/>
    <p:sldId id="332" r:id="rId43"/>
    <p:sldId id="291" r:id="rId44"/>
    <p:sldId id="329" r:id="rId45"/>
    <p:sldId id="33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A68B9-EF93-4B4F-BC31-0C106865A0C5}" v="21" dt="2024-07-08T17:06:50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7" autoAdjust="0"/>
  </p:normalViewPr>
  <p:slideViewPr>
    <p:cSldViewPr snapToGrid="0">
      <p:cViewPr varScale="1">
        <p:scale>
          <a:sx n="61" d="100"/>
          <a:sy n="61" d="100"/>
        </p:scale>
        <p:origin x="8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497A68B9-EF93-4B4F-BC31-0C106865A0C5}"/>
    <pc:docChg chg="undo custSel addSld delSld modSld sldOrd">
      <pc:chgData name="Michael Dorsey" userId="55fe7d32-ca7a-42b8-bfd4-8c73c44449d5" providerId="ADAL" clId="{497A68B9-EF93-4B4F-BC31-0C106865A0C5}" dt="2024-07-08T17:07:30.161" v="4313" actId="6549"/>
      <pc:docMkLst>
        <pc:docMk/>
      </pc:docMkLst>
      <pc:sldChg chg="del">
        <pc:chgData name="Michael Dorsey" userId="55fe7d32-ca7a-42b8-bfd4-8c73c44449d5" providerId="ADAL" clId="{497A68B9-EF93-4B4F-BC31-0C106865A0C5}" dt="2024-07-04T18:06:04.916" v="2" actId="47"/>
        <pc:sldMkLst>
          <pc:docMk/>
          <pc:sldMk cId="1854377183" sldId="264"/>
        </pc:sldMkLst>
      </pc:sldChg>
      <pc:sldChg chg="modSp mod">
        <pc:chgData name="Michael Dorsey" userId="55fe7d32-ca7a-42b8-bfd4-8c73c44449d5" providerId="ADAL" clId="{497A68B9-EF93-4B4F-BC31-0C106865A0C5}" dt="2024-07-04T20:24:43.838" v="307" actId="403"/>
        <pc:sldMkLst>
          <pc:docMk/>
          <pc:sldMk cId="3783743299" sldId="275"/>
        </pc:sldMkLst>
        <pc:spChg chg="mod">
          <ac:chgData name="Michael Dorsey" userId="55fe7d32-ca7a-42b8-bfd4-8c73c44449d5" providerId="ADAL" clId="{497A68B9-EF93-4B4F-BC31-0C106865A0C5}" dt="2024-07-04T20:24:43.838" v="307" actId="403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 ord">
        <pc:chgData name="Michael Dorsey" userId="55fe7d32-ca7a-42b8-bfd4-8c73c44449d5" providerId="ADAL" clId="{497A68B9-EF93-4B4F-BC31-0C106865A0C5}" dt="2024-07-04T18:12:28.732" v="306" actId="20577"/>
        <pc:sldMkLst>
          <pc:docMk/>
          <pc:sldMk cId="268061799" sldId="291"/>
        </pc:sldMkLst>
        <pc:spChg chg="mod">
          <ac:chgData name="Michael Dorsey" userId="55fe7d32-ca7a-42b8-bfd4-8c73c44449d5" providerId="ADAL" clId="{497A68B9-EF93-4B4F-BC31-0C106865A0C5}" dt="2024-07-04T18:12:28.732" v="306" actId="20577"/>
          <ac:spMkLst>
            <pc:docMk/>
            <pc:sldMk cId="268061799" sldId="291"/>
            <ac:spMk id="3" creationId="{DA17DA5E-F4C6-4B69-F12D-9F73E437412A}"/>
          </ac:spMkLst>
        </pc:spChg>
      </pc:sldChg>
      <pc:sldChg chg="addSp delSp modSp mod">
        <pc:chgData name="Michael Dorsey" userId="55fe7d32-ca7a-42b8-bfd4-8c73c44449d5" providerId="ADAL" clId="{497A68B9-EF93-4B4F-BC31-0C106865A0C5}" dt="2024-07-04T20:30:31.808" v="362" actId="20577"/>
        <pc:sldMkLst>
          <pc:docMk/>
          <pc:sldMk cId="1627792123" sldId="292"/>
        </pc:sldMkLst>
        <pc:spChg chg="mod">
          <ac:chgData name="Michael Dorsey" userId="55fe7d32-ca7a-42b8-bfd4-8c73c44449d5" providerId="ADAL" clId="{497A68B9-EF93-4B4F-BC31-0C106865A0C5}" dt="2024-07-04T20:30:31.808" v="362" actId="20577"/>
          <ac:spMkLst>
            <pc:docMk/>
            <pc:sldMk cId="1627792123" sldId="292"/>
            <ac:spMk id="3" creationId="{5EF9A7C3-A81A-9D20-5297-A8722AA50A7B}"/>
          </ac:spMkLst>
        </pc:spChg>
        <pc:picChg chg="add mod modCrop">
          <ac:chgData name="Michael Dorsey" userId="55fe7d32-ca7a-42b8-bfd4-8c73c44449d5" providerId="ADAL" clId="{497A68B9-EF93-4B4F-BC31-0C106865A0C5}" dt="2024-07-04T20:29:47.514" v="357" actId="1076"/>
          <ac:picMkLst>
            <pc:docMk/>
            <pc:sldMk cId="1627792123" sldId="292"/>
            <ac:picMk id="4" creationId="{8CD2FB06-BA7D-C59A-7594-4794B2F7A4A1}"/>
          </ac:picMkLst>
        </pc:picChg>
        <pc:picChg chg="del">
          <ac:chgData name="Michael Dorsey" userId="55fe7d32-ca7a-42b8-bfd4-8c73c44449d5" providerId="ADAL" clId="{497A68B9-EF93-4B4F-BC31-0C106865A0C5}" dt="2024-07-04T20:29:09.208" v="348" actId="478"/>
          <ac:picMkLst>
            <pc:docMk/>
            <pc:sldMk cId="1627792123" sldId="292"/>
            <ac:picMk id="5" creationId="{850A2D4C-FB9E-1818-025B-2193B4326842}"/>
          </ac:picMkLst>
        </pc:picChg>
      </pc:sldChg>
      <pc:sldChg chg="modSp mod">
        <pc:chgData name="Michael Dorsey" userId="55fe7d32-ca7a-42b8-bfd4-8c73c44449d5" providerId="ADAL" clId="{497A68B9-EF93-4B4F-BC31-0C106865A0C5}" dt="2024-07-08T16:22:01.199" v="2550" actId="27636"/>
        <pc:sldMkLst>
          <pc:docMk/>
          <pc:sldMk cId="1716915514" sldId="293"/>
        </pc:sldMkLst>
        <pc:spChg chg="mod">
          <ac:chgData name="Michael Dorsey" userId="55fe7d32-ca7a-42b8-bfd4-8c73c44449d5" providerId="ADAL" clId="{497A68B9-EF93-4B4F-BC31-0C106865A0C5}" dt="2024-07-08T16:22:01.199" v="2550" actId="27636"/>
          <ac:spMkLst>
            <pc:docMk/>
            <pc:sldMk cId="1716915514" sldId="293"/>
            <ac:spMk id="3" creationId="{8CCF4DD9-B7BB-0701-8F4C-D5ACBE6D2720}"/>
          </ac:spMkLst>
        </pc:spChg>
      </pc:sldChg>
      <pc:sldChg chg="modSp mod">
        <pc:chgData name="Michael Dorsey" userId="55fe7d32-ca7a-42b8-bfd4-8c73c44449d5" providerId="ADAL" clId="{497A68B9-EF93-4B4F-BC31-0C106865A0C5}" dt="2024-07-04T20:57:08.058" v="574" actId="20577"/>
        <pc:sldMkLst>
          <pc:docMk/>
          <pc:sldMk cId="2829942970" sldId="294"/>
        </pc:sldMkLst>
        <pc:spChg chg="mod">
          <ac:chgData name="Michael Dorsey" userId="55fe7d32-ca7a-42b8-bfd4-8c73c44449d5" providerId="ADAL" clId="{497A68B9-EF93-4B4F-BC31-0C106865A0C5}" dt="2024-07-04T20:57:08.058" v="574" actId="20577"/>
          <ac:spMkLst>
            <pc:docMk/>
            <pc:sldMk cId="2829942970" sldId="294"/>
            <ac:spMk id="3" creationId="{ABA77C8B-4C6A-324E-7677-5F9029F43A98}"/>
          </ac:spMkLst>
        </pc:spChg>
      </pc:sldChg>
      <pc:sldChg chg="modNotesTx">
        <pc:chgData name="Michael Dorsey" userId="55fe7d32-ca7a-42b8-bfd4-8c73c44449d5" providerId="ADAL" clId="{497A68B9-EF93-4B4F-BC31-0C106865A0C5}" dt="2024-07-04T20:57:36.018" v="586" actId="6549"/>
        <pc:sldMkLst>
          <pc:docMk/>
          <pc:sldMk cId="1220342048" sldId="295"/>
        </pc:sldMkLst>
      </pc:sldChg>
      <pc:sldChg chg="modSp mod modNotesTx">
        <pc:chgData name="Michael Dorsey" userId="55fe7d32-ca7a-42b8-bfd4-8c73c44449d5" providerId="ADAL" clId="{497A68B9-EF93-4B4F-BC31-0C106865A0C5}" dt="2024-07-04T21:01:01.816" v="770" actId="15"/>
        <pc:sldMkLst>
          <pc:docMk/>
          <pc:sldMk cId="3515047024" sldId="296"/>
        </pc:sldMkLst>
        <pc:spChg chg="mod">
          <ac:chgData name="Michael Dorsey" userId="55fe7d32-ca7a-42b8-bfd4-8c73c44449d5" providerId="ADAL" clId="{497A68B9-EF93-4B4F-BC31-0C106865A0C5}" dt="2024-07-04T21:01:01.816" v="770" actId="15"/>
          <ac:spMkLst>
            <pc:docMk/>
            <pc:sldMk cId="3515047024" sldId="296"/>
            <ac:spMk id="3" creationId="{4B9A2AF0-152B-0DE9-26F5-92592541716C}"/>
          </ac:spMkLst>
        </pc:spChg>
      </pc:sldChg>
      <pc:sldChg chg="addSp modSp mod">
        <pc:chgData name="Michael Dorsey" userId="55fe7d32-ca7a-42b8-bfd4-8c73c44449d5" providerId="ADAL" clId="{497A68B9-EF93-4B4F-BC31-0C106865A0C5}" dt="2024-07-08T16:25:18.283" v="2621" actId="6549"/>
        <pc:sldMkLst>
          <pc:docMk/>
          <pc:sldMk cId="936973492" sldId="297"/>
        </pc:sldMkLst>
        <pc:spChg chg="mod">
          <ac:chgData name="Michael Dorsey" userId="55fe7d32-ca7a-42b8-bfd4-8c73c44449d5" providerId="ADAL" clId="{497A68B9-EF93-4B4F-BC31-0C106865A0C5}" dt="2024-07-08T16:25:18.283" v="2621" actId="6549"/>
          <ac:spMkLst>
            <pc:docMk/>
            <pc:sldMk cId="936973492" sldId="297"/>
            <ac:spMk id="3" creationId="{1945991C-9F47-1903-2248-D1F50DAFD931}"/>
          </ac:spMkLst>
        </pc:spChg>
        <pc:spChg chg="add mod">
          <ac:chgData name="Michael Dorsey" userId="55fe7d32-ca7a-42b8-bfd4-8c73c44449d5" providerId="ADAL" clId="{497A68B9-EF93-4B4F-BC31-0C106865A0C5}" dt="2024-07-04T21:07:13.519" v="1034" actId="208"/>
          <ac:spMkLst>
            <pc:docMk/>
            <pc:sldMk cId="936973492" sldId="297"/>
            <ac:spMk id="4" creationId="{4E1268F8-F8E0-383E-84D4-51D800D528E1}"/>
          </ac:spMkLst>
        </pc:spChg>
      </pc:sldChg>
      <pc:sldChg chg="modSp mod">
        <pc:chgData name="Michael Dorsey" userId="55fe7d32-ca7a-42b8-bfd4-8c73c44449d5" providerId="ADAL" clId="{497A68B9-EF93-4B4F-BC31-0C106865A0C5}" dt="2024-07-08T16:26:17.379" v="2667" actId="20577"/>
        <pc:sldMkLst>
          <pc:docMk/>
          <pc:sldMk cId="2565441656" sldId="298"/>
        </pc:sldMkLst>
        <pc:spChg chg="mod">
          <ac:chgData name="Michael Dorsey" userId="55fe7d32-ca7a-42b8-bfd4-8c73c44449d5" providerId="ADAL" clId="{497A68B9-EF93-4B4F-BC31-0C106865A0C5}" dt="2024-07-08T16:26:17.379" v="2667" actId="20577"/>
          <ac:spMkLst>
            <pc:docMk/>
            <pc:sldMk cId="2565441656" sldId="298"/>
            <ac:spMk id="3" creationId="{72051F83-906F-F773-7279-CF3BEB0C45A6}"/>
          </ac:spMkLst>
        </pc:spChg>
      </pc:sldChg>
      <pc:sldChg chg="modSp mod">
        <pc:chgData name="Michael Dorsey" userId="55fe7d32-ca7a-42b8-bfd4-8c73c44449d5" providerId="ADAL" clId="{497A68B9-EF93-4B4F-BC31-0C106865A0C5}" dt="2024-07-08T16:27:40.757" v="2729" actId="403"/>
        <pc:sldMkLst>
          <pc:docMk/>
          <pc:sldMk cId="2606380336" sldId="299"/>
        </pc:sldMkLst>
        <pc:spChg chg="mod">
          <ac:chgData name="Michael Dorsey" userId="55fe7d32-ca7a-42b8-bfd4-8c73c44449d5" providerId="ADAL" clId="{497A68B9-EF93-4B4F-BC31-0C106865A0C5}" dt="2024-07-08T16:27:40.757" v="2729" actId="403"/>
          <ac:spMkLst>
            <pc:docMk/>
            <pc:sldMk cId="2606380336" sldId="299"/>
            <ac:spMk id="3" creationId="{B5B6B943-2447-44A5-7884-642CD0474857}"/>
          </ac:spMkLst>
        </pc:spChg>
      </pc:sldChg>
      <pc:sldChg chg="modSp mod">
        <pc:chgData name="Michael Dorsey" userId="55fe7d32-ca7a-42b8-bfd4-8c73c44449d5" providerId="ADAL" clId="{497A68B9-EF93-4B4F-BC31-0C106865A0C5}" dt="2024-07-08T16:28:18.261" v="2735" actId="207"/>
        <pc:sldMkLst>
          <pc:docMk/>
          <pc:sldMk cId="2116902877" sldId="300"/>
        </pc:sldMkLst>
        <pc:spChg chg="mod">
          <ac:chgData name="Michael Dorsey" userId="55fe7d32-ca7a-42b8-bfd4-8c73c44449d5" providerId="ADAL" clId="{497A68B9-EF93-4B4F-BC31-0C106865A0C5}" dt="2024-07-08T16:28:18.261" v="2735" actId="207"/>
          <ac:spMkLst>
            <pc:docMk/>
            <pc:sldMk cId="2116902877" sldId="300"/>
            <ac:spMk id="3" creationId="{48F1E6B5-4590-BA7A-4D8E-847EC63B1522}"/>
          </ac:spMkLst>
        </pc:spChg>
        <pc:picChg chg="mod">
          <ac:chgData name="Michael Dorsey" userId="55fe7d32-ca7a-42b8-bfd4-8c73c44449d5" providerId="ADAL" clId="{497A68B9-EF93-4B4F-BC31-0C106865A0C5}" dt="2024-07-08T16:28:13.549" v="2734" actId="1076"/>
          <ac:picMkLst>
            <pc:docMk/>
            <pc:sldMk cId="2116902877" sldId="300"/>
            <ac:picMk id="5" creationId="{251F62C7-9125-E640-99B0-86672DC38C10}"/>
          </ac:picMkLst>
        </pc:picChg>
      </pc:sldChg>
      <pc:sldChg chg="modSp mod">
        <pc:chgData name="Michael Dorsey" userId="55fe7d32-ca7a-42b8-bfd4-8c73c44449d5" providerId="ADAL" clId="{497A68B9-EF93-4B4F-BC31-0C106865A0C5}" dt="2024-07-08T16:29:57.747" v="2996" actId="1076"/>
        <pc:sldMkLst>
          <pc:docMk/>
          <pc:sldMk cId="1265774497" sldId="301"/>
        </pc:sldMkLst>
        <pc:spChg chg="mod">
          <ac:chgData name="Michael Dorsey" userId="55fe7d32-ca7a-42b8-bfd4-8c73c44449d5" providerId="ADAL" clId="{497A68B9-EF93-4B4F-BC31-0C106865A0C5}" dt="2024-07-08T16:29:52.246" v="2994" actId="20577"/>
          <ac:spMkLst>
            <pc:docMk/>
            <pc:sldMk cId="1265774497" sldId="301"/>
            <ac:spMk id="3" creationId="{32AECF32-B605-CD26-378D-F28C36B31890}"/>
          </ac:spMkLst>
        </pc:spChg>
        <pc:picChg chg="mod">
          <ac:chgData name="Michael Dorsey" userId="55fe7d32-ca7a-42b8-bfd4-8c73c44449d5" providerId="ADAL" clId="{497A68B9-EF93-4B4F-BC31-0C106865A0C5}" dt="2024-07-08T16:29:57.747" v="2996" actId="1076"/>
          <ac:picMkLst>
            <pc:docMk/>
            <pc:sldMk cId="1265774497" sldId="301"/>
            <ac:picMk id="4" creationId="{7D2A8F84-2F6B-FB68-D122-A50DEACDF4B4}"/>
          </ac:picMkLst>
        </pc:picChg>
      </pc:sldChg>
      <pc:sldChg chg="addSp delSp modSp mod modClrScheme chgLayout modNotesTx">
        <pc:chgData name="Michael Dorsey" userId="55fe7d32-ca7a-42b8-bfd4-8c73c44449d5" providerId="ADAL" clId="{497A68B9-EF93-4B4F-BC31-0C106865A0C5}" dt="2024-07-04T21:54:45.334" v="2413" actId="207"/>
        <pc:sldMkLst>
          <pc:docMk/>
          <pc:sldMk cId="2491223563" sldId="302"/>
        </pc:sldMkLst>
        <pc:spChg chg="del mod ord">
          <ac:chgData name="Michael Dorsey" userId="55fe7d32-ca7a-42b8-bfd4-8c73c44449d5" providerId="ADAL" clId="{497A68B9-EF93-4B4F-BC31-0C106865A0C5}" dt="2024-07-04T21:53:38.133" v="2328" actId="478"/>
          <ac:spMkLst>
            <pc:docMk/>
            <pc:sldMk cId="2491223563" sldId="302"/>
            <ac:spMk id="2" creationId="{ED33C33B-9F04-6C79-2897-2C66A0494F39}"/>
          </ac:spMkLst>
        </pc:spChg>
        <pc:spChg chg="add mod">
          <ac:chgData name="Michael Dorsey" userId="55fe7d32-ca7a-42b8-bfd4-8c73c44449d5" providerId="ADAL" clId="{497A68B9-EF93-4B4F-BC31-0C106865A0C5}" dt="2024-07-04T21:54:45.334" v="2413" actId="207"/>
          <ac:spMkLst>
            <pc:docMk/>
            <pc:sldMk cId="2491223563" sldId="302"/>
            <ac:spMk id="3" creationId="{D2F737B3-9E90-CA65-D620-9D22530224CC}"/>
          </ac:spMkLst>
        </pc:spChg>
        <pc:picChg chg="mod">
          <ac:chgData name="Michael Dorsey" userId="55fe7d32-ca7a-42b8-bfd4-8c73c44449d5" providerId="ADAL" clId="{497A68B9-EF93-4B4F-BC31-0C106865A0C5}" dt="2024-07-04T21:53:50.761" v="2334" actId="1076"/>
          <ac:picMkLst>
            <pc:docMk/>
            <pc:sldMk cId="2491223563" sldId="302"/>
            <ac:picMk id="5" creationId="{20A0993A-3435-A172-4DF2-60B3EC1882F0}"/>
          </ac:picMkLst>
        </pc:picChg>
        <pc:picChg chg="mod">
          <ac:chgData name="Michael Dorsey" userId="55fe7d32-ca7a-42b8-bfd4-8c73c44449d5" providerId="ADAL" clId="{497A68B9-EF93-4B4F-BC31-0C106865A0C5}" dt="2024-07-04T21:53:48.894" v="2333" actId="1076"/>
          <ac:picMkLst>
            <pc:docMk/>
            <pc:sldMk cId="2491223563" sldId="302"/>
            <ac:picMk id="8" creationId="{ED55B7E2-0601-20EB-0DC7-B2735E02084E}"/>
          </ac:picMkLst>
        </pc:picChg>
      </pc:sldChg>
      <pc:sldChg chg="modSp mod">
        <pc:chgData name="Michael Dorsey" userId="55fe7d32-ca7a-42b8-bfd4-8c73c44449d5" providerId="ADAL" clId="{497A68B9-EF93-4B4F-BC31-0C106865A0C5}" dt="2024-07-04T20:54:54.399" v="493" actId="20577"/>
        <pc:sldMkLst>
          <pc:docMk/>
          <pc:sldMk cId="3380411285" sldId="303"/>
        </pc:sldMkLst>
        <pc:spChg chg="mod">
          <ac:chgData name="Michael Dorsey" userId="55fe7d32-ca7a-42b8-bfd4-8c73c44449d5" providerId="ADAL" clId="{497A68B9-EF93-4B4F-BC31-0C106865A0C5}" dt="2024-07-04T20:54:54.399" v="493" actId="20577"/>
          <ac:spMkLst>
            <pc:docMk/>
            <pc:sldMk cId="3380411285" sldId="303"/>
            <ac:spMk id="3" creationId="{A0F1D827-8D39-421C-F0CB-694EDB79ADAD}"/>
          </ac:spMkLst>
        </pc:spChg>
      </pc:sldChg>
      <pc:sldChg chg="modSp mod modNotesTx">
        <pc:chgData name="Michael Dorsey" userId="55fe7d32-ca7a-42b8-bfd4-8c73c44449d5" providerId="ADAL" clId="{497A68B9-EF93-4B4F-BC31-0C106865A0C5}" dt="2024-07-04T21:45:51.986" v="2038" actId="20577"/>
        <pc:sldMkLst>
          <pc:docMk/>
          <pc:sldMk cId="2070769106" sldId="305"/>
        </pc:sldMkLst>
        <pc:spChg chg="mod">
          <ac:chgData name="Michael Dorsey" userId="55fe7d32-ca7a-42b8-bfd4-8c73c44449d5" providerId="ADAL" clId="{497A68B9-EF93-4B4F-BC31-0C106865A0C5}" dt="2024-07-04T21:45:51.986" v="2038" actId="20577"/>
          <ac:spMkLst>
            <pc:docMk/>
            <pc:sldMk cId="2070769106" sldId="305"/>
            <ac:spMk id="2" creationId="{176EEDC4-F2AA-6FEA-0BCF-36C2270E333D}"/>
          </ac:spMkLst>
        </pc:spChg>
        <pc:spChg chg="mod">
          <ac:chgData name="Michael Dorsey" userId="55fe7d32-ca7a-42b8-bfd4-8c73c44449d5" providerId="ADAL" clId="{497A68B9-EF93-4B4F-BC31-0C106865A0C5}" dt="2024-07-04T21:45:27.114" v="2035" actId="403"/>
          <ac:spMkLst>
            <pc:docMk/>
            <pc:sldMk cId="2070769106" sldId="305"/>
            <ac:spMk id="3" creationId="{5C0A4C98-127B-8B9C-D78E-B2CD2A127E85}"/>
          </ac:spMkLst>
        </pc:spChg>
        <pc:picChg chg="mod">
          <ac:chgData name="Michael Dorsey" userId="55fe7d32-ca7a-42b8-bfd4-8c73c44449d5" providerId="ADAL" clId="{497A68B9-EF93-4B4F-BC31-0C106865A0C5}" dt="2024-07-04T21:45:39.049" v="2036" actId="1076"/>
          <ac:picMkLst>
            <pc:docMk/>
            <pc:sldMk cId="2070769106" sldId="305"/>
            <ac:picMk id="5" creationId="{E90215A8-23CB-C86E-0772-94AF901D501A}"/>
          </ac:picMkLst>
        </pc:picChg>
        <pc:picChg chg="mod">
          <ac:chgData name="Michael Dorsey" userId="55fe7d32-ca7a-42b8-bfd4-8c73c44449d5" providerId="ADAL" clId="{497A68B9-EF93-4B4F-BC31-0C106865A0C5}" dt="2024-07-04T21:45:46.032" v="2037" actId="1076"/>
          <ac:picMkLst>
            <pc:docMk/>
            <pc:sldMk cId="2070769106" sldId="305"/>
            <ac:picMk id="6" creationId="{AFE74EC0-8668-3788-6912-04571650493C}"/>
          </ac:picMkLst>
        </pc:picChg>
        <pc:picChg chg="mod">
          <ac:chgData name="Michael Dorsey" userId="55fe7d32-ca7a-42b8-bfd4-8c73c44449d5" providerId="ADAL" clId="{497A68B9-EF93-4B4F-BC31-0C106865A0C5}" dt="2024-07-04T21:43:32.350" v="1762" actId="1076"/>
          <ac:picMkLst>
            <pc:docMk/>
            <pc:sldMk cId="2070769106" sldId="305"/>
            <ac:picMk id="8" creationId="{E8777198-9836-FB15-9C30-6EA65238B4D1}"/>
          </ac:picMkLst>
        </pc:picChg>
      </pc:sldChg>
      <pc:sldChg chg="modSp mod">
        <pc:chgData name="Michael Dorsey" userId="55fe7d32-ca7a-42b8-bfd4-8c73c44449d5" providerId="ADAL" clId="{497A68B9-EF93-4B4F-BC31-0C106865A0C5}" dt="2024-07-08T16:27:25.878" v="2728" actId="6549"/>
        <pc:sldMkLst>
          <pc:docMk/>
          <pc:sldMk cId="1081469482" sldId="306"/>
        </pc:sldMkLst>
        <pc:spChg chg="mod">
          <ac:chgData name="Michael Dorsey" userId="55fe7d32-ca7a-42b8-bfd4-8c73c44449d5" providerId="ADAL" clId="{497A68B9-EF93-4B4F-BC31-0C106865A0C5}" dt="2024-07-08T16:27:25.878" v="2728" actId="6549"/>
          <ac:spMkLst>
            <pc:docMk/>
            <pc:sldMk cId="1081469482" sldId="306"/>
            <ac:spMk id="3" creationId="{72051F83-906F-F773-7279-CF3BEB0C45A6}"/>
          </ac:spMkLst>
        </pc:spChg>
      </pc:sldChg>
      <pc:sldChg chg="modSp mod modNotesTx">
        <pc:chgData name="Michael Dorsey" userId="55fe7d32-ca7a-42b8-bfd4-8c73c44449d5" providerId="ADAL" clId="{497A68B9-EF93-4B4F-BC31-0C106865A0C5}" dt="2024-07-08T16:30:25.267" v="3019" actId="6549"/>
        <pc:sldMkLst>
          <pc:docMk/>
          <pc:sldMk cId="849610729" sldId="307"/>
        </pc:sldMkLst>
        <pc:spChg chg="mod">
          <ac:chgData name="Michael Dorsey" userId="55fe7d32-ca7a-42b8-bfd4-8c73c44449d5" providerId="ADAL" clId="{497A68B9-EF93-4B4F-BC31-0C106865A0C5}" dt="2024-07-08T16:30:25.267" v="3019" actId="6549"/>
          <ac:spMkLst>
            <pc:docMk/>
            <pc:sldMk cId="849610729" sldId="307"/>
            <ac:spMk id="3" creationId="{48F1E6B5-4590-BA7A-4D8E-847EC63B1522}"/>
          </ac:spMkLst>
        </pc:spChg>
        <pc:picChg chg="mod">
          <ac:chgData name="Michael Dorsey" userId="55fe7d32-ca7a-42b8-bfd4-8c73c44449d5" providerId="ADAL" clId="{497A68B9-EF93-4B4F-BC31-0C106865A0C5}" dt="2024-07-08T16:30:21.180" v="3003" actId="1076"/>
          <ac:picMkLst>
            <pc:docMk/>
            <pc:sldMk cId="849610729" sldId="307"/>
            <ac:picMk id="4" creationId="{8708AFC3-8CBB-881A-E25A-02C68EDE2DA3}"/>
          </ac:picMkLst>
        </pc:picChg>
      </pc:sldChg>
      <pc:sldChg chg="modSp mod modNotesTx">
        <pc:chgData name="Michael Dorsey" userId="55fe7d32-ca7a-42b8-bfd4-8c73c44449d5" providerId="ADAL" clId="{497A68B9-EF93-4B4F-BC31-0C106865A0C5}" dt="2024-07-08T16:33:14.484" v="3059" actId="1076"/>
        <pc:sldMkLst>
          <pc:docMk/>
          <pc:sldMk cId="1092087068" sldId="311"/>
        </pc:sldMkLst>
        <pc:spChg chg="mod">
          <ac:chgData name="Michael Dorsey" userId="55fe7d32-ca7a-42b8-bfd4-8c73c44449d5" providerId="ADAL" clId="{497A68B9-EF93-4B4F-BC31-0C106865A0C5}" dt="2024-07-08T16:33:07.944" v="3057" actId="20577"/>
          <ac:spMkLst>
            <pc:docMk/>
            <pc:sldMk cId="1092087068" sldId="311"/>
            <ac:spMk id="3" creationId="{A1B676DC-DA4E-CD39-2222-1CF7EE6DE48A}"/>
          </ac:spMkLst>
        </pc:spChg>
        <pc:picChg chg="mod">
          <ac:chgData name="Michael Dorsey" userId="55fe7d32-ca7a-42b8-bfd4-8c73c44449d5" providerId="ADAL" clId="{497A68B9-EF93-4B4F-BC31-0C106865A0C5}" dt="2024-07-08T16:33:14.484" v="3059" actId="1076"/>
          <ac:picMkLst>
            <pc:docMk/>
            <pc:sldMk cId="1092087068" sldId="311"/>
            <ac:picMk id="5" creationId="{162A1EF3-EF75-A24A-744F-E526152FD08B}"/>
          </ac:picMkLst>
        </pc:picChg>
      </pc:sldChg>
      <pc:sldChg chg="modSp mod">
        <pc:chgData name="Michael Dorsey" userId="55fe7d32-ca7a-42b8-bfd4-8c73c44449d5" providerId="ADAL" clId="{497A68B9-EF93-4B4F-BC31-0C106865A0C5}" dt="2024-07-08T16:33:22.679" v="3061" actId="27636"/>
        <pc:sldMkLst>
          <pc:docMk/>
          <pc:sldMk cId="3026651581" sldId="312"/>
        </pc:sldMkLst>
        <pc:spChg chg="mod">
          <ac:chgData name="Michael Dorsey" userId="55fe7d32-ca7a-42b8-bfd4-8c73c44449d5" providerId="ADAL" clId="{497A68B9-EF93-4B4F-BC31-0C106865A0C5}" dt="2024-07-08T16:33:22.679" v="3061" actId="27636"/>
          <ac:spMkLst>
            <pc:docMk/>
            <pc:sldMk cId="3026651581" sldId="312"/>
            <ac:spMk id="3" creationId="{A1B676DC-DA4E-CD39-2222-1CF7EE6DE48A}"/>
          </ac:spMkLst>
        </pc:spChg>
      </pc:sldChg>
      <pc:sldChg chg="modSp mod">
        <pc:chgData name="Michael Dorsey" userId="55fe7d32-ca7a-42b8-bfd4-8c73c44449d5" providerId="ADAL" clId="{497A68B9-EF93-4B4F-BC31-0C106865A0C5}" dt="2024-07-08T16:33:34.365" v="3062" actId="403"/>
        <pc:sldMkLst>
          <pc:docMk/>
          <pc:sldMk cId="1089430623" sldId="313"/>
        </pc:sldMkLst>
        <pc:spChg chg="mod">
          <ac:chgData name="Michael Dorsey" userId="55fe7d32-ca7a-42b8-bfd4-8c73c44449d5" providerId="ADAL" clId="{497A68B9-EF93-4B4F-BC31-0C106865A0C5}" dt="2024-07-08T16:33:34.365" v="3062" actId="403"/>
          <ac:spMkLst>
            <pc:docMk/>
            <pc:sldMk cId="1089430623" sldId="313"/>
            <ac:spMk id="3" creationId="{A1B676DC-DA4E-CD39-2222-1CF7EE6DE48A}"/>
          </ac:spMkLst>
        </pc:spChg>
      </pc:sldChg>
      <pc:sldChg chg="modSp mod">
        <pc:chgData name="Michael Dorsey" userId="55fe7d32-ca7a-42b8-bfd4-8c73c44449d5" providerId="ADAL" clId="{497A68B9-EF93-4B4F-BC31-0C106865A0C5}" dt="2024-07-08T16:33:48.980" v="3063" actId="12"/>
        <pc:sldMkLst>
          <pc:docMk/>
          <pc:sldMk cId="2541934398" sldId="314"/>
        </pc:sldMkLst>
        <pc:spChg chg="mod">
          <ac:chgData name="Michael Dorsey" userId="55fe7d32-ca7a-42b8-bfd4-8c73c44449d5" providerId="ADAL" clId="{497A68B9-EF93-4B4F-BC31-0C106865A0C5}" dt="2024-07-08T16:33:48.980" v="3063" actId="12"/>
          <ac:spMkLst>
            <pc:docMk/>
            <pc:sldMk cId="2541934398" sldId="314"/>
            <ac:spMk id="3" creationId="{783DD224-12B3-43E5-273D-857735511A98}"/>
          </ac:spMkLst>
        </pc:spChg>
      </pc:sldChg>
      <pc:sldChg chg="modSp mod">
        <pc:chgData name="Michael Dorsey" userId="55fe7d32-ca7a-42b8-bfd4-8c73c44449d5" providerId="ADAL" clId="{497A68B9-EF93-4B4F-BC31-0C106865A0C5}" dt="2024-07-08T16:34:00.741" v="3065" actId="1076"/>
        <pc:sldMkLst>
          <pc:docMk/>
          <pc:sldMk cId="2706255823" sldId="315"/>
        </pc:sldMkLst>
        <pc:spChg chg="mod">
          <ac:chgData name="Michael Dorsey" userId="55fe7d32-ca7a-42b8-bfd4-8c73c44449d5" providerId="ADAL" clId="{497A68B9-EF93-4B4F-BC31-0C106865A0C5}" dt="2024-07-08T16:33:58.284" v="3064" actId="403"/>
          <ac:spMkLst>
            <pc:docMk/>
            <pc:sldMk cId="2706255823" sldId="315"/>
            <ac:spMk id="3" creationId="{9E5EFEDB-95A9-AE27-AE29-82E216FD9E47}"/>
          </ac:spMkLst>
        </pc:spChg>
        <pc:picChg chg="mod">
          <ac:chgData name="Michael Dorsey" userId="55fe7d32-ca7a-42b8-bfd4-8c73c44449d5" providerId="ADAL" clId="{497A68B9-EF93-4B4F-BC31-0C106865A0C5}" dt="2024-07-08T16:34:00.741" v="3065" actId="1076"/>
          <ac:picMkLst>
            <pc:docMk/>
            <pc:sldMk cId="2706255823" sldId="315"/>
            <ac:picMk id="5" creationId="{3937745B-A9E6-73F5-B781-6B8F6E32F220}"/>
          </ac:picMkLst>
        </pc:picChg>
      </pc:sldChg>
      <pc:sldChg chg="modSp mod">
        <pc:chgData name="Michael Dorsey" userId="55fe7d32-ca7a-42b8-bfd4-8c73c44449d5" providerId="ADAL" clId="{497A68B9-EF93-4B4F-BC31-0C106865A0C5}" dt="2024-07-08T16:34:56.224" v="3234" actId="1076"/>
        <pc:sldMkLst>
          <pc:docMk/>
          <pc:sldMk cId="1276371906" sldId="316"/>
        </pc:sldMkLst>
        <pc:spChg chg="mod">
          <ac:chgData name="Michael Dorsey" userId="55fe7d32-ca7a-42b8-bfd4-8c73c44449d5" providerId="ADAL" clId="{497A68B9-EF93-4B4F-BC31-0C106865A0C5}" dt="2024-07-08T16:34:51.064" v="3233" actId="6549"/>
          <ac:spMkLst>
            <pc:docMk/>
            <pc:sldMk cId="1276371906" sldId="316"/>
            <ac:spMk id="3" creationId="{9D598B69-5D3E-D61E-0F8C-DF9D992659C6}"/>
          </ac:spMkLst>
        </pc:spChg>
        <pc:picChg chg="mod">
          <ac:chgData name="Michael Dorsey" userId="55fe7d32-ca7a-42b8-bfd4-8c73c44449d5" providerId="ADAL" clId="{497A68B9-EF93-4B4F-BC31-0C106865A0C5}" dt="2024-07-08T16:34:56.224" v="3234" actId="1076"/>
          <ac:picMkLst>
            <pc:docMk/>
            <pc:sldMk cId="1276371906" sldId="316"/>
            <ac:picMk id="5" creationId="{8EA8DEB2-4281-00E9-DD9F-9191314242F1}"/>
          </ac:picMkLst>
        </pc:picChg>
      </pc:sldChg>
      <pc:sldChg chg="modSp mod modNotesTx">
        <pc:chgData name="Michael Dorsey" userId="55fe7d32-ca7a-42b8-bfd4-8c73c44449d5" providerId="ADAL" clId="{497A68B9-EF93-4B4F-BC31-0C106865A0C5}" dt="2024-07-04T21:43:01.539" v="1759" actId="20577"/>
        <pc:sldMkLst>
          <pc:docMk/>
          <pc:sldMk cId="2023224728" sldId="317"/>
        </pc:sldMkLst>
        <pc:spChg chg="mod">
          <ac:chgData name="Michael Dorsey" userId="55fe7d32-ca7a-42b8-bfd4-8c73c44449d5" providerId="ADAL" clId="{497A68B9-EF93-4B4F-BC31-0C106865A0C5}" dt="2024-07-04T21:41:24.176" v="1756" actId="20577"/>
          <ac:spMkLst>
            <pc:docMk/>
            <pc:sldMk cId="2023224728" sldId="317"/>
            <ac:spMk id="3" creationId="{9DF90D23-EEBF-A355-375D-2412E98CA7B7}"/>
          </ac:spMkLst>
        </pc:spChg>
        <pc:picChg chg="mod">
          <ac:chgData name="Michael Dorsey" userId="55fe7d32-ca7a-42b8-bfd4-8c73c44449d5" providerId="ADAL" clId="{497A68B9-EF93-4B4F-BC31-0C106865A0C5}" dt="2024-07-04T21:41:29.129" v="1758" actId="1076"/>
          <ac:picMkLst>
            <pc:docMk/>
            <pc:sldMk cId="2023224728" sldId="317"/>
            <ac:picMk id="5" creationId="{36D58E1D-A985-0868-E1BB-4FE1D661CB7C}"/>
          </ac:picMkLst>
        </pc:picChg>
      </pc:sldChg>
      <pc:sldChg chg="modSp mod">
        <pc:chgData name="Michael Dorsey" userId="55fe7d32-ca7a-42b8-bfd4-8c73c44449d5" providerId="ADAL" clId="{497A68B9-EF93-4B4F-BC31-0C106865A0C5}" dt="2024-07-08T16:36:51.705" v="3248" actId="20577"/>
        <pc:sldMkLst>
          <pc:docMk/>
          <pc:sldMk cId="2905413674" sldId="319"/>
        </pc:sldMkLst>
        <pc:spChg chg="mod">
          <ac:chgData name="Michael Dorsey" userId="55fe7d32-ca7a-42b8-bfd4-8c73c44449d5" providerId="ADAL" clId="{497A68B9-EF93-4B4F-BC31-0C106865A0C5}" dt="2024-07-08T16:36:51.705" v="3248" actId="20577"/>
          <ac:spMkLst>
            <pc:docMk/>
            <pc:sldMk cId="2905413674" sldId="319"/>
            <ac:spMk id="3" creationId="{5784CE40-8AB0-673B-9E43-2171BD0BA072}"/>
          </ac:spMkLst>
        </pc:spChg>
        <pc:picChg chg="mod">
          <ac:chgData name="Michael Dorsey" userId="55fe7d32-ca7a-42b8-bfd4-8c73c44449d5" providerId="ADAL" clId="{497A68B9-EF93-4B4F-BC31-0C106865A0C5}" dt="2024-07-08T16:36:36.528" v="3238" actId="1076"/>
          <ac:picMkLst>
            <pc:docMk/>
            <pc:sldMk cId="2905413674" sldId="319"/>
            <ac:picMk id="5" creationId="{519CA3E6-7CB8-6E69-694C-354AAA329B44}"/>
          </ac:picMkLst>
        </pc:picChg>
      </pc:sldChg>
      <pc:sldChg chg="modSp mod">
        <pc:chgData name="Michael Dorsey" userId="55fe7d32-ca7a-42b8-bfd4-8c73c44449d5" providerId="ADAL" clId="{497A68B9-EF93-4B4F-BC31-0C106865A0C5}" dt="2024-07-08T16:37:47.854" v="3297" actId="6549"/>
        <pc:sldMkLst>
          <pc:docMk/>
          <pc:sldMk cId="3806599490" sldId="320"/>
        </pc:sldMkLst>
        <pc:spChg chg="mod">
          <ac:chgData name="Michael Dorsey" userId="55fe7d32-ca7a-42b8-bfd4-8c73c44449d5" providerId="ADAL" clId="{497A68B9-EF93-4B4F-BC31-0C106865A0C5}" dt="2024-07-08T16:37:47.854" v="3297" actId="6549"/>
          <ac:spMkLst>
            <pc:docMk/>
            <pc:sldMk cId="3806599490" sldId="320"/>
            <ac:spMk id="3" creationId="{783DD224-12B3-43E5-273D-857735511A98}"/>
          </ac:spMkLst>
        </pc:spChg>
      </pc:sldChg>
      <pc:sldChg chg="modSp mod">
        <pc:chgData name="Michael Dorsey" userId="55fe7d32-ca7a-42b8-bfd4-8c73c44449d5" providerId="ADAL" clId="{497A68B9-EF93-4B4F-BC31-0C106865A0C5}" dt="2024-07-08T16:38:54.538" v="3304" actId="1076"/>
        <pc:sldMkLst>
          <pc:docMk/>
          <pc:sldMk cId="1556916987" sldId="321"/>
        </pc:sldMkLst>
        <pc:spChg chg="mod">
          <ac:chgData name="Michael Dorsey" userId="55fe7d32-ca7a-42b8-bfd4-8c73c44449d5" providerId="ADAL" clId="{497A68B9-EF93-4B4F-BC31-0C106865A0C5}" dt="2024-07-08T16:38:38.311" v="3301" actId="20577"/>
          <ac:spMkLst>
            <pc:docMk/>
            <pc:sldMk cId="1556916987" sldId="321"/>
            <ac:spMk id="6" creationId="{C9BF47B5-EEDA-D456-07CD-CE728646721E}"/>
          </ac:spMkLst>
        </pc:spChg>
        <pc:picChg chg="mod">
          <ac:chgData name="Michael Dorsey" userId="55fe7d32-ca7a-42b8-bfd4-8c73c44449d5" providerId="ADAL" clId="{497A68B9-EF93-4B4F-BC31-0C106865A0C5}" dt="2024-07-08T16:38:54.538" v="3304" actId="1076"/>
          <ac:picMkLst>
            <pc:docMk/>
            <pc:sldMk cId="1556916987" sldId="321"/>
            <ac:picMk id="5" creationId="{820444C0-4381-C17D-736E-608ABC84CEF1}"/>
          </ac:picMkLst>
        </pc:picChg>
      </pc:sldChg>
      <pc:sldChg chg="addSp delSp modSp mod modClrScheme chgLayout">
        <pc:chgData name="Michael Dorsey" userId="55fe7d32-ca7a-42b8-bfd4-8c73c44449d5" providerId="ADAL" clId="{497A68B9-EF93-4B4F-BC31-0C106865A0C5}" dt="2024-07-08T16:40:14.035" v="3398" actId="403"/>
        <pc:sldMkLst>
          <pc:docMk/>
          <pc:sldMk cId="1853663049" sldId="322"/>
        </pc:sldMkLst>
        <pc:spChg chg="del mod ord">
          <ac:chgData name="Michael Dorsey" userId="55fe7d32-ca7a-42b8-bfd4-8c73c44449d5" providerId="ADAL" clId="{497A68B9-EF93-4B4F-BC31-0C106865A0C5}" dt="2024-07-08T16:39:38.774" v="3311" actId="478"/>
          <ac:spMkLst>
            <pc:docMk/>
            <pc:sldMk cId="1853663049" sldId="322"/>
            <ac:spMk id="2" creationId="{ED33C33B-9F04-6C79-2897-2C66A0494F39}"/>
          </ac:spMkLst>
        </pc:spChg>
        <pc:spChg chg="add mod">
          <ac:chgData name="Michael Dorsey" userId="55fe7d32-ca7a-42b8-bfd4-8c73c44449d5" providerId="ADAL" clId="{497A68B9-EF93-4B4F-BC31-0C106865A0C5}" dt="2024-07-08T16:40:14.035" v="3398" actId="403"/>
          <ac:spMkLst>
            <pc:docMk/>
            <pc:sldMk cId="1853663049" sldId="322"/>
            <ac:spMk id="3" creationId="{39FD4A87-9518-A111-E3CA-24C002A96285}"/>
          </ac:spMkLst>
        </pc:spChg>
        <pc:picChg chg="mod">
          <ac:chgData name="Michael Dorsey" userId="55fe7d32-ca7a-42b8-bfd4-8c73c44449d5" providerId="ADAL" clId="{497A68B9-EF93-4B4F-BC31-0C106865A0C5}" dt="2024-07-08T16:39:28.900" v="3309" actId="1076"/>
          <ac:picMkLst>
            <pc:docMk/>
            <pc:sldMk cId="1853663049" sldId="322"/>
            <ac:picMk id="5" creationId="{3AC3C32D-10B7-A4C0-624A-18CA9EC8FEA6}"/>
          </ac:picMkLst>
        </pc:picChg>
      </pc:sldChg>
      <pc:sldChg chg="addSp delSp modSp mod modClrScheme chgLayout modNotesTx">
        <pc:chgData name="Michael Dorsey" userId="55fe7d32-ca7a-42b8-bfd4-8c73c44449d5" providerId="ADAL" clId="{497A68B9-EF93-4B4F-BC31-0C106865A0C5}" dt="2024-07-04T21:52:55.252" v="2326" actId="1076"/>
        <pc:sldMkLst>
          <pc:docMk/>
          <pc:sldMk cId="3225720242" sldId="323"/>
        </pc:sldMkLst>
        <pc:spChg chg="del mod ord">
          <ac:chgData name="Michael Dorsey" userId="55fe7d32-ca7a-42b8-bfd4-8c73c44449d5" providerId="ADAL" clId="{497A68B9-EF93-4B4F-BC31-0C106865A0C5}" dt="2024-07-04T21:50:28.861" v="2084" actId="478"/>
          <ac:spMkLst>
            <pc:docMk/>
            <pc:sldMk cId="3225720242" sldId="323"/>
            <ac:spMk id="2" creationId="{ED33C33B-9F04-6C79-2897-2C66A0494F39}"/>
          </ac:spMkLst>
        </pc:spChg>
        <pc:spChg chg="add mod">
          <ac:chgData name="Michael Dorsey" userId="55fe7d32-ca7a-42b8-bfd4-8c73c44449d5" providerId="ADAL" clId="{497A68B9-EF93-4B4F-BC31-0C106865A0C5}" dt="2024-07-04T21:52:55.252" v="2326" actId="1076"/>
          <ac:spMkLst>
            <pc:docMk/>
            <pc:sldMk cId="3225720242" sldId="323"/>
            <ac:spMk id="3" creationId="{C09FD230-E90B-20C2-E709-ACC6F7920121}"/>
          </ac:spMkLst>
        </pc:spChg>
        <pc:picChg chg="mod">
          <ac:chgData name="Michael Dorsey" userId="55fe7d32-ca7a-42b8-bfd4-8c73c44449d5" providerId="ADAL" clId="{497A68B9-EF93-4B4F-BC31-0C106865A0C5}" dt="2024-07-04T21:50:43.929" v="2089" actId="14100"/>
          <ac:picMkLst>
            <pc:docMk/>
            <pc:sldMk cId="3225720242" sldId="323"/>
            <ac:picMk id="4" creationId="{77BE5854-64FB-DE9D-F943-612CFD5D1EF7}"/>
          </ac:picMkLst>
        </pc:picChg>
        <pc:picChg chg="mod">
          <ac:chgData name="Michael Dorsey" userId="55fe7d32-ca7a-42b8-bfd4-8c73c44449d5" providerId="ADAL" clId="{497A68B9-EF93-4B4F-BC31-0C106865A0C5}" dt="2024-07-04T21:52:51.767" v="2325" actId="14100"/>
          <ac:picMkLst>
            <pc:docMk/>
            <pc:sldMk cId="3225720242" sldId="323"/>
            <ac:picMk id="7" creationId="{5F035FD6-179C-E340-B8D2-F4A1A1EA9A96}"/>
          </ac:picMkLst>
        </pc:picChg>
      </pc:sldChg>
      <pc:sldChg chg="modSp mod">
        <pc:chgData name="Michael Dorsey" userId="55fe7d32-ca7a-42b8-bfd4-8c73c44449d5" providerId="ADAL" clId="{497A68B9-EF93-4B4F-BC31-0C106865A0C5}" dt="2024-07-08T16:41:12.447" v="3404" actId="20577"/>
        <pc:sldMkLst>
          <pc:docMk/>
          <pc:sldMk cId="2188521791" sldId="324"/>
        </pc:sldMkLst>
        <pc:spChg chg="mod">
          <ac:chgData name="Michael Dorsey" userId="55fe7d32-ca7a-42b8-bfd4-8c73c44449d5" providerId="ADAL" clId="{497A68B9-EF93-4B4F-BC31-0C106865A0C5}" dt="2024-07-08T16:41:12.447" v="3404" actId="20577"/>
          <ac:spMkLst>
            <pc:docMk/>
            <pc:sldMk cId="2188521791" sldId="324"/>
            <ac:spMk id="3" creationId="{21A7159B-1756-60D1-FDF8-463BCE484830}"/>
          </ac:spMkLst>
        </pc:spChg>
      </pc:sldChg>
      <pc:sldChg chg="addSp modSp mod chgLayout modNotesTx">
        <pc:chgData name="Michael Dorsey" userId="55fe7d32-ca7a-42b8-bfd4-8c73c44449d5" providerId="ADAL" clId="{497A68B9-EF93-4B4F-BC31-0C106865A0C5}" dt="2024-07-04T21:57:35.898" v="2465" actId="113"/>
        <pc:sldMkLst>
          <pc:docMk/>
          <pc:sldMk cId="3091344850" sldId="326"/>
        </pc:sldMkLst>
        <pc:spChg chg="mod ord">
          <ac:chgData name="Michael Dorsey" userId="55fe7d32-ca7a-42b8-bfd4-8c73c44449d5" providerId="ADAL" clId="{497A68B9-EF93-4B4F-BC31-0C106865A0C5}" dt="2024-07-04T21:57:23.815" v="2423" actId="700"/>
          <ac:spMkLst>
            <pc:docMk/>
            <pc:sldMk cId="3091344850" sldId="326"/>
            <ac:spMk id="2" creationId="{B3A93947-CC2E-E92B-67B9-B352F59D9FA1}"/>
          </ac:spMkLst>
        </pc:spChg>
        <pc:spChg chg="add mod ord">
          <ac:chgData name="Michael Dorsey" userId="55fe7d32-ca7a-42b8-bfd4-8c73c44449d5" providerId="ADAL" clId="{497A68B9-EF93-4B4F-BC31-0C106865A0C5}" dt="2024-07-04T21:57:31.196" v="2446" actId="20577"/>
          <ac:spMkLst>
            <pc:docMk/>
            <pc:sldMk cId="3091344850" sldId="326"/>
            <ac:spMk id="3" creationId="{A78C2FBD-C8B2-10AC-E5EE-E36552B460B3}"/>
          </ac:spMkLst>
        </pc:spChg>
        <pc:picChg chg="mod">
          <ac:chgData name="Michael Dorsey" userId="55fe7d32-ca7a-42b8-bfd4-8c73c44449d5" providerId="ADAL" clId="{497A68B9-EF93-4B4F-BC31-0C106865A0C5}" dt="2024-07-04T21:56:18.805" v="2420" actId="1076"/>
          <ac:picMkLst>
            <pc:docMk/>
            <pc:sldMk cId="3091344850" sldId="326"/>
            <ac:picMk id="4" creationId="{AEFE9384-4F79-62C2-D2C8-7707E16648E9}"/>
          </ac:picMkLst>
        </pc:picChg>
        <pc:picChg chg="mod">
          <ac:chgData name="Michael Dorsey" userId="55fe7d32-ca7a-42b8-bfd4-8c73c44449d5" providerId="ADAL" clId="{497A68B9-EF93-4B4F-BC31-0C106865A0C5}" dt="2024-07-04T21:56:25.888" v="2422" actId="14100"/>
          <ac:picMkLst>
            <pc:docMk/>
            <pc:sldMk cId="3091344850" sldId="326"/>
            <ac:picMk id="7" creationId="{6A33768E-6370-BC4B-DF24-68BC394BC055}"/>
          </ac:picMkLst>
        </pc:picChg>
      </pc:sldChg>
      <pc:sldChg chg="modSp mod modNotesTx">
        <pc:chgData name="Michael Dorsey" userId="55fe7d32-ca7a-42b8-bfd4-8c73c44449d5" providerId="ADAL" clId="{497A68B9-EF93-4B4F-BC31-0C106865A0C5}" dt="2024-07-08T16:41:45.998" v="3409" actId="27636"/>
        <pc:sldMkLst>
          <pc:docMk/>
          <pc:sldMk cId="3083904483" sldId="327"/>
        </pc:sldMkLst>
        <pc:spChg chg="mod">
          <ac:chgData name="Michael Dorsey" userId="55fe7d32-ca7a-42b8-bfd4-8c73c44449d5" providerId="ADAL" clId="{497A68B9-EF93-4B4F-BC31-0C106865A0C5}" dt="2024-07-08T16:41:45.998" v="3409" actId="27636"/>
          <ac:spMkLst>
            <pc:docMk/>
            <pc:sldMk cId="3083904483" sldId="327"/>
            <ac:spMk id="3" creationId="{1884FA8C-81D9-6753-2828-9F86C2A74BC1}"/>
          </ac:spMkLst>
        </pc:spChg>
      </pc:sldChg>
      <pc:sldChg chg="modSp mod ord">
        <pc:chgData name="Michael Dorsey" userId="55fe7d32-ca7a-42b8-bfd4-8c73c44449d5" providerId="ADAL" clId="{497A68B9-EF93-4B4F-BC31-0C106865A0C5}" dt="2024-07-08T17:07:30.161" v="4313" actId="6549"/>
        <pc:sldMkLst>
          <pc:docMk/>
          <pc:sldMk cId="3679635331" sldId="328"/>
        </pc:sldMkLst>
        <pc:spChg chg="mod">
          <ac:chgData name="Michael Dorsey" userId="55fe7d32-ca7a-42b8-bfd4-8c73c44449d5" providerId="ADAL" clId="{497A68B9-EF93-4B4F-BC31-0C106865A0C5}" dt="2024-07-08T17:07:30.161" v="4313" actId="6549"/>
          <ac:spMkLst>
            <pc:docMk/>
            <pc:sldMk cId="3679635331" sldId="328"/>
            <ac:spMk id="3" creationId="{70F5C686-92C1-1CDA-50D9-79080EC0A2F9}"/>
          </ac:spMkLst>
        </pc:spChg>
      </pc:sldChg>
      <pc:sldChg chg="modSp mod">
        <pc:chgData name="Michael Dorsey" userId="55fe7d32-ca7a-42b8-bfd4-8c73c44449d5" providerId="ADAL" clId="{497A68B9-EF93-4B4F-BC31-0C106865A0C5}" dt="2024-07-08T16:42:57.550" v="3411" actId="403"/>
        <pc:sldMkLst>
          <pc:docMk/>
          <pc:sldMk cId="1133901754" sldId="329"/>
        </pc:sldMkLst>
        <pc:spChg chg="mod">
          <ac:chgData name="Michael Dorsey" userId="55fe7d32-ca7a-42b8-bfd4-8c73c44449d5" providerId="ADAL" clId="{497A68B9-EF93-4B4F-BC31-0C106865A0C5}" dt="2024-07-08T16:42:57.550" v="3411" actId="403"/>
          <ac:spMkLst>
            <pc:docMk/>
            <pc:sldMk cId="1133901754" sldId="329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497A68B9-EF93-4B4F-BC31-0C106865A0C5}" dt="2024-07-08T16:30:41.931" v="3020" actId="403"/>
        <pc:sldMkLst>
          <pc:docMk/>
          <pc:sldMk cId="602984804" sldId="331"/>
        </pc:sldMkLst>
        <pc:spChg chg="mod">
          <ac:chgData name="Michael Dorsey" userId="55fe7d32-ca7a-42b8-bfd4-8c73c44449d5" providerId="ADAL" clId="{497A68B9-EF93-4B4F-BC31-0C106865A0C5}" dt="2024-07-04T21:15:05.828" v="1528" actId="20577"/>
          <ac:spMkLst>
            <pc:docMk/>
            <pc:sldMk cId="602984804" sldId="331"/>
            <ac:spMk id="2" creationId="{2036C52E-93ED-CA0D-1C18-2390A2F26B5C}"/>
          </ac:spMkLst>
        </pc:spChg>
        <pc:spChg chg="mod">
          <ac:chgData name="Michael Dorsey" userId="55fe7d32-ca7a-42b8-bfd4-8c73c44449d5" providerId="ADAL" clId="{497A68B9-EF93-4B4F-BC31-0C106865A0C5}" dt="2024-07-08T16:30:41.931" v="3020" actId="403"/>
          <ac:spMkLst>
            <pc:docMk/>
            <pc:sldMk cId="602984804" sldId="331"/>
            <ac:spMk id="3" creationId="{57907B70-5B19-E824-5C6A-65C33E806EC9}"/>
          </ac:spMkLst>
        </pc:spChg>
      </pc:sldChg>
      <pc:sldChg chg="add">
        <pc:chgData name="Michael Dorsey" userId="55fe7d32-ca7a-42b8-bfd4-8c73c44449d5" providerId="ADAL" clId="{497A68B9-EF93-4B4F-BC31-0C106865A0C5}" dt="2024-07-08T16:43:33.227" v="3412" actId="2890"/>
        <pc:sldMkLst>
          <pc:docMk/>
          <pc:sldMk cId="3774880936" sldId="332"/>
        </pc:sldMkLst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23D948E1-3CAA-48A4-A939-17F3DB9EB0EF}"/>
    <pc:docChg chg="undo custSel addSld delSld modSld sldOrd">
      <pc:chgData name="Michael Dorsey" userId="55fe7d32-ca7a-42b8-bfd4-8c73c44449d5" providerId="ADAL" clId="{23D948E1-3CAA-48A4-A939-17F3DB9EB0EF}" dt="2024-01-19T21:24:29.065" v="6281" actId="20577"/>
      <pc:docMkLst>
        <pc:docMk/>
      </pc:docMkLst>
      <pc:sldChg chg="modSp mod">
        <pc:chgData name="Michael Dorsey" userId="55fe7d32-ca7a-42b8-bfd4-8c73c44449d5" providerId="ADAL" clId="{23D948E1-3CAA-48A4-A939-17F3DB9EB0EF}" dt="2024-01-19T21:24:29.065" v="628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23D948E1-3CAA-48A4-A939-17F3DB9EB0EF}" dt="2024-01-19T21:24:29.065" v="628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3D948E1-3CAA-48A4-A939-17F3DB9EB0EF}" dt="2024-01-16T20:08:56.484" v="3"/>
        <pc:sldMkLst>
          <pc:docMk/>
          <pc:sldMk cId="819174895" sldId="274"/>
        </pc:sldMkLst>
        <pc:spChg chg="mod">
          <ac:chgData name="Michael Dorsey" userId="55fe7d32-ca7a-42b8-bfd4-8c73c44449d5" providerId="ADAL" clId="{23D948E1-3CAA-48A4-A939-17F3DB9EB0EF}" dt="2024-01-16T20:08:31.762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3D948E1-3CAA-48A4-A939-17F3DB9EB0EF}" dt="2024-01-16T20:08:56.484" v="3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3D948E1-3CAA-48A4-A939-17F3DB9EB0EF}" dt="2024-01-17T16:36:02.509" v="5859" actId="114"/>
        <pc:sldMkLst>
          <pc:docMk/>
          <pc:sldMk cId="3783743299" sldId="275"/>
        </pc:sldMkLst>
        <pc:spChg chg="mod">
          <ac:chgData name="Michael Dorsey" userId="55fe7d32-ca7a-42b8-bfd4-8c73c44449d5" providerId="ADAL" clId="{23D948E1-3CAA-48A4-A939-17F3DB9EB0EF}" dt="2024-01-17T16:36:02.509" v="5859" actId="114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23D948E1-3CAA-48A4-A939-17F3DB9EB0EF}" dt="2024-01-16T20:09:22.640" v="162" actId="47"/>
        <pc:sldMkLst>
          <pc:docMk/>
          <pc:sldMk cId="2108351888" sldId="276"/>
        </pc:sldMkLst>
      </pc:sldChg>
      <pc:sldChg chg="modSp add del mod">
        <pc:chgData name="Michael Dorsey" userId="55fe7d32-ca7a-42b8-bfd4-8c73c44449d5" providerId="ADAL" clId="{23D948E1-3CAA-48A4-A939-17F3DB9EB0EF}" dt="2024-01-17T16:36:27.289" v="5860" actId="47"/>
        <pc:sldMkLst>
          <pc:docMk/>
          <pc:sldMk cId="2753327698" sldId="277"/>
        </pc:sldMkLst>
        <pc:spChg chg="mod">
          <ac:chgData name="Michael Dorsey" userId="55fe7d32-ca7a-42b8-bfd4-8c73c44449d5" providerId="ADAL" clId="{23D948E1-3CAA-48A4-A939-17F3DB9EB0EF}" dt="2024-01-16T20:20:06.906" v="812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23D948E1-3CAA-48A4-A939-17F3DB9EB0EF}" dt="2024-01-16T20:09:29.893" v="165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23D948E1-3CAA-48A4-A939-17F3DB9EB0EF}" dt="2024-01-16T20:09:31.016" v="166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23D948E1-3CAA-48A4-A939-17F3DB9EB0EF}" dt="2024-01-16T20:09:32.846" v="168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23D948E1-3CAA-48A4-A939-17F3DB9EB0EF}" dt="2024-01-16T20:09:33.357" v="169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23D948E1-3CAA-48A4-A939-17F3DB9EB0EF}" dt="2024-01-16T20:09:33.831" v="170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23D948E1-3CAA-48A4-A939-17F3DB9EB0EF}" dt="2024-01-16T20:09:34.407" v="171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23D948E1-3CAA-48A4-A939-17F3DB9EB0EF}" dt="2024-01-16T20:09:35.109" v="172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23D948E1-3CAA-48A4-A939-17F3DB9EB0EF}" dt="2024-01-16T20:09:36.272" v="173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23D948E1-3CAA-48A4-A939-17F3DB9EB0EF}" dt="2024-01-16T20:09:37.003" v="174" actId="47"/>
        <pc:sldMkLst>
          <pc:docMk/>
          <pc:sldMk cId="496370203" sldId="286"/>
        </pc:sldMkLst>
      </pc:sldChg>
      <pc:sldChg chg="del">
        <pc:chgData name="Michael Dorsey" userId="55fe7d32-ca7a-42b8-bfd4-8c73c44449d5" providerId="ADAL" clId="{23D948E1-3CAA-48A4-A939-17F3DB9EB0EF}" dt="2024-01-16T20:09:38.047" v="175" actId="47"/>
        <pc:sldMkLst>
          <pc:docMk/>
          <pc:sldMk cId="2682087791" sldId="289"/>
        </pc:sldMkLst>
      </pc:sldChg>
      <pc:sldChg chg="addSp delSp modSp mod modNotesTx">
        <pc:chgData name="Michael Dorsey" userId="55fe7d32-ca7a-42b8-bfd4-8c73c44449d5" providerId="ADAL" clId="{23D948E1-3CAA-48A4-A939-17F3DB9EB0EF}" dt="2024-01-16T21:45:27.223" v="369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3D948E1-3CAA-48A4-A939-17F3DB9EB0EF}" dt="2024-01-16T21:45:27.223" v="3695" actId="20577"/>
          <ac:spMkLst>
            <pc:docMk/>
            <pc:sldMk cId="1850830688" sldId="290"/>
            <ac:spMk id="3" creationId="{1C0A9F60-6FB7-3A2C-B7B7-94FF1F91C931}"/>
          </ac:spMkLst>
        </pc:spChg>
        <pc:spChg chg="add del">
          <ac:chgData name="Michael Dorsey" userId="55fe7d32-ca7a-42b8-bfd4-8c73c44449d5" providerId="ADAL" clId="{23D948E1-3CAA-48A4-A939-17F3DB9EB0EF}" dt="2024-01-16T20:26:05.271" v="838" actId="22"/>
          <ac:spMkLst>
            <pc:docMk/>
            <pc:sldMk cId="1850830688" sldId="290"/>
            <ac:spMk id="5" creationId="{D515B27A-FB4F-38AF-EC29-DAA599F0CEDB}"/>
          </ac:spMkLst>
        </pc:spChg>
      </pc:sldChg>
      <pc:sldChg chg="modSp new mod">
        <pc:chgData name="Michael Dorsey" userId="55fe7d32-ca7a-42b8-bfd4-8c73c44449d5" providerId="ADAL" clId="{23D948E1-3CAA-48A4-A939-17F3DB9EB0EF}" dt="2024-01-17T17:08:31.715" v="6246" actId="403"/>
        <pc:sldMkLst>
          <pc:docMk/>
          <pc:sldMk cId="268061799" sldId="291"/>
        </pc:sldMkLst>
        <pc:spChg chg="mod">
          <ac:chgData name="Michael Dorsey" userId="55fe7d32-ca7a-42b8-bfd4-8c73c44449d5" providerId="ADAL" clId="{23D948E1-3CAA-48A4-A939-17F3DB9EB0EF}" dt="2024-01-16T20:10:46.306" v="411" actId="20577"/>
          <ac:spMkLst>
            <pc:docMk/>
            <pc:sldMk cId="268061799" sldId="291"/>
            <ac:spMk id="2" creationId="{2A29620D-87D7-412A-5F82-01A2447A3492}"/>
          </ac:spMkLst>
        </pc:spChg>
        <pc:spChg chg="mod">
          <ac:chgData name="Michael Dorsey" userId="55fe7d32-ca7a-42b8-bfd4-8c73c44449d5" providerId="ADAL" clId="{23D948E1-3CAA-48A4-A939-17F3DB9EB0EF}" dt="2024-01-17T17:08:31.715" v="6246" actId="403"/>
          <ac:spMkLst>
            <pc:docMk/>
            <pc:sldMk cId="268061799" sldId="291"/>
            <ac:spMk id="3" creationId="{DA17DA5E-F4C6-4B69-F12D-9F73E437412A}"/>
          </ac:spMkLst>
        </pc:spChg>
      </pc:sldChg>
      <pc:sldChg chg="del">
        <pc:chgData name="Michael Dorsey" userId="55fe7d32-ca7a-42b8-bfd4-8c73c44449d5" providerId="ADAL" clId="{23D948E1-3CAA-48A4-A939-17F3DB9EB0EF}" dt="2024-01-16T20:09:38.742" v="176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23D948E1-3CAA-48A4-A939-17F3DB9EB0EF}" dt="2024-01-16T20:09:39.294" v="177" actId="47"/>
        <pc:sldMkLst>
          <pc:docMk/>
          <pc:sldMk cId="123340765" sldId="292"/>
        </pc:sldMkLst>
      </pc:sldChg>
      <pc:sldChg chg="addSp modSp new mod modNotesTx">
        <pc:chgData name="Michael Dorsey" userId="55fe7d32-ca7a-42b8-bfd4-8c73c44449d5" providerId="ADAL" clId="{23D948E1-3CAA-48A4-A939-17F3DB9EB0EF}" dt="2024-01-17T16:37:47.735" v="5861" actId="15"/>
        <pc:sldMkLst>
          <pc:docMk/>
          <pc:sldMk cId="1627792123" sldId="292"/>
        </pc:sldMkLst>
        <pc:spChg chg="mod">
          <ac:chgData name="Michael Dorsey" userId="55fe7d32-ca7a-42b8-bfd4-8c73c44449d5" providerId="ADAL" clId="{23D948E1-3CAA-48A4-A939-17F3DB9EB0EF}" dt="2024-01-16T20:56:19.602" v="2654" actId="20577"/>
          <ac:spMkLst>
            <pc:docMk/>
            <pc:sldMk cId="1627792123" sldId="292"/>
            <ac:spMk id="2" creationId="{2EAF8F97-4845-439C-8D48-9ABBF4626157}"/>
          </ac:spMkLst>
        </pc:spChg>
        <pc:spChg chg="mod">
          <ac:chgData name="Michael Dorsey" userId="55fe7d32-ca7a-42b8-bfd4-8c73c44449d5" providerId="ADAL" clId="{23D948E1-3CAA-48A4-A939-17F3DB9EB0EF}" dt="2024-01-17T16:37:47.735" v="5861" actId="15"/>
          <ac:spMkLst>
            <pc:docMk/>
            <pc:sldMk cId="1627792123" sldId="292"/>
            <ac:spMk id="3" creationId="{5EF9A7C3-A81A-9D20-5297-A8722AA50A7B}"/>
          </ac:spMkLst>
        </pc:spChg>
        <pc:picChg chg="add mod">
          <ac:chgData name="Michael Dorsey" userId="55fe7d32-ca7a-42b8-bfd4-8c73c44449d5" providerId="ADAL" clId="{23D948E1-3CAA-48A4-A939-17F3DB9EB0EF}" dt="2024-01-16T20:55:56.894" v="2627" actId="1076"/>
          <ac:picMkLst>
            <pc:docMk/>
            <pc:sldMk cId="1627792123" sldId="292"/>
            <ac:picMk id="5" creationId="{850A2D4C-FB9E-1818-025B-2193B4326842}"/>
          </ac:picMkLst>
        </pc:picChg>
      </pc:sldChg>
      <pc:sldChg chg="modSp new mod modNotesTx">
        <pc:chgData name="Michael Dorsey" userId="55fe7d32-ca7a-42b8-bfd4-8c73c44449d5" providerId="ADAL" clId="{23D948E1-3CAA-48A4-A939-17F3DB9EB0EF}" dt="2024-01-17T16:42:02.415" v="5928" actId="20577"/>
        <pc:sldMkLst>
          <pc:docMk/>
          <pc:sldMk cId="1716915514" sldId="293"/>
        </pc:sldMkLst>
        <pc:spChg chg="mod">
          <ac:chgData name="Michael Dorsey" userId="55fe7d32-ca7a-42b8-bfd4-8c73c44449d5" providerId="ADAL" clId="{23D948E1-3CAA-48A4-A939-17F3DB9EB0EF}" dt="2024-01-16T20:26:51.755" v="860" actId="20577"/>
          <ac:spMkLst>
            <pc:docMk/>
            <pc:sldMk cId="1716915514" sldId="293"/>
            <ac:spMk id="2" creationId="{EE61F0A0-1268-1F92-55CC-4653C3EAECA9}"/>
          </ac:spMkLst>
        </pc:spChg>
        <pc:spChg chg="mod">
          <ac:chgData name="Michael Dorsey" userId="55fe7d32-ca7a-42b8-bfd4-8c73c44449d5" providerId="ADAL" clId="{23D948E1-3CAA-48A4-A939-17F3DB9EB0EF}" dt="2024-01-17T16:42:02.415" v="5928" actId="20577"/>
          <ac:spMkLst>
            <pc:docMk/>
            <pc:sldMk cId="1716915514" sldId="293"/>
            <ac:spMk id="3" creationId="{8CCF4DD9-B7BB-0701-8F4C-D5ACBE6D2720}"/>
          </ac:spMkLst>
        </pc:spChg>
      </pc:sldChg>
      <pc:sldChg chg="del">
        <pc:chgData name="Michael Dorsey" userId="55fe7d32-ca7a-42b8-bfd4-8c73c44449d5" providerId="ADAL" clId="{23D948E1-3CAA-48A4-A939-17F3DB9EB0EF}" dt="2024-01-16T20:09:39.922" v="178" actId="47"/>
        <pc:sldMkLst>
          <pc:docMk/>
          <pc:sldMk cId="4158165341" sldId="293"/>
        </pc:sldMkLst>
      </pc:sldChg>
      <pc:sldChg chg="modSp new mod">
        <pc:chgData name="Michael Dorsey" userId="55fe7d32-ca7a-42b8-bfd4-8c73c44449d5" providerId="ADAL" clId="{23D948E1-3CAA-48A4-A939-17F3DB9EB0EF}" dt="2024-01-16T20:33:31.773" v="1640" actId="6549"/>
        <pc:sldMkLst>
          <pc:docMk/>
          <pc:sldMk cId="2829942970" sldId="294"/>
        </pc:sldMkLst>
        <pc:spChg chg="mod">
          <ac:chgData name="Michael Dorsey" userId="55fe7d32-ca7a-42b8-bfd4-8c73c44449d5" providerId="ADAL" clId="{23D948E1-3CAA-48A4-A939-17F3DB9EB0EF}" dt="2024-01-16T20:30:57.486" v="1423" actId="20577"/>
          <ac:spMkLst>
            <pc:docMk/>
            <pc:sldMk cId="2829942970" sldId="294"/>
            <ac:spMk id="2" creationId="{D6930811-F925-693A-F092-962AC8A628F7}"/>
          </ac:spMkLst>
        </pc:spChg>
        <pc:spChg chg="mod">
          <ac:chgData name="Michael Dorsey" userId="55fe7d32-ca7a-42b8-bfd4-8c73c44449d5" providerId="ADAL" clId="{23D948E1-3CAA-48A4-A939-17F3DB9EB0EF}" dt="2024-01-16T20:33:31.773" v="1640" actId="6549"/>
          <ac:spMkLst>
            <pc:docMk/>
            <pc:sldMk cId="2829942970" sldId="294"/>
            <ac:spMk id="3" creationId="{ABA77C8B-4C6A-324E-7677-5F9029F43A98}"/>
          </ac:spMkLst>
        </pc:spChg>
      </pc:sldChg>
      <pc:sldChg chg="del">
        <pc:chgData name="Michael Dorsey" userId="55fe7d32-ca7a-42b8-bfd4-8c73c44449d5" providerId="ADAL" clId="{23D948E1-3CAA-48A4-A939-17F3DB9EB0EF}" dt="2024-01-16T20:09:32.105" v="167" actId="47"/>
        <pc:sldMkLst>
          <pc:docMk/>
          <pc:sldMk cId="3892088941" sldId="294"/>
        </pc:sldMkLst>
      </pc:sldChg>
      <pc:sldChg chg="addSp delSp modSp new mod modNotesTx">
        <pc:chgData name="Michael Dorsey" userId="55fe7d32-ca7a-42b8-bfd4-8c73c44449d5" providerId="ADAL" clId="{23D948E1-3CAA-48A4-A939-17F3DB9EB0EF}" dt="2024-01-16T21:09:24.745" v="3119" actId="20577"/>
        <pc:sldMkLst>
          <pc:docMk/>
          <pc:sldMk cId="1220342048" sldId="295"/>
        </pc:sldMkLst>
        <pc:spChg chg="mod">
          <ac:chgData name="Michael Dorsey" userId="55fe7d32-ca7a-42b8-bfd4-8c73c44449d5" providerId="ADAL" clId="{23D948E1-3CAA-48A4-A939-17F3DB9EB0EF}" dt="2024-01-16T21:07:46.997" v="3093" actId="20577"/>
          <ac:spMkLst>
            <pc:docMk/>
            <pc:sldMk cId="1220342048" sldId="295"/>
            <ac:spMk id="2" creationId="{31864EC2-5C7E-5AD2-4747-523D26208604}"/>
          </ac:spMkLst>
        </pc:spChg>
        <pc:spChg chg="del mod">
          <ac:chgData name="Michael Dorsey" userId="55fe7d32-ca7a-42b8-bfd4-8c73c44449d5" providerId="ADAL" clId="{23D948E1-3CAA-48A4-A939-17F3DB9EB0EF}" dt="2024-01-16T21:07:54.680" v="3095" actId="478"/>
          <ac:spMkLst>
            <pc:docMk/>
            <pc:sldMk cId="1220342048" sldId="295"/>
            <ac:spMk id="3" creationId="{941C71C9-A5A5-3691-CD8D-1226BBF0A619}"/>
          </ac:spMkLst>
        </pc:spChg>
        <pc:spChg chg="add del mod">
          <ac:chgData name="Michael Dorsey" userId="55fe7d32-ca7a-42b8-bfd4-8c73c44449d5" providerId="ADAL" clId="{23D948E1-3CAA-48A4-A939-17F3DB9EB0EF}" dt="2024-01-16T21:07:57.487" v="3096" actId="478"/>
          <ac:spMkLst>
            <pc:docMk/>
            <pc:sldMk cId="1220342048" sldId="295"/>
            <ac:spMk id="6" creationId="{6C2AA067-6AFE-78FD-E298-AEC871516191}"/>
          </ac:spMkLst>
        </pc:spChg>
        <pc:picChg chg="add del mod">
          <ac:chgData name="Michael Dorsey" userId="55fe7d32-ca7a-42b8-bfd4-8c73c44449d5" providerId="ADAL" clId="{23D948E1-3CAA-48A4-A939-17F3DB9EB0EF}" dt="2024-01-16T21:07:49.428" v="3094" actId="478"/>
          <ac:picMkLst>
            <pc:docMk/>
            <pc:sldMk cId="1220342048" sldId="295"/>
            <ac:picMk id="4" creationId="{E71B7351-66FC-44BA-E76B-25F5669AFC80}"/>
          </ac:picMkLst>
        </pc:picChg>
        <pc:picChg chg="add mod">
          <ac:chgData name="Michael Dorsey" userId="55fe7d32-ca7a-42b8-bfd4-8c73c44449d5" providerId="ADAL" clId="{23D948E1-3CAA-48A4-A939-17F3DB9EB0EF}" dt="2024-01-16T21:09:03.550" v="3112" actId="14100"/>
          <ac:picMkLst>
            <pc:docMk/>
            <pc:sldMk cId="1220342048" sldId="295"/>
            <ac:picMk id="7" creationId="{C00B4C9F-1C26-9D66-8A03-EE676F550400}"/>
          </ac:picMkLst>
        </pc:picChg>
        <pc:picChg chg="add mod">
          <ac:chgData name="Michael Dorsey" userId="55fe7d32-ca7a-42b8-bfd4-8c73c44449d5" providerId="ADAL" clId="{23D948E1-3CAA-48A4-A939-17F3DB9EB0EF}" dt="2024-01-16T21:09:16.986" v="3117" actId="1035"/>
          <ac:picMkLst>
            <pc:docMk/>
            <pc:sldMk cId="1220342048" sldId="295"/>
            <ac:picMk id="8" creationId="{9A9759DD-2E98-01CC-1D09-E0BFF7E17E35}"/>
          </ac:picMkLst>
        </pc:picChg>
        <pc:picChg chg="add mod">
          <ac:chgData name="Michael Dorsey" userId="55fe7d32-ca7a-42b8-bfd4-8c73c44449d5" providerId="ADAL" clId="{23D948E1-3CAA-48A4-A939-17F3DB9EB0EF}" dt="2024-01-16T21:08:55.658" v="3111" actId="1076"/>
          <ac:picMkLst>
            <pc:docMk/>
            <pc:sldMk cId="1220342048" sldId="295"/>
            <ac:picMk id="9" creationId="{AA7B36E7-1BB2-A3D8-543F-77CB693D2810}"/>
          </ac:picMkLst>
        </pc:picChg>
        <pc:picChg chg="add mod">
          <ac:chgData name="Michael Dorsey" userId="55fe7d32-ca7a-42b8-bfd4-8c73c44449d5" providerId="ADAL" clId="{23D948E1-3CAA-48A4-A939-17F3DB9EB0EF}" dt="2024-01-16T21:09:14.442" v="3115" actId="1035"/>
          <ac:picMkLst>
            <pc:docMk/>
            <pc:sldMk cId="1220342048" sldId="295"/>
            <ac:picMk id="10" creationId="{476AF741-A8DB-30BA-9DC8-ECDEF249B340}"/>
          </ac:picMkLst>
        </pc:picChg>
      </pc:sldChg>
      <pc:sldChg chg="del">
        <pc:chgData name="Michael Dorsey" userId="55fe7d32-ca7a-42b8-bfd4-8c73c44449d5" providerId="ADAL" clId="{23D948E1-3CAA-48A4-A939-17F3DB9EB0EF}" dt="2024-01-16T20:09:40.738" v="179" actId="47"/>
        <pc:sldMkLst>
          <pc:docMk/>
          <pc:sldMk cId="4054886143" sldId="295"/>
        </pc:sldMkLst>
      </pc:sldChg>
      <pc:sldChg chg="del">
        <pc:chgData name="Michael Dorsey" userId="55fe7d32-ca7a-42b8-bfd4-8c73c44449d5" providerId="ADAL" clId="{23D948E1-3CAA-48A4-A939-17F3DB9EB0EF}" dt="2024-01-16T20:09:48.383" v="188" actId="47"/>
        <pc:sldMkLst>
          <pc:docMk/>
          <pc:sldMk cId="745858524" sldId="296"/>
        </pc:sldMkLst>
      </pc:sldChg>
      <pc:sldChg chg="addSp delSp modSp new mod modNotesTx">
        <pc:chgData name="Michael Dorsey" userId="55fe7d32-ca7a-42b8-bfd4-8c73c44449d5" providerId="ADAL" clId="{23D948E1-3CAA-48A4-A939-17F3DB9EB0EF}" dt="2024-01-17T16:57:39.712" v="5979" actId="113"/>
        <pc:sldMkLst>
          <pc:docMk/>
          <pc:sldMk cId="3515047024" sldId="296"/>
        </pc:sldMkLst>
        <pc:spChg chg="mod">
          <ac:chgData name="Michael Dorsey" userId="55fe7d32-ca7a-42b8-bfd4-8c73c44449d5" providerId="ADAL" clId="{23D948E1-3CAA-48A4-A939-17F3DB9EB0EF}" dt="2024-01-16T21:11:28.009" v="3152" actId="20577"/>
          <ac:spMkLst>
            <pc:docMk/>
            <pc:sldMk cId="3515047024" sldId="296"/>
            <ac:spMk id="2" creationId="{EA2608FB-9D3C-3B84-43BC-E62322D8DBE0}"/>
          </ac:spMkLst>
        </pc:spChg>
        <pc:spChg chg="mod">
          <ac:chgData name="Michael Dorsey" userId="55fe7d32-ca7a-42b8-bfd4-8c73c44449d5" providerId="ADAL" clId="{23D948E1-3CAA-48A4-A939-17F3DB9EB0EF}" dt="2024-01-16T21:12:48.619" v="3222" actId="20577"/>
          <ac:spMkLst>
            <pc:docMk/>
            <pc:sldMk cId="3515047024" sldId="296"/>
            <ac:spMk id="3" creationId="{4B9A2AF0-152B-0DE9-26F5-92592541716C}"/>
          </ac:spMkLst>
        </pc:spChg>
        <pc:picChg chg="add del mod">
          <ac:chgData name="Michael Dorsey" userId="55fe7d32-ca7a-42b8-bfd4-8c73c44449d5" providerId="ADAL" clId="{23D948E1-3CAA-48A4-A939-17F3DB9EB0EF}" dt="2024-01-16T21:11:40.901" v="3153" actId="478"/>
          <ac:picMkLst>
            <pc:docMk/>
            <pc:sldMk cId="3515047024" sldId="296"/>
            <ac:picMk id="4" creationId="{458D57B5-FC8D-EE86-E03A-78C4B48FEE3B}"/>
          </ac:picMkLst>
        </pc:picChg>
      </pc:sldChg>
      <pc:sldChg chg="modSp new mod modNotesTx">
        <pc:chgData name="Michael Dorsey" userId="55fe7d32-ca7a-42b8-bfd4-8c73c44449d5" providerId="ADAL" clId="{23D948E1-3CAA-48A4-A939-17F3DB9EB0EF}" dt="2024-01-16T21:10:47.594" v="3138" actId="27636"/>
        <pc:sldMkLst>
          <pc:docMk/>
          <pc:sldMk cId="936973492" sldId="297"/>
        </pc:sldMkLst>
        <pc:spChg chg="mod">
          <ac:chgData name="Michael Dorsey" userId="55fe7d32-ca7a-42b8-bfd4-8c73c44449d5" providerId="ADAL" clId="{23D948E1-3CAA-48A4-A939-17F3DB9EB0EF}" dt="2024-01-16T20:37:53.569" v="2128" actId="113"/>
          <ac:spMkLst>
            <pc:docMk/>
            <pc:sldMk cId="936973492" sldId="297"/>
            <ac:spMk id="2" creationId="{6A8DAA25-E8D2-9104-9930-D4388C0DF6BD}"/>
          </ac:spMkLst>
        </pc:spChg>
        <pc:spChg chg="mod">
          <ac:chgData name="Michael Dorsey" userId="55fe7d32-ca7a-42b8-bfd4-8c73c44449d5" providerId="ADAL" clId="{23D948E1-3CAA-48A4-A939-17F3DB9EB0EF}" dt="2024-01-16T21:10:47.594" v="3138" actId="27636"/>
          <ac:spMkLst>
            <pc:docMk/>
            <pc:sldMk cId="936973492" sldId="297"/>
            <ac:spMk id="3" creationId="{1945991C-9F47-1903-2248-D1F50DAFD931}"/>
          </ac:spMkLst>
        </pc:spChg>
      </pc:sldChg>
      <pc:sldChg chg="del">
        <pc:chgData name="Michael Dorsey" userId="55fe7d32-ca7a-42b8-bfd4-8c73c44449d5" providerId="ADAL" clId="{23D948E1-3CAA-48A4-A939-17F3DB9EB0EF}" dt="2024-01-16T20:09:41.735" v="180" actId="47"/>
        <pc:sldMkLst>
          <pc:docMk/>
          <pc:sldMk cId="4018731810" sldId="297"/>
        </pc:sldMkLst>
      </pc:sldChg>
      <pc:sldChg chg="del">
        <pc:chgData name="Michael Dorsey" userId="55fe7d32-ca7a-42b8-bfd4-8c73c44449d5" providerId="ADAL" clId="{23D948E1-3CAA-48A4-A939-17F3DB9EB0EF}" dt="2024-01-16T20:09:42.605" v="181" actId="47"/>
        <pc:sldMkLst>
          <pc:docMk/>
          <pc:sldMk cId="303969063" sldId="298"/>
        </pc:sldMkLst>
      </pc:sldChg>
      <pc:sldChg chg="modSp new mod">
        <pc:chgData name="Michael Dorsey" userId="55fe7d32-ca7a-42b8-bfd4-8c73c44449d5" providerId="ADAL" clId="{23D948E1-3CAA-48A4-A939-17F3DB9EB0EF}" dt="2024-01-17T17:02:01.095" v="6038" actId="20577"/>
        <pc:sldMkLst>
          <pc:docMk/>
          <pc:sldMk cId="2565441656" sldId="298"/>
        </pc:sldMkLst>
        <pc:spChg chg="mod">
          <ac:chgData name="Michael Dorsey" userId="55fe7d32-ca7a-42b8-bfd4-8c73c44449d5" providerId="ADAL" clId="{23D948E1-3CAA-48A4-A939-17F3DB9EB0EF}" dt="2024-01-16T20:42:35.576" v="2205" actId="20577"/>
          <ac:spMkLst>
            <pc:docMk/>
            <pc:sldMk cId="2565441656" sldId="298"/>
            <ac:spMk id="2" creationId="{BFBD31AE-AD13-503E-0F91-35DB813AF164}"/>
          </ac:spMkLst>
        </pc:spChg>
        <pc:spChg chg="mod">
          <ac:chgData name="Michael Dorsey" userId="55fe7d32-ca7a-42b8-bfd4-8c73c44449d5" providerId="ADAL" clId="{23D948E1-3CAA-48A4-A939-17F3DB9EB0EF}" dt="2024-01-17T17:02:01.095" v="6038" actId="20577"/>
          <ac:spMkLst>
            <pc:docMk/>
            <pc:sldMk cId="2565441656" sldId="298"/>
            <ac:spMk id="3" creationId="{72051F83-906F-F773-7279-CF3BEB0C45A6}"/>
          </ac:spMkLst>
        </pc:spChg>
      </pc:sldChg>
      <pc:sldChg chg="addSp modSp new mod">
        <pc:chgData name="Michael Dorsey" userId="55fe7d32-ca7a-42b8-bfd4-8c73c44449d5" providerId="ADAL" clId="{23D948E1-3CAA-48A4-A939-17F3DB9EB0EF}" dt="2024-01-16T21:53:13.864" v="5069" actId="21"/>
        <pc:sldMkLst>
          <pc:docMk/>
          <pc:sldMk cId="2606380336" sldId="299"/>
        </pc:sldMkLst>
        <pc:spChg chg="mod">
          <ac:chgData name="Michael Dorsey" userId="55fe7d32-ca7a-42b8-bfd4-8c73c44449d5" providerId="ADAL" clId="{23D948E1-3CAA-48A4-A939-17F3DB9EB0EF}" dt="2024-01-16T21:49:54.665" v="4802" actId="20577"/>
          <ac:spMkLst>
            <pc:docMk/>
            <pc:sldMk cId="2606380336" sldId="299"/>
            <ac:spMk id="2" creationId="{50EC5DAD-9D34-403A-399D-02B47E1BC36D}"/>
          </ac:spMkLst>
        </pc:spChg>
        <pc:spChg chg="mod">
          <ac:chgData name="Michael Dorsey" userId="55fe7d32-ca7a-42b8-bfd4-8c73c44449d5" providerId="ADAL" clId="{23D948E1-3CAA-48A4-A939-17F3DB9EB0EF}" dt="2024-01-16T21:53:13.864" v="5069" actId="21"/>
          <ac:spMkLst>
            <pc:docMk/>
            <pc:sldMk cId="2606380336" sldId="299"/>
            <ac:spMk id="3" creationId="{B5B6B943-2447-44A5-7884-642CD0474857}"/>
          </ac:spMkLst>
        </pc:spChg>
        <pc:picChg chg="add mod">
          <ac:chgData name="Michael Dorsey" userId="55fe7d32-ca7a-42b8-bfd4-8c73c44449d5" providerId="ADAL" clId="{23D948E1-3CAA-48A4-A939-17F3DB9EB0EF}" dt="2024-01-16T21:51:22.842" v="4929" actId="1076"/>
          <ac:picMkLst>
            <pc:docMk/>
            <pc:sldMk cId="2606380336" sldId="299"/>
            <ac:picMk id="4" creationId="{F389A2FB-B67C-A86F-EF91-FBAD3C529FCC}"/>
          </ac:picMkLst>
        </pc:picChg>
      </pc:sldChg>
      <pc:sldChg chg="del">
        <pc:chgData name="Michael Dorsey" userId="55fe7d32-ca7a-42b8-bfd4-8c73c44449d5" providerId="ADAL" clId="{23D948E1-3CAA-48A4-A939-17F3DB9EB0EF}" dt="2024-01-16T20:09:43.315" v="182" actId="47"/>
        <pc:sldMkLst>
          <pc:docMk/>
          <pc:sldMk cId="2917099945" sldId="299"/>
        </pc:sldMkLst>
      </pc:sldChg>
      <pc:sldChg chg="addSp delSp modSp new mod">
        <pc:chgData name="Michael Dorsey" userId="55fe7d32-ca7a-42b8-bfd4-8c73c44449d5" providerId="ADAL" clId="{23D948E1-3CAA-48A4-A939-17F3DB9EB0EF}" dt="2024-01-16T21:58:25.313" v="5472" actId="1076"/>
        <pc:sldMkLst>
          <pc:docMk/>
          <pc:sldMk cId="2116902877" sldId="300"/>
        </pc:sldMkLst>
        <pc:spChg chg="mod">
          <ac:chgData name="Michael Dorsey" userId="55fe7d32-ca7a-42b8-bfd4-8c73c44449d5" providerId="ADAL" clId="{23D948E1-3CAA-48A4-A939-17F3DB9EB0EF}" dt="2024-01-16T21:56:01.603" v="5331" actId="20577"/>
          <ac:spMkLst>
            <pc:docMk/>
            <pc:sldMk cId="2116902877" sldId="300"/>
            <ac:spMk id="2" creationId="{FD473882-3313-B05B-0106-545219008A24}"/>
          </ac:spMkLst>
        </pc:spChg>
        <pc:spChg chg="mod">
          <ac:chgData name="Michael Dorsey" userId="55fe7d32-ca7a-42b8-bfd4-8c73c44449d5" providerId="ADAL" clId="{23D948E1-3CAA-48A4-A939-17F3DB9EB0EF}" dt="2024-01-16T21:58:13.558" v="5469" actId="20577"/>
          <ac:spMkLst>
            <pc:docMk/>
            <pc:sldMk cId="2116902877" sldId="300"/>
            <ac:spMk id="3" creationId="{48F1E6B5-4590-BA7A-4D8E-847EC63B1522}"/>
          </ac:spMkLst>
        </pc:spChg>
        <pc:picChg chg="add del mod">
          <ac:chgData name="Michael Dorsey" userId="55fe7d32-ca7a-42b8-bfd4-8c73c44449d5" providerId="ADAL" clId="{23D948E1-3CAA-48A4-A939-17F3DB9EB0EF}" dt="2024-01-16T21:54:01.871" v="5071" actId="478"/>
          <ac:picMkLst>
            <pc:docMk/>
            <pc:sldMk cId="2116902877" sldId="300"/>
            <ac:picMk id="4" creationId="{8708AFC3-8CBB-881A-E25A-02C68EDE2DA3}"/>
          </ac:picMkLst>
        </pc:picChg>
        <pc:picChg chg="add mod">
          <ac:chgData name="Michael Dorsey" userId="55fe7d32-ca7a-42b8-bfd4-8c73c44449d5" providerId="ADAL" clId="{23D948E1-3CAA-48A4-A939-17F3DB9EB0EF}" dt="2024-01-16T21:58:25.313" v="5472" actId="1076"/>
          <ac:picMkLst>
            <pc:docMk/>
            <pc:sldMk cId="2116902877" sldId="300"/>
            <ac:picMk id="5" creationId="{251F62C7-9125-E640-99B0-86672DC38C10}"/>
          </ac:picMkLst>
        </pc:picChg>
      </pc:sldChg>
      <pc:sldChg chg="del">
        <pc:chgData name="Michael Dorsey" userId="55fe7d32-ca7a-42b8-bfd4-8c73c44449d5" providerId="ADAL" clId="{23D948E1-3CAA-48A4-A939-17F3DB9EB0EF}" dt="2024-01-16T20:09:44.026" v="183" actId="47"/>
        <pc:sldMkLst>
          <pc:docMk/>
          <pc:sldMk cId="2512147360" sldId="300"/>
        </pc:sldMkLst>
      </pc:sldChg>
      <pc:sldChg chg="addSp modSp new mod ord">
        <pc:chgData name="Michael Dorsey" userId="55fe7d32-ca7a-42b8-bfd4-8c73c44449d5" providerId="ADAL" clId="{23D948E1-3CAA-48A4-A939-17F3DB9EB0EF}" dt="2024-01-17T17:08:13.070" v="6244" actId="1076"/>
        <pc:sldMkLst>
          <pc:docMk/>
          <pc:sldMk cId="1265774497" sldId="301"/>
        </pc:sldMkLst>
        <pc:spChg chg="mod">
          <ac:chgData name="Michael Dorsey" userId="55fe7d32-ca7a-42b8-bfd4-8c73c44449d5" providerId="ADAL" clId="{23D948E1-3CAA-48A4-A939-17F3DB9EB0EF}" dt="2024-01-16T21:56:52.450" v="5344" actId="20577"/>
          <ac:spMkLst>
            <pc:docMk/>
            <pc:sldMk cId="1265774497" sldId="301"/>
            <ac:spMk id="2" creationId="{1DC9334D-B859-EF72-1CA8-5CD1C198750C}"/>
          </ac:spMkLst>
        </pc:spChg>
        <pc:spChg chg="mod">
          <ac:chgData name="Michael Dorsey" userId="55fe7d32-ca7a-42b8-bfd4-8c73c44449d5" providerId="ADAL" clId="{23D948E1-3CAA-48A4-A939-17F3DB9EB0EF}" dt="2024-01-17T17:08:04.453" v="6241" actId="6549"/>
          <ac:spMkLst>
            <pc:docMk/>
            <pc:sldMk cId="1265774497" sldId="301"/>
            <ac:spMk id="3" creationId="{32AECF32-B605-CD26-378D-F28C36B31890}"/>
          </ac:spMkLst>
        </pc:spChg>
        <pc:picChg chg="add mod">
          <ac:chgData name="Michael Dorsey" userId="55fe7d32-ca7a-42b8-bfd4-8c73c44449d5" providerId="ADAL" clId="{23D948E1-3CAA-48A4-A939-17F3DB9EB0EF}" dt="2024-01-17T17:08:13.070" v="6244" actId="1076"/>
          <ac:picMkLst>
            <pc:docMk/>
            <pc:sldMk cId="1265774497" sldId="301"/>
            <ac:picMk id="4" creationId="{7D2A8F84-2F6B-FB68-D122-A50DEACDF4B4}"/>
          </ac:picMkLst>
        </pc:picChg>
      </pc:sldChg>
      <pc:sldChg chg="del">
        <pc:chgData name="Michael Dorsey" userId="55fe7d32-ca7a-42b8-bfd4-8c73c44449d5" providerId="ADAL" clId="{23D948E1-3CAA-48A4-A939-17F3DB9EB0EF}" dt="2024-01-16T20:09:44.565" v="184" actId="47"/>
        <pc:sldMkLst>
          <pc:docMk/>
          <pc:sldMk cId="3110924513" sldId="301"/>
        </pc:sldMkLst>
      </pc:sldChg>
      <pc:sldChg chg="del">
        <pc:chgData name="Michael Dorsey" userId="55fe7d32-ca7a-42b8-bfd4-8c73c44449d5" providerId="ADAL" clId="{23D948E1-3CAA-48A4-A939-17F3DB9EB0EF}" dt="2024-01-16T20:09:45.354" v="185" actId="47"/>
        <pc:sldMkLst>
          <pc:docMk/>
          <pc:sldMk cId="2054120330" sldId="302"/>
        </pc:sldMkLst>
      </pc:sldChg>
      <pc:sldChg chg="addSp delSp modSp new del ord">
        <pc:chgData name="Michael Dorsey" userId="55fe7d32-ca7a-42b8-bfd4-8c73c44449d5" providerId="ADAL" clId="{23D948E1-3CAA-48A4-A939-17F3DB9EB0EF}" dt="2024-01-16T21:54:11.133" v="5073" actId="47"/>
        <pc:sldMkLst>
          <pc:docMk/>
          <pc:sldMk cId="4178935627" sldId="302"/>
        </pc:sldMkLst>
        <pc:spChg chg="del">
          <ac:chgData name="Michael Dorsey" userId="55fe7d32-ca7a-42b8-bfd4-8c73c44449d5" providerId="ADAL" clId="{23D948E1-3CAA-48A4-A939-17F3DB9EB0EF}" dt="2024-01-16T20:44:59.063" v="2217"/>
          <ac:spMkLst>
            <pc:docMk/>
            <pc:sldMk cId="4178935627" sldId="302"/>
            <ac:spMk id="3" creationId="{830D8540-EC2E-C4BC-27B6-C1D4E3122486}"/>
          </ac:spMkLst>
        </pc:spChg>
        <pc:picChg chg="add mod">
          <ac:chgData name="Michael Dorsey" userId="55fe7d32-ca7a-42b8-bfd4-8c73c44449d5" providerId="ADAL" clId="{23D948E1-3CAA-48A4-A939-17F3DB9EB0EF}" dt="2024-01-16T20:44:59.063" v="2217"/>
          <ac:picMkLst>
            <pc:docMk/>
            <pc:sldMk cId="4178935627" sldId="302"/>
            <ac:picMk id="4" creationId="{64F3401E-3C13-CA46-EB66-668197B2DF98}"/>
          </ac:picMkLst>
        </pc:picChg>
      </pc:sldChg>
      <pc:sldChg chg="add del">
        <pc:chgData name="Michael Dorsey" userId="55fe7d32-ca7a-42b8-bfd4-8c73c44449d5" providerId="ADAL" clId="{23D948E1-3CAA-48A4-A939-17F3DB9EB0EF}" dt="2024-01-16T20:57:28.562" v="2656" actId="47"/>
        <pc:sldMkLst>
          <pc:docMk/>
          <pc:sldMk cId="2045569102" sldId="303"/>
        </pc:sldMkLst>
      </pc:sldChg>
      <pc:sldChg chg="del">
        <pc:chgData name="Michael Dorsey" userId="55fe7d32-ca7a-42b8-bfd4-8c73c44449d5" providerId="ADAL" clId="{23D948E1-3CAA-48A4-A939-17F3DB9EB0EF}" dt="2024-01-16T20:09:46.007" v="186" actId="47"/>
        <pc:sldMkLst>
          <pc:docMk/>
          <pc:sldMk cId="2651296053" sldId="303"/>
        </pc:sldMkLst>
      </pc:sldChg>
      <pc:sldChg chg="modSp new mod">
        <pc:chgData name="Michael Dorsey" userId="55fe7d32-ca7a-42b8-bfd4-8c73c44449d5" providerId="ADAL" clId="{23D948E1-3CAA-48A4-A939-17F3DB9EB0EF}" dt="2024-01-16T21:00:43.439" v="2961" actId="207"/>
        <pc:sldMkLst>
          <pc:docMk/>
          <pc:sldMk cId="3380411285" sldId="303"/>
        </pc:sldMkLst>
        <pc:spChg chg="mod">
          <ac:chgData name="Michael Dorsey" userId="55fe7d32-ca7a-42b8-bfd4-8c73c44449d5" providerId="ADAL" clId="{23D948E1-3CAA-48A4-A939-17F3DB9EB0EF}" dt="2024-01-16T20:57:39.238" v="2658"/>
          <ac:spMkLst>
            <pc:docMk/>
            <pc:sldMk cId="3380411285" sldId="303"/>
            <ac:spMk id="2" creationId="{742740B5-C6E6-6B52-D4B9-C863D6F877E1}"/>
          </ac:spMkLst>
        </pc:spChg>
        <pc:spChg chg="mod">
          <ac:chgData name="Michael Dorsey" userId="55fe7d32-ca7a-42b8-bfd4-8c73c44449d5" providerId="ADAL" clId="{23D948E1-3CAA-48A4-A939-17F3DB9EB0EF}" dt="2024-01-16T21:00:43.439" v="2961" actId="207"/>
          <ac:spMkLst>
            <pc:docMk/>
            <pc:sldMk cId="3380411285" sldId="303"/>
            <ac:spMk id="3" creationId="{A0F1D827-8D39-421C-F0CB-694EDB79ADAD}"/>
          </ac:spMkLst>
        </pc:spChg>
      </pc:sldChg>
      <pc:sldChg chg="addSp delSp modSp new mod">
        <pc:chgData name="Michael Dorsey" userId="55fe7d32-ca7a-42b8-bfd4-8c73c44449d5" providerId="ADAL" clId="{23D948E1-3CAA-48A4-A939-17F3DB9EB0EF}" dt="2024-01-16T21:06:38.657" v="3077" actId="1076"/>
        <pc:sldMkLst>
          <pc:docMk/>
          <pc:sldMk cId="1225331466" sldId="304"/>
        </pc:sldMkLst>
        <pc:spChg chg="mod">
          <ac:chgData name="Michael Dorsey" userId="55fe7d32-ca7a-42b8-bfd4-8c73c44449d5" providerId="ADAL" clId="{23D948E1-3CAA-48A4-A939-17F3DB9EB0EF}" dt="2024-01-16T21:05:14.646" v="3067" actId="20577"/>
          <ac:spMkLst>
            <pc:docMk/>
            <pc:sldMk cId="1225331466" sldId="304"/>
            <ac:spMk id="2" creationId="{62FE87CC-B595-71B3-E0FF-43D219125996}"/>
          </ac:spMkLst>
        </pc:spChg>
        <pc:spChg chg="del">
          <ac:chgData name="Michael Dorsey" userId="55fe7d32-ca7a-42b8-bfd4-8c73c44449d5" providerId="ADAL" clId="{23D948E1-3CAA-48A4-A939-17F3DB9EB0EF}" dt="2024-01-16T21:05:22.343" v="3069" actId="478"/>
          <ac:spMkLst>
            <pc:docMk/>
            <pc:sldMk cId="1225331466" sldId="304"/>
            <ac:spMk id="3" creationId="{91772A4A-BDB1-A604-D17C-72D2347C91F5}"/>
          </ac:spMkLst>
        </pc:spChg>
        <pc:picChg chg="add del mod">
          <ac:chgData name="Michael Dorsey" userId="55fe7d32-ca7a-42b8-bfd4-8c73c44449d5" providerId="ADAL" clId="{23D948E1-3CAA-48A4-A939-17F3DB9EB0EF}" dt="2024-01-16T21:06:31.029" v="3074" actId="478"/>
          <ac:picMkLst>
            <pc:docMk/>
            <pc:sldMk cId="1225331466" sldId="304"/>
            <ac:picMk id="4" creationId="{699F986C-FDBC-AA5D-230A-EA5D7055B9DE}"/>
          </ac:picMkLst>
        </pc:picChg>
        <pc:picChg chg="add mod">
          <ac:chgData name="Michael Dorsey" userId="55fe7d32-ca7a-42b8-bfd4-8c73c44449d5" providerId="ADAL" clId="{23D948E1-3CAA-48A4-A939-17F3DB9EB0EF}" dt="2024-01-16T21:06:38.657" v="3077" actId="1076"/>
          <ac:picMkLst>
            <pc:docMk/>
            <pc:sldMk cId="1225331466" sldId="304"/>
            <ac:picMk id="6" creationId="{25105858-E82F-5B99-DA1B-836688E748F8}"/>
          </ac:picMkLst>
        </pc:picChg>
      </pc:sldChg>
      <pc:sldChg chg="del">
        <pc:chgData name="Michael Dorsey" userId="55fe7d32-ca7a-42b8-bfd4-8c73c44449d5" providerId="ADAL" clId="{23D948E1-3CAA-48A4-A939-17F3DB9EB0EF}" dt="2024-01-16T20:09:46.590" v="187" actId="47"/>
        <pc:sldMkLst>
          <pc:docMk/>
          <pc:sldMk cId="4064710117" sldId="304"/>
        </pc:sldMkLst>
      </pc:sldChg>
      <pc:sldChg chg="addSp delSp modSp new del mod modNotesTx">
        <pc:chgData name="Michael Dorsey" userId="55fe7d32-ca7a-42b8-bfd4-8c73c44449d5" providerId="ADAL" clId="{23D948E1-3CAA-48A4-A939-17F3DB9EB0EF}" dt="2024-01-17T16:57:23.900" v="5930" actId="47"/>
        <pc:sldMkLst>
          <pc:docMk/>
          <pc:sldMk cId="844432454" sldId="305"/>
        </pc:sldMkLst>
        <pc:spChg chg="del">
          <ac:chgData name="Michael Dorsey" userId="55fe7d32-ca7a-42b8-bfd4-8c73c44449d5" providerId="ADAL" clId="{23D948E1-3CAA-48A4-A939-17F3DB9EB0EF}" dt="2024-01-16T21:13:10.927" v="3225" actId="478"/>
          <ac:spMkLst>
            <pc:docMk/>
            <pc:sldMk cId="844432454" sldId="305"/>
            <ac:spMk id="2" creationId="{F624E299-A574-AA35-D8C1-ABB6543EC3DC}"/>
          </ac:spMkLst>
        </pc:spChg>
        <pc:spChg chg="del">
          <ac:chgData name="Michael Dorsey" userId="55fe7d32-ca7a-42b8-bfd4-8c73c44449d5" providerId="ADAL" clId="{23D948E1-3CAA-48A4-A939-17F3DB9EB0EF}" dt="2024-01-16T21:13:08.870" v="3224" actId="478"/>
          <ac:spMkLst>
            <pc:docMk/>
            <pc:sldMk cId="844432454" sldId="305"/>
            <ac:spMk id="3" creationId="{60095DC8-90E5-13B2-E6F8-FBC18DFED2C1}"/>
          </ac:spMkLst>
        </pc:spChg>
        <pc:picChg chg="add del mod">
          <ac:chgData name="Michael Dorsey" userId="55fe7d32-ca7a-42b8-bfd4-8c73c44449d5" providerId="ADAL" clId="{23D948E1-3CAA-48A4-A939-17F3DB9EB0EF}" dt="2024-01-17T16:57:21.352" v="5929" actId="478"/>
          <ac:picMkLst>
            <pc:docMk/>
            <pc:sldMk cId="844432454" sldId="305"/>
            <ac:picMk id="4" creationId="{D489024D-1A71-723B-3626-F9C39EEA2DB8}"/>
          </ac:picMkLst>
        </pc:picChg>
      </pc:sldChg>
      <pc:sldChg chg="modSp add mod">
        <pc:chgData name="Michael Dorsey" userId="55fe7d32-ca7a-42b8-bfd4-8c73c44449d5" providerId="ADAL" clId="{23D948E1-3CAA-48A4-A939-17F3DB9EB0EF}" dt="2024-01-16T21:49:28.198" v="4784" actId="20577"/>
        <pc:sldMkLst>
          <pc:docMk/>
          <pc:sldMk cId="1081469482" sldId="306"/>
        </pc:sldMkLst>
        <pc:spChg chg="mod">
          <ac:chgData name="Michael Dorsey" userId="55fe7d32-ca7a-42b8-bfd4-8c73c44449d5" providerId="ADAL" clId="{23D948E1-3CAA-48A4-A939-17F3DB9EB0EF}" dt="2024-01-16T21:49:28.198" v="4784" actId="20577"/>
          <ac:spMkLst>
            <pc:docMk/>
            <pc:sldMk cId="1081469482" sldId="306"/>
            <ac:spMk id="3" creationId="{72051F83-906F-F773-7279-CF3BEB0C45A6}"/>
          </ac:spMkLst>
        </pc:spChg>
      </pc:sldChg>
      <pc:sldChg chg="modSp add mod modNotesTx">
        <pc:chgData name="Michael Dorsey" userId="55fe7d32-ca7a-42b8-bfd4-8c73c44449d5" providerId="ADAL" clId="{23D948E1-3CAA-48A4-A939-17F3DB9EB0EF}" dt="2024-01-17T17:19:03.272" v="6274" actId="113"/>
        <pc:sldMkLst>
          <pc:docMk/>
          <pc:sldMk cId="849610729" sldId="307"/>
        </pc:sldMkLst>
        <pc:spChg chg="mod">
          <ac:chgData name="Michael Dorsey" userId="55fe7d32-ca7a-42b8-bfd4-8c73c44449d5" providerId="ADAL" clId="{23D948E1-3CAA-48A4-A939-17F3DB9EB0EF}" dt="2024-01-16T21:59:56.728" v="5570" actId="20577"/>
          <ac:spMkLst>
            <pc:docMk/>
            <pc:sldMk cId="849610729" sldId="307"/>
            <ac:spMk id="2" creationId="{FD473882-3313-B05B-0106-545219008A24}"/>
          </ac:spMkLst>
        </pc:spChg>
        <pc:spChg chg="mod">
          <ac:chgData name="Michael Dorsey" userId="55fe7d32-ca7a-42b8-bfd4-8c73c44449d5" providerId="ADAL" clId="{23D948E1-3CAA-48A4-A939-17F3DB9EB0EF}" dt="2024-01-16T22:02:55.727" v="5853" actId="20577"/>
          <ac:spMkLst>
            <pc:docMk/>
            <pc:sldMk cId="849610729" sldId="307"/>
            <ac:spMk id="3" creationId="{48F1E6B5-4590-BA7A-4D8E-847EC63B1522}"/>
          </ac:spMkLst>
        </pc:spChg>
        <pc:picChg chg="mod">
          <ac:chgData name="Michael Dorsey" userId="55fe7d32-ca7a-42b8-bfd4-8c73c44449d5" providerId="ADAL" clId="{23D948E1-3CAA-48A4-A939-17F3DB9EB0EF}" dt="2024-01-16T22:03:02.452" v="5855" actId="1076"/>
          <ac:picMkLst>
            <pc:docMk/>
            <pc:sldMk cId="849610729" sldId="307"/>
            <ac:picMk id="4" creationId="{8708AFC3-8CBB-881A-E25A-02C68EDE2DA3}"/>
          </ac:picMkLst>
        </pc:pic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5T20:15:28.482" v="5287" actId="20577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4T16:27:37.637" v="3697" actId="20577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4T16:27:37.637" v="3697" actId="20577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5T13:54:44.456" v="393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5T13:54:44.456" v="393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5T14:27:23.741" v="4347" actId="113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5T14:02:30.794" v="4242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5T14:14:50.025" v="4307" actId="6549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5T14:14:50.025" v="4307" actId="6549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 modNotesTx">
        <pc:chgData name="Michael Dorsey" userId="55fe7d32-ca7a-42b8-bfd4-8c73c44449d5" providerId="ADAL" clId="{AB809BAA-A81A-4561-BA85-91B73BF29DC7}" dt="2024-01-15T20:02:10.007" v="5159" actId="20577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5T13:55:41.844" v="3938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 modNotesTx">
        <pc:chgData name="Michael Dorsey" userId="55fe7d32-ca7a-42b8-bfd4-8c73c44449d5" providerId="ADAL" clId="{AB809BAA-A81A-4561-BA85-91B73BF29DC7}" dt="2024-01-15T20:05:32.297" v="5168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5T20:04:52.657" v="5160" actId="20578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add del mod">
        <pc:chgData name="Michael Dorsey" userId="55fe7d32-ca7a-42b8-bfd4-8c73c44449d5" providerId="ADAL" clId="{AB809BAA-A81A-4561-BA85-91B73BF29DC7}" dt="2024-01-14T16:13:41.893" v="3442" actId="4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add del mod">
        <pc:chgData name="Michael Dorsey" userId="55fe7d32-ca7a-42b8-bfd4-8c73c44449d5" providerId="ADAL" clId="{AB809BAA-A81A-4561-BA85-91B73BF29DC7}" dt="2024-01-14T16:13:43.982" v="3443" actId="47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6:21:16.455" v="354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6:21:16.455" v="354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5T20:10:08.774" v="5229" actId="20577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Chg chg="modSp new mod">
        <pc:chgData name="Michael Dorsey" userId="55fe7d32-ca7a-42b8-bfd4-8c73c44449d5" providerId="ADAL" clId="{AB809BAA-A81A-4561-BA85-91B73BF29DC7}" dt="2024-01-14T16:14:59.879" v="3463" actId="5793"/>
        <pc:sldMkLst>
          <pc:docMk/>
          <pc:sldMk cId="3892088941" sldId="294"/>
        </pc:sldMkLst>
        <pc:spChg chg="mod">
          <ac:chgData name="Michael Dorsey" userId="55fe7d32-ca7a-42b8-bfd4-8c73c44449d5" providerId="ADAL" clId="{AB809BAA-A81A-4561-BA85-91B73BF29DC7}" dt="2024-01-14T16:14:53.937" v="3461" actId="20577"/>
          <ac:spMkLst>
            <pc:docMk/>
            <pc:sldMk cId="3892088941" sldId="294"/>
            <ac:spMk id="2" creationId="{122D2F35-8F5F-3677-B0F1-2177DF751228}"/>
          </ac:spMkLst>
        </pc:spChg>
        <pc:spChg chg="mod">
          <ac:chgData name="Michael Dorsey" userId="55fe7d32-ca7a-42b8-bfd4-8c73c44449d5" providerId="ADAL" clId="{AB809BAA-A81A-4561-BA85-91B73BF29DC7}" dt="2024-01-14T16:14:59.879" v="3463" actId="5793"/>
          <ac:spMkLst>
            <pc:docMk/>
            <pc:sldMk cId="3892088941" sldId="294"/>
            <ac:spMk id="3" creationId="{1647BFB9-708F-E76F-86F0-8969F7BF31B7}"/>
          </ac:spMkLst>
        </pc:spChg>
      </pc:sldChg>
      <pc:sldChg chg="addSp modSp new mod modNotesTx">
        <pc:chgData name="Michael Dorsey" userId="55fe7d32-ca7a-42b8-bfd4-8c73c44449d5" providerId="ADAL" clId="{AB809BAA-A81A-4561-BA85-91B73BF29DC7}" dt="2024-01-15T20:15:28.482" v="5287" actId="20577"/>
        <pc:sldMkLst>
          <pc:docMk/>
          <pc:sldMk cId="4054886143" sldId="295"/>
        </pc:sldMkLst>
        <pc:spChg chg="mod">
          <ac:chgData name="Michael Dorsey" userId="55fe7d32-ca7a-42b8-bfd4-8c73c44449d5" providerId="ADAL" clId="{AB809BAA-A81A-4561-BA85-91B73BF29DC7}" dt="2024-01-14T16:16:20.664" v="3486" actId="20577"/>
          <ac:spMkLst>
            <pc:docMk/>
            <pc:sldMk cId="4054886143" sldId="295"/>
            <ac:spMk id="2" creationId="{3A652F4F-1309-8EB0-79E2-96794304B657}"/>
          </ac:spMkLst>
        </pc:spChg>
        <pc:spChg chg="mod">
          <ac:chgData name="Michael Dorsey" userId="55fe7d32-ca7a-42b8-bfd4-8c73c44449d5" providerId="ADAL" clId="{AB809BAA-A81A-4561-BA85-91B73BF29DC7}" dt="2024-01-14T16:16:32.522" v="3487"/>
          <ac:spMkLst>
            <pc:docMk/>
            <pc:sldMk cId="4054886143" sldId="295"/>
            <ac:spMk id="3" creationId="{32D6C4F6-E47C-C103-D19F-BDE4270D15F3}"/>
          </ac:spMkLst>
        </pc:spChg>
        <pc:picChg chg="add mod">
          <ac:chgData name="Michael Dorsey" userId="55fe7d32-ca7a-42b8-bfd4-8c73c44449d5" providerId="ADAL" clId="{AB809BAA-A81A-4561-BA85-91B73BF29DC7}" dt="2024-01-14T16:16:46.898" v="3491" actId="1076"/>
          <ac:picMkLst>
            <pc:docMk/>
            <pc:sldMk cId="4054886143" sldId="295"/>
            <ac:picMk id="4" creationId="{F5965E93-431A-AC94-E877-8073CFD4F42D}"/>
          </ac:picMkLst>
        </pc:picChg>
      </pc:sldChg>
      <pc:sldChg chg="modSp new mod">
        <pc:chgData name="Michael Dorsey" userId="55fe7d32-ca7a-42b8-bfd4-8c73c44449d5" providerId="ADAL" clId="{AB809BAA-A81A-4561-BA85-91B73BF29DC7}" dt="2024-01-15T16:49:11.899" v="5085" actId="6549"/>
        <pc:sldMkLst>
          <pc:docMk/>
          <pc:sldMk cId="745858524" sldId="296"/>
        </pc:sldMkLst>
        <pc:spChg chg="mod">
          <ac:chgData name="Michael Dorsey" userId="55fe7d32-ca7a-42b8-bfd4-8c73c44449d5" providerId="ADAL" clId="{AB809BAA-A81A-4561-BA85-91B73BF29DC7}" dt="2024-01-14T16:17:28.174" v="3520" actId="20577"/>
          <ac:spMkLst>
            <pc:docMk/>
            <pc:sldMk cId="745858524" sldId="296"/>
            <ac:spMk id="2" creationId="{AF117A65-F8CC-8A7E-F15B-204D3DECA51E}"/>
          </ac:spMkLst>
        </pc:spChg>
        <pc:spChg chg="mod">
          <ac:chgData name="Michael Dorsey" userId="55fe7d32-ca7a-42b8-bfd4-8c73c44449d5" providerId="ADAL" clId="{AB809BAA-A81A-4561-BA85-91B73BF29DC7}" dt="2024-01-15T16:49:11.899" v="5085" actId="6549"/>
          <ac:spMkLst>
            <pc:docMk/>
            <pc:sldMk cId="745858524" sldId="296"/>
            <ac:spMk id="3" creationId="{7042C912-3CC5-FC8D-A3EB-BB3BF5093D21}"/>
          </ac:spMkLst>
        </pc:spChg>
      </pc:sldChg>
      <pc:sldChg chg="addSp modSp new mod modNotesTx">
        <pc:chgData name="Michael Dorsey" userId="55fe7d32-ca7a-42b8-bfd4-8c73c44449d5" providerId="ADAL" clId="{AB809BAA-A81A-4561-BA85-91B73BF29DC7}" dt="2024-01-15T14:34:02.797" v="4430" actId="20577"/>
        <pc:sldMkLst>
          <pc:docMk/>
          <pc:sldMk cId="4018731810" sldId="297"/>
        </pc:sldMkLst>
        <pc:spChg chg="mod">
          <ac:chgData name="Michael Dorsey" userId="55fe7d32-ca7a-42b8-bfd4-8c73c44449d5" providerId="ADAL" clId="{AB809BAA-A81A-4561-BA85-91B73BF29DC7}" dt="2024-01-14T16:21:05.060" v="3538" actId="20577"/>
          <ac:spMkLst>
            <pc:docMk/>
            <pc:sldMk cId="4018731810" sldId="297"/>
            <ac:spMk id="2" creationId="{ECE326F8-9162-89F0-0962-148A42E1BF06}"/>
          </ac:spMkLst>
        </pc:spChg>
        <pc:spChg chg="mod">
          <ac:chgData name="Michael Dorsey" userId="55fe7d32-ca7a-42b8-bfd4-8c73c44449d5" providerId="ADAL" clId="{AB809BAA-A81A-4561-BA85-91B73BF29DC7}" dt="2024-01-14T16:23:36.592" v="3571" actId="114"/>
          <ac:spMkLst>
            <pc:docMk/>
            <pc:sldMk cId="4018731810" sldId="297"/>
            <ac:spMk id="3" creationId="{23C0945B-463A-F816-D76B-194E7E199FE3}"/>
          </ac:spMkLst>
        </pc:spChg>
        <pc:picChg chg="add mod">
          <ac:chgData name="Michael Dorsey" userId="55fe7d32-ca7a-42b8-bfd4-8c73c44449d5" providerId="ADAL" clId="{AB809BAA-A81A-4561-BA85-91B73BF29DC7}" dt="2024-01-14T16:23:02.724" v="3560" actId="1076"/>
          <ac:picMkLst>
            <pc:docMk/>
            <pc:sldMk cId="4018731810" sldId="297"/>
            <ac:picMk id="5" creationId="{CAAA59CF-2E4C-B39C-E2BB-55B1880ACEBB}"/>
          </ac:picMkLst>
        </pc:picChg>
      </pc:sldChg>
      <pc:sldChg chg="modSp new mod">
        <pc:chgData name="Michael Dorsey" userId="55fe7d32-ca7a-42b8-bfd4-8c73c44449d5" providerId="ADAL" clId="{AB809BAA-A81A-4561-BA85-91B73BF29DC7}" dt="2024-01-14T16:24:29.011" v="3584" actId="20577"/>
        <pc:sldMkLst>
          <pc:docMk/>
          <pc:sldMk cId="303969063" sldId="298"/>
        </pc:sldMkLst>
        <pc:spChg chg="mod">
          <ac:chgData name="Michael Dorsey" userId="55fe7d32-ca7a-42b8-bfd4-8c73c44449d5" providerId="ADAL" clId="{AB809BAA-A81A-4561-BA85-91B73BF29DC7}" dt="2024-01-14T16:24:02.915" v="3577" actId="20577"/>
          <ac:spMkLst>
            <pc:docMk/>
            <pc:sldMk cId="303969063" sldId="298"/>
            <ac:spMk id="2" creationId="{D5AB22A1-CC68-8F2A-E311-468277D4A789}"/>
          </ac:spMkLst>
        </pc:spChg>
        <pc:spChg chg="mod">
          <ac:chgData name="Michael Dorsey" userId="55fe7d32-ca7a-42b8-bfd4-8c73c44449d5" providerId="ADAL" clId="{AB809BAA-A81A-4561-BA85-91B73BF29DC7}" dt="2024-01-14T16:24:29.011" v="3584" actId="20577"/>
          <ac:spMkLst>
            <pc:docMk/>
            <pc:sldMk cId="303969063" sldId="298"/>
            <ac:spMk id="3" creationId="{41D2CF94-799E-4D63-28FA-7F35C0E41C80}"/>
          </ac:spMkLst>
        </pc:spChg>
      </pc:sldChg>
      <pc:sldChg chg="addSp modSp new mod modNotesTx">
        <pc:chgData name="Michael Dorsey" userId="55fe7d32-ca7a-42b8-bfd4-8c73c44449d5" providerId="ADAL" clId="{AB809BAA-A81A-4561-BA85-91B73BF29DC7}" dt="2024-01-15T14:34:40.595" v="4432" actId="1076"/>
        <pc:sldMkLst>
          <pc:docMk/>
          <pc:sldMk cId="2917099945" sldId="299"/>
        </pc:sldMkLst>
        <pc:spChg chg="mod">
          <ac:chgData name="Michael Dorsey" userId="55fe7d32-ca7a-42b8-bfd4-8c73c44449d5" providerId="ADAL" clId="{AB809BAA-A81A-4561-BA85-91B73BF29DC7}" dt="2024-01-14T16:28:09.885" v="3706" actId="20577"/>
          <ac:spMkLst>
            <pc:docMk/>
            <pc:sldMk cId="2917099945" sldId="299"/>
            <ac:spMk id="2" creationId="{4A99B513-3EB8-CD16-39F5-A5A30E5788C9}"/>
          </ac:spMkLst>
        </pc:spChg>
        <pc:spChg chg="mod">
          <ac:chgData name="Michael Dorsey" userId="55fe7d32-ca7a-42b8-bfd4-8c73c44449d5" providerId="ADAL" clId="{AB809BAA-A81A-4561-BA85-91B73BF29DC7}" dt="2024-01-14T16:30:34.465" v="3758" actId="27636"/>
          <ac:spMkLst>
            <pc:docMk/>
            <pc:sldMk cId="2917099945" sldId="299"/>
            <ac:spMk id="3" creationId="{149B7806-FDA7-65ED-52F1-0DA7440F8AB6}"/>
          </ac:spMkLst>
        </pc:spChg>
        <pc:picChg chg="add mod">
          <ac:chgData name="Michael Dorsey" userId="55fe7d32-ca7a-42b8-bfd4-8c73c44449d5" providerId="ADAL" clId="{AB809BAA-A81A-4561-BA85-91B73BF29DC7}" dt="2024-01-15T14:34:40.595" v="4432" actId="1076"/>
          <ac:picMkLst>
            <pc:docMk/>
            <pc:sldMk cId="2917099945" sldId="299"/>
            <ac:picMk id="4" creationId="{ACA60CAC-9B1B-BD04-8388-CA6F9362079F}"/>
          </ac:picMkLst>
        </pc:picChg>
      </pc:sldChg>
      <pc:sldChg chg="addSp modSp new mod modNotesTx">
        <pc:chgData name="Michael Dorsey" userId="55fe7d32-ca7a-42b8-bfd4-8c73c44449d5" providerId="ADAL" clId="{AB809BAA-A81A-4561-BA85-91B73BF29DC7}" dt="2024-01-14T16:39:06.973" v="3879" actId="20577"/>
        <pc:sldMkLst>
          <pc:docMk/>
          <pc:sldMk cId="2512147360" sldId="300"/>
        </pc:sldMkLst>
        <pc:spChg chg="mod">
          <ac:chgData name="Michael Dorsey" userId="55fe7d32-ca7a-42b8-bfd4-8c73c44449d5" providerId="ADAL" clId="{AB809BAA-A81A-4561-BA85-91B73BF29DC7}" dt="2024-01-14T16:29:31.832" v="3733" actId="20577"/>
          <ac:spMkLst>
            <pc:docMk/>
            <pc:sldMk cId="2512147360" sldId="300"/>
            <ac:spMk id="2" creationId="{320EA173-2516-9A29-4C2A-399720A767A4}"/>
          </ac:spMkLst>
        </pc:spChg>
        <pc:spChg chg="mod">
          <ac:chgData name="Michael Dorsey" userId="55fe7d32-ca7a-42b8-bfd4-8c73c44449d5" providerId="ADAL" clId="{AB809BAA-A81A-4561-BA85-91B73BF29DC7}" dt="2024-01-14T16:29:55.045" v="3743" actId="6549"/>
          <ac:spMkLst>
            <pc:docMk/>
            <pc:sldMk cId="2512147360" sldId="300"/>
            <ac:spMk id="3" creationId="{0FFC7E60-FED9-9A2D-EC0A-0E1DB2B5071E}"/>
          </ac:spMkLst>
        </pc:spChg>
        <pc:picChg chg="add mod">
          <ac:chgData name="Michael Dorsey" userId="55fe7d32-ca7a-42b8-bfd4-8c73c44449d5" providerId="ADAL" clId="{AB809BAA-A81A-4561-BA85-91B73BF29DC7}" dt="2024-01-14T16:30:02.940" v="3745" actId="1076"/>
          <ac:picMkLst>
            <pc:docMk/>
            <pc:sldMk cId="2512147360" sldId="300"/>
            <ac:picMk id="4" creationId="{59354EE7-3282-D5DF-F931-713D41B4DB9F}"/>
          </ac:picMkLst>
        </pc:picChg>
      </pc:sldChg>
      <pc:sldChg chg="addSp modSp new mod modNotesTx">
        <pc:chgData name="Michael Dorsey" userId="55fe7d32-ca7a-42b8-bfd4-8c73c44449d5" providerId="ADAL" clId="{AB809BAA-A81A-4561-BA85-91B73BF29DC7}" dt="2024-01-15T14:38:31.956" v="4443" actId="1036"/>
        <pc:sldMkLst>
          <pc:docMk/>
          <pc:sldMk cId="3110924513" sldId="301"/>
        </pc:sldMkLst>
        <pc:spChg chg="mod">
          <ac:chgData name="Michael Dorsey" userId="55fe7d32-ca7a-42b8-bfd4-8c73c44449d5" providerId="ADAL" clId="{AB809BAA-A81A-4561-BA85-91B73BF29DC7}" dt="2024-01-14T16:31:08.690" v="3777" actId="20577"/>
          <ac:spMkLst>
            <pc:docMk/>
            <pc:sldMk cId="3110924513" sldId="301"/>
            <ac:spMk id="2" creationId="{5DCF3ECD-9D1D-2208-43F5-17F1167BDA9E}"/>
          </ac:spMkLst>
        </pc:spChg>
        <pc:spChg chg="mod">
          <ac:chgData name="Michael Dorsey" userId="55fe7d32-ca7a-42b8-bfd4-8c73c44449d5" providerId="ADAL" clId="{AB809BAA-A81A-4561-BA85-91B73BF29DC7}" dt="2024-01-14T16:31:24.599" v="3789" actId="6549"/>
          <ac:spMkLst>
            <pc:docMk/>
            <pc:sldMk cId="3110924513" sldId="301"/>
            <ac:spMk id="3" creationId="{EB23A1F9-2FD2-F8F0-BBD3-00802FC12851}"/>
          </ac:spMkLst>
        </pc:spChg>
        <pc:picChg chg="add mod">
          <ac:chgData name="Michael Dorsey" userId="55fe7d32-ca7a-42b8-bfd4-8c73c44449d5" providerId="ADAL" clId="{AB809BAA-A81A-4561-BA85-91B73BF29DC7}" dt="2024-01-15T14:38:31.956" v="4443" actId="1036"/>
          <ac:picMkLst>
            <pc:docMk/>
            <pc:sldMk cId="3110924513" sldId="301"/>
            <ac:picMk id="4" creationId="{7F4F4C07-4074-0B68-4A55-A12949E85F23}"/>
          </ac:picMkLst>
        </pc:picChg>
      </pc:sldChg>
      <pc:sldChg chg="modSp new mod">
        <pc:chgData name="Michael Dorsey" userId="55fe7d32-ca7a-42b8-bfd4-8c73c44449d5" providerId="ADAL" clId="{AB809BAA-A81A-4561-BA85-91B73BF29DC7}" dt="2024-01-14T16:32:30.767" v="3802" actId="114"/>
        <pc:sldMkLst>
          <pc:docMk/>
          <pc:sldMk cId="2054120330" sldId="302"/>
        </pc:sldMkLst>
        <pc:spChg chg="mod">
          <ac:chgData name="Michael Dorsey" userId="55fe7d32-ca7a-42b8-bfd4-8c73c44449d5" providerId="ADAL" clId="{AB809BAA-A81A-4561-BA85-91B73BF29DC7}" dt="2024-01-14T16:32:10.271" v="3794"/>
          <ac:spMkLst>
            <pc:docMk/>
            <pc:sldMk cId="2054120330" sldId="302"/>
            <ac:spMk id="2" creationId="{C50BEBE7-FA55-FF00-5DCD-7DB5B5A8FB02}"/>
          </ac:spMkLst>
        </pc:spChg>
        <pc:spChg chg="mod">
          <ac:chgData name="Michael Dorsey" userId="55fe7d32-ca7a-42b8-bfd4-8c73c44449d5" providerId="ADAL" clId="{AB809BAA-A81A-4561-BA85-91B73BF29DC7}" dt="2024-01-14T16:32:30.767" v="3802" actId="114"/>
          <ac:spMkLst>
            <pc:docMk/>
            <pc:sldMk cId="2054120330" sldId="302"/>
            <ac:spMk id="3" creationId="{1E7C9C61-8D2A-A915-2C27-FAB8D2721D5C}"/>
          </ac:spMkLst>
        </pc:spChg>
      </pc:sldChg>
      <pc:sldChg chg="addSp modSp new mod modNotesTx">
        <pc:chgData name="Michael Dorsey" userId="55fe7d32-ca7a-42b8-bfd4-8c73c44449d5" providerId="ADAL" clId="{AB809BAA-A81A-4561-BA85-91B73BF29DC7}" dt="2024-01-14T16:39:22.218" v="3892" actId="20577"/>
        <pc:sldMkLst>
          <pc:docMk/>
          <pc:sldMk cId="2651296053" sldId="303"/>
        </pc:sldMkLst>
        <pc:spChg chg="mod">
          <ac:chgData name="Michael Dorsey" userId="55fe7d32-ca7a-42b8-bfd4-8c73c44449d5" providerId="ADAL" clId="{AB809BAA-A81A-4561-BA85-91B73BF29DC7}" dt="2024-01-14T16:33:19.664" v="3813" actId="20577"/>
          <ac:spMkLst>
            <pc:docMk/>
            <pc:sldMk cId="2651296053" sldId="303"/>
            <ac:spMk id="2" creationId="{96CF5D9B-E6E3-5BCC-7EA8-7EE2BB71B703}"/>
          </ac:spMkLst>
        </pc:spChg>
        <pc:spChg chg="mod">
          <ac:chgData name="Michael Dorsey" userId="55fe7d32-ca7a-42b8-bfd4-8c73c44449d5" providerId="ADAL" clId="{AB809BAA-A81A-4561-BA85-91B73BF29DC7}" dt="2024-01-14T16:33:30.316" v="3819" actId="6549"/>
          <ac:spMkLst>
            <pc:docMk/>
            <pc:sldMk cId="2651296053" sldId="303"/>
            <ac:spMk id="3" creationId="{CBAFC196-E43D-D1F4-C89F-C322914F714F}"/>
          </ac:spMkLst>
        </pc:spChg>
        <pc:picChg chg="add mod">
          <ac:chgData name="Michael Dorsey" userId="55fe7d32-ca7a-42b8-bfd4-8c73c44449d5" providerId="ADAL" clId="{AB809BAA-A81A-4561-BA85-91B73BF29DC7}" dt="2024-01-14T16:33:42.919" v="3823" actId="1076"/>
          <ac:picMkLst>
            <pc:docMk/>
            <pc:sldMk cId="2651296053" sldId="303"/>
            <ac:picMk id="4" creationId="{922EEAFF-ABA2-FCFA-0FC9-B3AD1D185747}"/>
          </ac:picMkLst>
        </pc:picChg>
      </pc:sldChg>
      <pc:sldChg chg="addSp modSp new mod modNotesTx">
        <pc:chgData name="Michael Dorsey" userId="55fe7d32-ca7a-42b8-bfd4-8c73c44449d5" providerId="ADAL" clId="{AB809BAA-A81A-4561-BA85-91B73BF29DC7}" dt="2024-01-14T16:39:29.473" v="3904" actId="20577"/>
        <pc:sldMkLst>
          <pc:docMk/>
          <pc:sldMk cId="4064710117" sldId="304"/>
        </pc:sldMkLst>
        <pc:spChg chg="mod">
          <ac:chgData name="Michael Dorsey" userId="55fe7d32-ca7a-42b8-bfd4-8c73c44449d5" providerId="ADAL" clId="{AB809BAA-A81A-4561-BA85-91B73BF29DC7}" dt="2024-01-14T16:33:56.720" v="3840" actId="20577"/>
          <ac:spMkLst>
            <pc:docMk/>
            <pc:sldMk cId="4064710117" sldId="304"/>
            <ac:spMk id="2" creationId="{CFA363DD-B47D-8245-7533-2548FB2088EF}"/>
          </ac:spMkLst>
        </pc:spChg>
        <pc:spChg chg="mod">
          <ac:chgData name="Michael Dorsey" userId="55fe7d32-ca7a-42b8-bfd4-8c73c44449d5" providerId="ADAL" clId="{AB809BAA-A81A-4561-BA85-91B73BF29DC7}" dt="2024-01-14T16:34:07.214" v="3848" actId="6549"/>
          <ac:spMkLst>
            <pc:docMk/>
            <pc:sldMk cId="4064710117" sldId="304"/>
            <ac:spMk id="3" creationId="{8A2EFAAE-5810-2CE9-C71C-0A9410C6B279}"/>
          </ac:spMkLst>
        </pc:spChg>
        <pc:picChg chg="add mod">
          <ac:chgData name="Michael Dorsey" userId="55fe7d32-ca7a-42b8-bfd4-8c73c44449d5" providerId="ADAL" clId="{AB809BAA-A81A-4561-BA85-91B73BF29DC7}" dt="2024-01-14T16:34:17.976" v="3851" actId="1076"/>
          <ac:picMkLst>
            <pc:docMk/>
            <pc:sldMk cId="4064710117" sldId="304"/>
            <ac:picMk id="4" creationId="{A678C9F7-F481-C7D1-1E9A-5FDC3E4D5421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5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9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8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2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2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6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easiest way to create a JavaScript Object is using an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 literal.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6DE77-1FC6-F4FA-B7BF-02C612DD279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js/js_error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KKjPveq" TargetMode="External"/><Relationship Id="rId2" Type="http://schemas.openxmlformats.org/officeDocument/2006/relationships/hyperlink" Target="https://codepen.io/michael-dorsey/pen/NWJpMO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gONOzd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errors.asp" TargetMode="External"/><Relationship Id="rId5" Type="http://schemas.openxmlformats.org/officeDocument/2006/relationships/hyperlink" Target="https://www.w3schools.com/js/js_objects.asp" TargetMode="External"/><Relationship Id="rId4" Type="http://schemas.openxmlformats.org/officeDocument/2006/relationships/hyperlink" Target="https://www.w3schools.com/js/js_thi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eYwOEL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QWXLMg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wvOdZB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poYrzL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YzoKxBK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function_definition.asp" TargetMode="External"/><Relationship Id="rId3" Type="http://schemas.openxmlformats.org/officeDocument/2006/relationships/hyperlink" Target="https://www.w3schools.com/js/js_callback.asp" TargetMode="External"/><Relationship Id="rId7" Type="http://schemas.openxmlformats.org/officeDocument/2006/relationships/hyperlink" Target="https://developer.mozilla.org/en-US/docs/Web/JavaScript/Reference/Functions/Arrow_functio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reka.co/blog/advanced-javascript-tutorial/#functions" TargetMode="External"/><Relationship Id="rId11" Type="http://schemas.openxmlformats.org/officeDocument/2006/relationships/hyperlink" Target="https://www.freecodecamp.org/news/javascript-callback-functions-what-are-callbacks-in-js-and-how-to-use-them/" TargetMode="External"/><Relationship Id="rId5" Type="http://schemas.openxmlformats.org/officeDocument/2006/relationships/hyperlink" Target="https://www.w3schools.com/js/js_scope.asp" TargetMode="External"/><Relationship Id="rId10" Type="http://schemas.openxmlformats.org/officeDocument/2006/relationships/hyperlink" Target="https://www.w3schools.com/js/js_function_parameters.asp" TargetMode="External"/><Relationship Id="rId4" Type="http://schemas.openxmlformats.org/officeDocument/2006/relationships/hyperlink" Target="https://www.w3schools.com/js/js_functions.asp" TargetMode="External"/><Relationship Id="rId9" Type="http://schemas.openxmlformats.org/officeDocument/2006/relationships/hyperlink" Target="https://www.geeksforgeeks.org/javascript-anonymous-function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bGZqMr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DOM, JS Objects, this Keyword,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AA25-E8D2-9104-9930-D4388C0D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991C-9F47-1903-2248-D1F50DAF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17650" cy="4023360"/>
          </a:xfrm>
        </p:spPr>
        <p:txBody>
          <a:bodyPr>
            <a:normAutofit/>
          </a:bodyPr>
          <a:lstStyle/>
          <a:p>
            <a:r>
              <a:rPr lang="en-US" dirty="0"/>
              <a:t>In JavaScript,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keyword refers to the current object.</a:t>
            </a:r>
          </a:p>
          <a:p>
            <a:pPr lvl="1"/>
            <a:r>
              <a:rPr lang="en-US" dirty="0"/>
              <a:t>It is not a variable; it is a </a:t>
            </a:r>
            <a:r>
              <a:rPr lang="en-US" b="1" i="1" dirty="0"/>
              <a:t>keyword</a:t>
            </a:r>
            <a:r>
              <a:rPr lang="en-US" dirty="0"/>
              <a:t>. You cannot change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.</a:t>
            </a:r>
          </a:p>
          <a:p>
            <a:r>
              <a:rPr lang="en-US" dirty="0"/>
              <a:t>It allows access to the object’s properties and attributes from within an object method, function or event.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 keyword refers to different objects depending on how it is used:</a:t>
            </a:r>
          </a:p>
          <a:p>
            <a:pPr lvl="1"/>
            <a:r>
              <a:rPr lang="en-US" dirty="0"/>
              <a:t>In an object method, 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 refers to the current object.</a:t>
            </a:r>
          </a:p>
          <a:p>
            <a:pPr lvl="1"/>
            <a:r>
              <a:rPr lang="en-US" dirty="0"/>
              <a:t>Alone or in a function, 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 refers to the global object.</a:t>
            </a:r>
          </a:p>
          <a:p>
            <a:pPr lvl="1"/>
            <a:r>
              <a:rPr lang="en-US" dirty="0"/>
              <a:t>In a function in </a:t>
            </a:r>
            <a:r>
              <a:rPr lang="en-US" b="1" i="1" dirty="0"/>
              <a:t>strict</a:t>
            </a:r>
            <a:r>
              <a:rPr lang="en-US" dirty="0"/>
              <a:t> mode, 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 is undefined.</a:t>
            </a:r>
          </a:p>
          <a:p>
            <a:pPr lvl="1"/>
            <a:r>
              <a:rPr lang="en-US" dirty="0"/>
              <a:t>In an event, 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 refers to the element that received the event.</a:t>
            </a:r>
          </a:p>
          <a:p>
            <a:pPr lvl="1"/>
            <a:r>
              <a:rPr lang="en-US" dirty="0"/>
              <a:t>Methods like call(), apply(), and bind() can refer 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 to any object.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268F8-F8E0-383E-84D4-51D800D528E1}"/>
              </a:ext>
            </a:extLst>
          </p:cNvPr>
          <p:cNvSpPr txBox="1"/>
          <p:nvPr/>
        </p:nvSpPr>
        <p:spPr>
          <a:xfrm>
            <a:off x="8484781" y="2287753"/>
            <a:ext cx="3168502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What is “strict” mode?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Strict mode is a way to opt-in to a restricted variant of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eliminates some JavaScript silent errors by changing them to throw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Fixes mistakes that make it difficult for JavaScript engines to perform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Prohibits some syntax likely to be defined in future versions of ECMAScript.</a:t>
            </a:r>
          </a:p>
        </p:txBody>
      </p:sp>
    </p:spTree>
    <p:extLst>
      <p:ext uri="{BB962C8B-B14F-4D97-AF65-F5344CB8AC3E}">
        <p14:creationId xmlns:p14="http://schemas.microsoft.com/office/powerpoint/2010/main" val="93697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1AE-AD13-503E-0F91-35DB813A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1F83-906F-F773-7279-CF3BEB0C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three general types of errors in programming.</a:t>
            </a:r>
          </a:p>
          <a:p>
            <a:r>
              <a:rPr lang="en-US" sz="2400" dirty="0"/>
              <a:t>1) </a:t>
            </a:r>
            <a:r>
              <a:rPr lang="en-US" sz="2400" b="1" i="1" dirty="0"/>
              <a:t>Syntax errors</a:t>
            </a:r>
            <a:r>
              <a:rPr lang="en-US" sz="2400" dirty="0"/>
              <a:t>: mistakes in the code structure.</a:t>
            </a:r>
          </a:p>
          <a:p>
            <a:pPr lvl="1"/>
            <a:r>
              <a:rPr lang="en-US" sz="2000" dirty="0"/>
              <a:t>Examples: spelling mistakes, forgetting to close a bracket { }.</a:t>
            </a:r>
          </a:p>
          <a:p>
            <a:r>
              <a:rPr lang="en-US" sz="2400" dirty="0"/>
              <a:t>2) </a:t>
            </a:r>
            <a:r>
              <a:rPr lang="en-US" sz="2400" b="1" i="1" dirty="0"/>
              <a:t>Runtime errors</a:t>
            </a:r>
            <a:r>
              <a:rPr lang="en-US" sz="2400" dirty="0"/>
              <a:t>: mistakes that occur while the program is running.</a:t>
            </a:r>
          </a:p>
          <a:p>
            <a:pPr lvl="1"/>
            <a:r>
              <a:rPr lang="en-US" sz="2000" dirty="0"/>
              <a:t>Examples: divide by 0, infinite loops.</a:t>
            </a:r>
          </a:p>
          <a:p>
            <a:r>
              <a:rPr lang="en-US" sz="2400" dirty="0"/>
              <a:t>3) </a:t>
            </a:r>
            <a:r>
              <a:rPr lang="en-US" sz="2400" b="1" i="1" dirty="0"/>
              <a:t>Logical errors</a:t>
            </a:r>
            <a:r>
              <a:rPr lang="en-US" sz="2400" dirty="0"/>
              <a:t>: mistakes in the logic of the code.</a:t>
            </a:r>
          </a:p>
          <a:p>
            <a:pPr lvl="1"/>
            <a:r>
              <a:rPr lang="en-US" sz="2000" dirty="0"/>
              <a:t>Example: program behaving unexpectedly, program not producing the correct output.</a:t>
            </a:r>
          </a:p>
          <a:p>
            <a:r>
              <a:rPr lang="en-US" sz="2400" dirty="0"/>
              <a:t>We can use error handling to find, catch, and handle problems with code.</a:t>
            </a:r>
          </a:p>
          <a:p>
            <a:r>
              <a:rPr lang="en-US" sz="2400" dirty="0"/>
              <a:t>Conditional statements (if/else) can also be used to control errors.</a:t>
            </a:r>
          </a:p>
        </p:txBody>
      </p:sp>
    </p:spTree>
    <p:extLst>
      <p:ext uri="{BB962C8B-B14F-4D97-AF65-F5344CB8AC3E}">
        <p14:creationId xmlns:p14="http://schemas.microsoft.com/office/powerpoint/2010/main" val="256544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1AE-AD13-503E-0F91-35DB813A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1F83-906F-F773-7279-CF3BEB0C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Four keywords to implement error handling: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try</a:t>
            </a:r>
            <a:endParaRPr lang="en-US" sz="2400" dirty="0"/>
          </a:p>
          <a:p>
            <a:pPr lvl="1"/>
            <a:r>
              <a:rPr lang="en-US" sz="2000" dirty="0"/>
              <a:t>Defines a code block to run (to try).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catch</a:t>
            </a:r>
            <a:endParaRPr lang="en-US" sz="2400" dirty="0"/>
          </a:p>
          <a:p>
            <a:pPr lvl="1"/>
            <a:r>
              <a:rPr lang="en-US" sz="2000" dirty="0"/>
              <a:t>Defines a code block to “catch” an error in the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statement and handle it appropriately.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finally</a:t>
            </a:r>
            <a:endParaRPr lang="en-US" sz="2400" dirty="0"/>
          </a:p>
          <a:p>
            <a:pPr lvl="1"/>
            <a:r>
              <a:rPr lang="en-US" sz="2000" dirty="0"/>
              <a:t>Defines a code block to run regardless of whether there was an error in the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statement or not.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throw</a:t>
            </a:r>
            <a:endParaRPr lang="en-US" sz="2400" dirty="0"/>
          </a:p>
          <a:p>
            <a:pPr lvl="1"/>
            <a:r>
              <a:rPr lang="en-US" sz="2000" dirty="0"/>
              <a:t>Defines a custom error that should be “thrown” to a 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108146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5DAD-9D34-403A-399D-02B47E1B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B943-2447-44A5-7884-642CD047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catch</a:t>
            </a:r>
            <a:r>
              <a:rPr lang="en-US" sz="2400" dirty="0"/>
              <a:t> come in pairs.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catch</a:t>
            </a:r>
            <a:r>
              <a:rPr lang="en-US" sz="2000" dirty="0"/>
              <a:t> block will only be executed if an error occurs in the </a:t>
            </a:r>
            <a:r>
              <a:rPr lang="en-US" sz="2000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block.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389A2FB-B67C-A86F-EF91-FBAD3C52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46" y="2899611"/>
            <a:ext cx="7802507" cy="26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3882-3313-B05B-0106-54521900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E6B5-4590-BA7A-4D8E-847EC63B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When an error occurs, JavaScript will stop and generate an “error” object.</a:t>
            </a:r>
          </a:p>
          <a:p>
            <a:pPr lvl="1"/>
            <a:r>
              <a:rPr lang="en-US" sz="2000" dirty="0"/>
              <a:t>Known as “throw an exception” or “throw an error”.</a:t>
            </a:r>
          </a:p>
          <a:p>
            <a:pPr lvl="1"/>
            <a:r>
              <a:rPr lang="en-US" sz="2000" dirty="0"/>
              <a:t>The error object can be viewed to help diagnose the problem.</a:t>
            </a:r>
          </a:p>
          <a:p>
            <a:pPr lvl="2"/>
            <a:r>
              <a:rPr lang="en-US" sz="1600" dirty="0" err="1">
                <a:solidFill>
                  <a:srgbClr val="FF0000"/>
                </a:solidFill>
              </a:rPr>
              <a:t>error.message</a:t>
            </a:r>
            <a:endParaRPr lang="en-US" sz="1600" dirty="0">
              <a:solidFill>
                <a:srgbClr val="FF0000"/>
              </a:solidFill>
            </a:endParaRP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error.name</a:t>
            </a:r>
          </a:p>
          <a:p>
            <a:pPr lvl="2"/>
            <a:r>
              <a:rPr lang="en-US" sz="1600" dirty="0" err="1">
                <a:solidFill>
                  <a:srgbClr val="FF0000"/>
                </a:solidFill>
              </a:rPr>
              <a:t>error.stack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400" dirty="0"/>
              <a:t>View types of errors: </a:t>
            </a:r>
            <a:r>
              <a:rPr lang="en-US" sz="2400" dirty="0">
                <a:hlinkClick r:id="rId2"/>
              </a:rPr>
              <a:t>https://www.w3schools.com/js/js_errors.asp</a:t>
            </a:r>
            <a:endParaRPr lang="en-US" sz="24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1F62C7-9125-E640-99B0-86672DC3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437" y="3059433"/>
            <a:ext cx="4451125" cy="20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334D-B859-EF72-1CA8-5CD1C198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CF32-B605-CD26-378D-F28C36B3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finally</a:t>
            </a:r>
            <a:r>
              <a:rPr lang="en-US" sz="2400" dirty="0"/>
              <a:t> statement lets you execute code, after </a:t>
            </a:r>
            <a:r>
              <a:rPr lang="en-US" sz="2400" dirty="0">
                <a:solidFill>
                  <a:srgbClr val="FF0000"/>
                </a:solidFill>
              </a:rPr>
              <a:t>try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catch</a:t>
            </a:r>
            <a:r>
              <a:rPr lang="en-US" sz="2400" dirty="0"/>
              <a:t>, regardless of the result.</a:t>
            </a:r>
          </a:p>
          <a:p>
            <a:r>
              <a:rPr lang="en-US" sz="2400" dirty="0"/>
              <a:t>It allows programmers to define actions that must be performed regardless of the outcome. </a:t>
            </a:r>
          </a:p>
          <a:p>
            <a:pPr lvl="1"/>
            <a:r>
              <a:rPr lang="en-US" sz="2200" dirty="0"/>
              <a:t>Examples: clean up memory, properly store data, send a message to the user.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A8F84-2F6B-FB68-D122-A50DEACD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84" y="3931447"/>
            <a:ext cx="6822831" cy="22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3882-3313-B05B-0106-54521900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E6B5-4590-BA7A-4D8E-847EC63B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throw</a:t>
            </a:r>
            <a:r>
              <a:rPr lang="en-US" sz="2400" dirty="0"/>
              <a:t> statement allows you to create a </a:t>
            </a:r>
            <a:r>
              <a:rPr lang="en-US" sz="2400" b="1" i="1" dirty="0"/>
              <a:t>custom error</a:t>
            </a:r>
            <a:r>
              <a:rPr lang="en-US" sz="2400" dirty="0"/>
              <a:t>, usually based on your program’s business rules.</a:t>
            </a:r>
          </a:p>
          <a:p>
            <a:pPr lvl="1"/>
            <a:r>
              <a:rPr lang="en-US" sz="2000" dirty="0"/>
              <a:t>Example: a user tries to create a username that has already been taken.</a:t>
            </a:r>
          </a:p>
          <a:p>
            <a:r>
              <a:rPr lang="en-US" sz="2400" dirty="0"/>
              <a:t>The exception can be a string, number, Boolean or an object.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8AFC3-8CBB-881A-E25A-02C68EDE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82" y="3632198"/>
            <a:ext cx="5712836" cy="24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C52E-93ED-CA0D-1C18-2390A2F2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7B70-5B19-E824-5C6A-65C33E80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Examples:</a:t>
            </a:r>
          </a:p>
          <a:p>
            <a:pPr lvl="1"/>
            <a:r>
              <a:rPr lang="en-US" sz="2000" dirty="0">
                <a:hlinkClick r:id="rId2"/>
              </a:rPr>
              <a:t>https://codepen.io/michael-dorsey/pen/NWJpMOQ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https://codepen.io/michael-dorsey/pen/KKjPveq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98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566C-A8FE-4AD0-8100-CFA5A72C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C686-92C1-1CDA-50D9-79080EC0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an </a:t>
            </a:r>
            <a:r>
              <a:rPr lang="en-US" sz="2400" b="1" i="1" dirty="0"/>
              <a:t>object constructor function </a:t>
            </a:r>
            <a:r>
              <a:rPr lang="en-US" sz="2400" dirty="0"/>
              <a:t>for a “Car” object.</a:t>
            </a:r>
            <a:endParaRPr lang="en-US" sz="2200" dirty="0"/>
          </a:p>
          <a:p>
            <a:r>
              <a:rPr lang="en-US" sz="2200" dirty="0"/>
              <a:t>A Car object has the following properties:</a:t>
            </a:r>
          </a:p>
          <a:p>
            <a:pPr lvl="1"/>
            <a:r>
              <a:rPr lang="en-US" sz="2200" dirty="0"/>
              <a:t>Make (example: Honda)</a:t>
            </a:r>
          </a:p>
          <a:p>
            <a:pPr lvl="1"/>
            <a:r>
              <a:rPr lang="en-US" sz="2200" dirty="0"/>
              <a:t>Model (example: Civic)</a:t>
            </a:r>
          </a:p>
          <a:p>
            <a:pPr lvl="1"/>
            <a:r>
              <a:rPr lang="en-US" sz="2200" dirty="0"/>
              <a:t>Year (example: 2024)</a:t>
            </a:r>
          </a:p>
          <a:p>
            <a:r>
              <a:rPr lang="en-US" sz="2400" dirty="0"/>
              <a:t>A Car object has a method called </a:t>
            </a:r>
            <a:r>
              <a:rPr lang="en-US" sz="2400" dirty="0" err="1">
                <a:solidFill>
                  <a:srgbClr val="FF0000"/>
                </a:solidFill>
              </a:rPr>
              <a:t>displayDetails</a:t>
            </a:r>
            <a:r>
              <a:rPr lang="en-US" sz="2400" dirty="0"/>
              <a:t> that returns the make, model and year in a string.</a:t>
            </a:r>
          </a:p>
          <a:p>
            <a:r>
              <a:rPr lang="en-US" sz="2400" dirty="0"/>
              <a:t>Use a try/catch block to check if the year is a number and greater than 0. Throw an error if it is not. </a:t>
            </a:r>
          </a:p>
          <a:p>
            <a:r>
              <a:rPr lang="en-US" sz="2400" dirty="0"/>
              <a:t>Starter code: </a:t>
            </a:r>
            <a:r>
              <a:rPr lang="en-US" sz="2400" dirty="0">
                <a:hlinkClick r:id="rId2"/>
              </a:rPr>
              <a:t>https://codepen.io/michael-dorsey/pen/gONOzdY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963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https://www.w3schools.com/js/js_htmldom.asp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https://www.w3schools.com/js/js_this.asp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https://www.w3schools.com/js/js_objects.asp</a:t>
            </a:r>
            <a:endParaRPr lang="en-US" dirty="0"/>
          </a:p>
          <a:p>
            <a:r>
              <a:rPr lang="en-US" dirty="0">
                <a:hlinkClick r:id="rId6"/>
              </a:rPr>
              <a:t>https://www.w3schools.com/js/js_errors.asp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Explain what DOM is and how it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this</a:t>
            </a:r>
            <a:r>
              <a:rPr lang="en-US" sz="2400" dirty="0"/>
              <a:t> keyword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Describe objects and its use in 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different types of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Write code to access and use object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error handling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Functions and Arrow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62563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different function writing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arrow function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invoking function and function callback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simple to complex functions using all the different function writing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different interactive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8919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8749-B3CC-664B-6ECD-05BC6D5B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6DC-DA4E-CD39-2222-1CF7EE6D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JavaScript </a:t>
            </a:r>
            <a:r>
              <a:rPr lang="en-US" sz="2400" b="1" i="1" dirty="0"/>
              <a:t>function</a:t>
            </a:r>
            <a:r>
              <a:rPr lang="en-US" sz="2400" dirty="0"/>
              <a:t> is a block of code designed to perform a particular task.</a:t>
            </a:r>
          </a:p>
          <a:p>
            <a:pPr lvl="1"/>
            <a:r>
              <a:rPr lang="en-US" sz="2000" dirty="0"/>
              <a:t>It is executed when something invokes it (calls it).</a:t>
            </a:r>
          </a:p>
          <a:p>
            <a:pPr lvl="1"/>
            <a:r>
              <a:rPr lang="en-US" sz="2000" dirty="0"/>
              <a:t>It is defined once but invoked many times.</a:t>
            </a:r>
          </a:p>
          <a:p>
            <a:pPr lvl="1"/>
            <a:r>
              <a:rPr lang="en-US" sz="2000" dirty="0"/>
              <a:t>Can use the same code with different arguments to produce different results.</a:t>
            </a:r>
          </a:p>
          <a:p>
            <a:pPr lvl="1"/>
            <a:r>
              <a:rPr lang="en-US" sz="2000" dirty="0"/>
              <a:t>Can be used to return a value, construct an object, or just run any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386597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8749-B3CC-664B-6ECD-05BC6D5B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6DC-DA4E-CD39-2222-1CF7EE6D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with the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keyword and a unique name.</a:t>
            </a:r>
          </a:p>
          <a:p>
            <a:r>
              <a:rPr lang="en-US" dirty="0"/>
              <a:t>Parentheses ( ) may include </a:t>
            </a:r>
            <a:r>
              <a:rPr lang="en-US" b="1" i="1" dirty="0"/>
              <a:t>parameter</a:t>
            </a:r>
            <a:r>
              <a:rPr lang="en-US" dirty="0"/>
              <a:t> names separated by commas.</a:t>
            </a:r>
          </a:p>
          <a:p>
            <a:r>
              <a:rPr lang="en-US" dirty="0"/>
              <a:t>The code to be executed is placed inside { }.</a:t>
            </a:r>
          </a:p>
          <a:p>
            <a:r>
              <a:rPr lang="en-US" dirty="0"/>
              <a:t>Function </a:t>
            </a:r>
            <a:r>
              <a:rPr lang="en-US" b="1" i="1" dirty="0"/>
              <a:t>arguments</a:t>
            </a:r>
            <a:r>
              <a:rPr lang="en-US" dirty="0"/>
              <a:t> are the values received by the function when it is invoked.</a:t>
            </a:r>
          </a:p>
          <a:p>
            <a:r>
              <a:rPr lang="en-US" dirty="0"/>
              <a:t>When JavaScript reaches a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statement, the function will stop executing and return to where it came from.</a:t>
            </a:r>
          </a:p>
          <a:p>
            <a:pPr lvl="1"/>
            <a:r>
              <a:rPr lang="en-US" i="1" dirty="0"/>
              <a:t>Best practice: design your functions to have only 1 </a:t>
            </a:r>
            <a:r>
              <a:rPr lang="en-US" i="1" dirty="0">
                <a:solidFill>
                  <a:srgbClr val="FF0000"/>
                </a:solidFill>
              </a:rPr>
              <a:t>return</a:t>
            </a:r>
            <a:r>
              <a:rPr lang="en-US" i="1" dirty="0"/>
              <a:t> statement. Why?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A1EF3-EF75-A24A-744F-E526152F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33" y="4784915"/>
            <a:ext cx="6579333" cy="1084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208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8749-B3CC-664B-6ECD-05BC6D5B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6DC-DA4E-CD39-2222-1CF7EE6D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504856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Variables declared within a JavaScript function are </a:t>
            </a:r>
            <a:r>
              <a:rPr lang="en-US" sz="2400" b="1" i="1" dirty="0"/>
              <a:t>local</a:t>
            </a:r>
            <a:r>
              <a:rPr lang="en-US" sz="2400" dirty="0"/>
              <a:t> to the function.</a:t>
            </a:r>
          </a:p>
          <a:p>
            <a:r>
              <a:rPr lang="en-US" sz="2400" dirty="0"/>
              <a:t>Local variables have </a:t>
            </a:r>
            <a:r>
              <a:rPr lang="en-US" sz="2400" b="1" i="1" dirty="0"/>
              <a:t>function scope</a:t>
            </a:r>
            <a:r>
              <a:rPr lang="en-US" sz="2400" dirty="0"/>
              <a:t>, which means that they can only be accessed from within the function.</a:t>
            </a:r>
          </a:p>
          <a:p>
            <a:r>
              <a:rPr lang="en-US" sz="2400" dirty="0"/>
              <a:t>Local variables are created when a function begins, and destroyed when the function is completed.</a:t>
            </a:r>
          </a:p>
          <a:p>
            <a:r>
              <a:rPr lang="en-US" sz="2400" dirty="0"/>
              <a:t>Each function creates a new scope.</a:t>
            </a:r>
          </a:p>
          <a:p>
            <a:pPr lvl="1"/>
            <a:r>
              <a:rPr lang="en-US" sz="2000" dirty="0"/>
              <a:t>Therefore, variables with the same name can be used in different functions.</a:t>
            </a:r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BD722-0D8C-5041-95F3-7DFCE03C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116" y="2604859"/>
            <a:ext cx="3917564" cy="2505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65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8749-B3CC-664B-6ECD-05BC6D5B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6DC-DA4E-CD39-2222-1CF7EE6D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504856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 variable declared outside a function becomes </a:t>
            </a:r>
            <a:r>
              <a:rPr lang="en-US" sz="2400" b="1" i="1" dirty="0"/>
              <a:t>global</a:t>
            </a:r>
            <a:r>
              <a:rPr lang="en-US" sz="2400" dirty="0"/>
              <a:t>.</a:t>
            </a:r>
          </a:p>
          <a:p>
            <a:r>
              <a:rPr lang="en-US" sz="2400" dirty="0"/>
              <a:t>A global variable has </a:t>
            </a:r>
            <a:r>
              <a:rPr lang="en-US" sz="2400" b="1" i="1" dirty="0"/>
              <a:t>global scope </a:t>
            </a:r>
            <a:r>
              <a:rPr lang="en-US" sz="2400" dirty="0"/>
              <a:t>which means that all scripts and functions on a web page can access it. </a:t>
            </a:r>
          </a:p>
          <a:p>
            <a:r>
              <a:rPr lang="en-US" sz="2400" dirty="0"/>
              <a:t>In a web browser, global variables are destroyed when you close the browser window/tab.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E0BFE-68F7-2E44-ECBE-F64F28E9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55" y="2375565"/>
            <a:ext cx="4401336" cy="2106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943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942A-7409-81B1-1C46-E1FF088B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D224-12B3-43E5-273D-85773551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Function declaration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Self-Invoking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Anonymous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Functions with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Functions with default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Arrow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Callbacks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Recursive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3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689-6818-7285-C4E1-FB4AB8F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FEDB-95A9-AE27-AE29-82E216FD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Declared functions </a:t>
            </a:r>
            <a:r>
              <a:rPr lang="en-US" sz="2400" dirty="0"/>
              <a:t>are not executed immediately.</a:t>
            </a:r>
          </a:p>
          <a:p>
            <a:r>
              <a:rPr lang="en-US" sz="2400" dirty="0"/>
              <a:t>They will be executed later when they are invoked.</a:t>
            </a:r>
          </a:p>
          <a:p>
            <a:r>
              <a:rPr lang="en-US" sz="2400" dirty="0"/>
              <a:t>A semicolon (;) is not required after a function declaration since it is not an executable statement.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7745B-A9E6-73F5-B781-6B8F6E32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20" y="3857414"/>
            <a:ext cx="6266159" cy="1484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255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84FA-4ED2-BEC2-D071-571CB462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8B69-5D3E-D61E-0F8C-DF9D9926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JavaScript function can also be defined using an </a:t>
            </a:r>
            <a:r>
              <a:rPr lang="en-US" sz="2400" b="1" i="1" dirty="0"/>
              <a:t>expression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function expression </a:t>
            </a:r>
            <a:r>
              <a:rPr lang="en-US" sz="2400" dirty="0"/>
              <a:t>can be stored in a variable. The variable can then be used as a function.</a:t>
            </a:r>
          </a:p>
          <a:p>
            <a:r>
              <a:rPr lang="en-US" sz="2400" dirty="0"/>
              <a:t>A function expression needs a semicolon (;) because it is part of an executable statement.</a:t>
            </a:r>
          </a:p>
          <a:p>
            <a:r>
              <a:rPr lang="en-US" sz="2400" i="1" dirty="0"/>
              <a:t>Best practice: store function expressions in a </a:t>
            </a:r>
            <a:r>
              <a:rPr lang="en-US" sz="2400" i="1" dirty="0">
                <a:solidFill>
                  <a:srgbClr val="FF0000"/>
                </a:solidFill>
              </a:rPr>
              <a:t>const</a:t>
            </a:r>
            <a:r>
              <a:rPr lang="en-US" sz="2400" i="1" dirty="0"/>
              <a:t>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8DEB2-4281-00E9-DD9F-91913142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11" y="4758872"/>
            <a:ext cx="7541138" cy="1110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371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CFA-1513-50E0-545C-4D48228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0D23-EEBF-A355-375D-2412E98C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expressions can be made </a:t>
            </a:r>
            <a:r>
              <a:rPr lang="en-US" b="1" i="1" dirty="0"/>
              <a:t>self-invoking</a:t>
            </a:r>
            <a:r>
              <a:rPr lang="en-US" dirty="0"/>
              <a:t> (also called an </a:t>
            </a:r>
            <a:r>
              <a:rPr lang="en-US" b="1" i="1" dirty="0"/>
              <a:t>immediately invoked function</a:t>
            </a:r>
            <a:r>
              <a:rPr lang="en-US" dirty="0"/>
              <a:t>). This means that the function is invoked (started) automatically, without being called.</a:t>
            </a:r>
          </a:p>
          <a:p>
            <a:pPr lvl="1"/>
            <a:r>
              <a:rPr lang="en-US" i="1" dirty="0"/>
              <a:t>You cannot self-invoke a function declaration.</a:t>
            </a:r>
          </a:p>
          <a:p>
            <a:r>
              <a:rPr lang="en-US" dirty="0"/>
              <a:t>You must add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around the function to indicate that it is a function expression.</a:t>
            </a:r>
          </a:p>
          <a:p>
            <a:r>
              <a:rPr lang="en-US" dirty="0"/>
              <a:t>Function expressions will execute automatically if the expression is followed by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Useful for initialization tasks such as attaching event listeners to DOM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https://codepen.io/michael-dorsey/pen/eYwOELM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58E1D-A985-0868-E1BB-4FE1D661C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973" y="4092269"/>
            <a:ext cx="5836054" cy="1121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22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8F97-4845-439C-8D48-9ABBF462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A7C3-A81A-9D20-5297-A8722AA5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96025" cy="4023360"/>
          </a:xfrm>
        </p:spPr>
        <p:txBody>
          <a:bodyPr>
            <a:normAutofit/>
          </a:bodyPr>
          <a:lstStyle/>
          <a:p>
            <a:r>
              <a:rPr lang="en-US" dirty="0"/>
              <a:t>When a webpage is loaded, the browser creates a </a:t>
            </a:r>
            <a:r>
              <a:rPr lang="en-US" b="1" i="1" dirty="0"/>
              <a:t>Document Object Model (DOM)</a:t>
            </a:r>
            <a:r>
              <a:rPr lang="en-US" dirty="0"/>
              <a:t> of the page.</a:t>
            </a:r>
          </a:p>
          <a:p>
            <a:r>
              <a:rPr lang="en-US" dirty="0"/>
              <a:t>The DOM represents a document with a logical tree.</a:t>
            </a:r>
          </a:p>
          <a:p>
            <a:pPr lvl="1"/>
            <a:r>
              <a:rPr lang="en-US" dirty="0"/>
              <a:t>Each branch ends in a node.</a:t>
            </a:r>
          </a:p>
          <a:p>
            <a:pPr lvl="1"/>
            <a:r>
              <a:rPr lang="en-US" dirty="0"/>
              <a:t>Each node contains objects.</a:t>
            </a:r>
          </a:p>
          <a:p>
            <a:r>
              <a:rPr lang="en-US" dirty="0"/>
              <a:t>The DOM connects web pages to JavaScript by representing the structure of a document in memory.</a:t>
            </a:r>
          </a:p>
          <a:p>
            <a:pPr lvl="1"/>
            <a:r>
              <a:rPr lang="en-US" dirty="0"/>
              <a:t>Each element on a webpage is represented in the DOM.</a:t>
            </a:r>
          </a:p>
          <a:p>
            <a:pPr lvl="1"/>
            <a:r>
              <a:rPr lang="en-US" dirty="0"/>
              <a:t>This makes it possible for a JavaScript program to access individual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diagram of a window&#10;&#10;Description automatically generated">
            <a:extLst>
              <a:ext uri="{FF2B5EF4-FFF2-40B4-BE49-F238E27FC236}">
                <a16:creationId xmlns:a16="http://schemas.microsoft.com/office/drawing/2014/main" id="{8CD2FB06-BA7D-C59A-7594-4794B2F7A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" r="8739"/>
          <a:stretch/>
        </p:blipFill>
        <p:spPr>
          <a:xfrm>
            <a:off x="6762306" y="2076683"/>
            <a:ext cx="5187633" cy="33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92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EDC4-F2AA-6FEA-0BCF-36C2270E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4C98-127B-8B9C-D78E-B2CD2A12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9003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i="1" dirty="0"/>
              <a:t>anonymous function </a:t>
            </a:r>
            <a:r>
              <a:rPr lang="en-US" sz="2400" dirty="0"/>
              <a:t>is a function that does not have any name associated with it.</a:t>
            </a:r>
          </a:p>
          <a:p>
            <a:pPr lvl="1"/>
            <a:r>
              <a:rPr lang="en-US" sz="2000" dirty="0"/>
              <a:t>Functions stored in variables are anonymous functions. They do not need names as they are invoked using the variable name.</a:t>
            </a:r>
          </a:p>
          <a:p>
            <a:pPr lvl="1"/>
            <a:r>
              <a:rPr lang="en-US" sz="2000" dirty="0"/>
              <a:t>Self-invoking functions can be anonymous.</a:t>
            </a:r>
          </a:p>
          <a:p>
            <a:pPr lvl="1"/>
            <a:r>
              <a:rPr lang="en-US" sz="2000" dirty="0"/>
              <a:t>You can pass anonymous functions as parameters into another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215A8-23CB-C86E-0772-94AF901D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165" y="2018802"/>
            <a:ext cx="6467230" cy="557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74EC0-8668-3788-6912-045716504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65" y="2889353"/>
            <a:ext cx="6332551" cy="1216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77198-9836-FB15-9C30-6EA65238B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165" y="4418683"/>
            <a:ext cx="6467230" cy="1290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0769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75B4-3F21-81D0-B7B5-30204DD4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5D83-EB00-D8A8-41AE-4EEE9E9D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rules:</a:t>
            </a:r>
          </a:p>
          <a:p>
            <a:pPr lvl="1"/>
            <a:r>
              <a:rPr lang="en-US" dirty="0"/>
              <a:t>Data types for parameters are not specified.</a:t>
            </a:r>
          </a:p>
          <a:p>
            <a:pPr lvl="1"/>
            <a:r>
              <a:rPr lang="en-US" dirty="0"/>
              <a:t>Functions do not perform type checking on the passed arguments.</a:t>
            </a:r>
          </a:p>
          <a:p>
            <a:pPr lvl="1"/>
            <a:r>
              <a:rPr lang="en-US" dirty="0"/>
              <a:t>Functions do not check the number of arguments received.</a:t>
            </a:r>
          </a:p>
          <a:p>
            <a:pPr lvl="1"/>
            <a:r>
              <a:rPr lang="en-US" dirty="0"/>
              <a:t>If a function is called with missing arguments, the missing values are set to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i="1" dirty="0"/>
              <a:t>rest parameter </a:t>
            </a:r>
            <a:r>
              <a:rPr lang="en-US" dirty="0"/>
              <a:t>(...) allows a function to treat an indefinite number of arguments as an array.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4939B-F94C-4368-4409-357D27C3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89" y="4146059"/>
            <a:ext cx="4338622" cy="1910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276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3794-7C59-A96A-63F1-99235D5F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CE40-8AB0-673B-9E43-2171BD0B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 parameters can have default values. </a:t>
            </a:r>
          </a:p>
          <a:p>
            <a:r>
              <a:rPr lang="en-US" sz="2400" dirty="0"/>
              <a:t>If a parameter is not passed to a function, it can have a predetermined value and therefore not be </a:t>
            </a:r>
            <a:r>
              <a:rPr lang="en-US" sz="2400" dirty="0">
                <a:solidFill>
                  <a:srgbClr val="FF0000"/>
                </a:solidFill>
              </a:rPr>
              <a:t>undefined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CA3E6-7CB8-6E69-694C-354AAA32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03" y="3429000"/>
            <a:ext cx="5845993" cy="1988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413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942A-7409-81B1-1C46-E1FF088B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D224-12B3-43E5-273D-85773551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An </a:t>
            </a:r>
            <a:r>
              <a:rPr lang="en-US" sz="1800" b="1" i="1" dirty="0"/>
              <a:t>arrow function </a:t>
            </a:r>
            <a:r>
              <a:rPr lang="en-US" sz="1800" dirty="0"/>
              <a:t>expression is a compact alternative to a traditional function expression.</a:t>
            </a:r>
          </a:p>
          <a:p>
            <a:r>
              <a:rPr lang="en-US" sz="1800" dirty="0"/>
              <a:t>It makes our code more concise and simplifies function scoping and the </a:t>
            </a:r>
            <a:r>
              <a:rPr lang="en-US" sz="1800" dirty="0">
                <a:solidFill>
                  <a:srgbClr val="FF0000"/>
                </a:solidFill>
              </a:rPr>
              <a:t>this</a:t>
            </a:r>
            <a:r>
              <a:rPr lang="en-US" sz="1800" dirty="0"/>
              <a:t> keyword.</a:t>
            </a:r>
          </a:p>
          <a:p>
            <a:r>
              <a:rPr lang="en-US" sz="1800" i="1" dirty="0"/>
              <a:t>Arrow functions are useful where you need to write a small function which is executed somewhere else.</a:t>
            </a:r>
          </a:p>
          <a:p>
            <a:r>
              <a:rPr lang="en-US" sz="1800" dirty="0"/>
              <a:t>Arrow functions use an arrow: </a:t>
            </a:r>
            <a:r>
              <a:rPr lang="en-US" sz="2800" b="1" dirty="0"/>
              <a:t>=&gt;</a:t>
            </a:r>
          </a:p>
          <a:p>
            <a:pPr lvl="1"/>
            <a:r>
              <a:rPr lang="en-US" sz="1600" dirty="0"/>
              <a:t>Everything </a:t>
            </a:r>
            <a:r>
              <a:rPr lang="en-US" sz="1600" b="1" i="1" dirty="0"/>
              <a:t>before</a:t>
            </a:r>
            <a:r>
              <a:rPr lang="en-US" sz="1600" dirty="0"/>
              <a:t> the arrow are arguments.</a:t>
            </a:r>
          </a:p>
          <a:p>
            <a:pPr lvl="1"/>
            <a:r>
              <a:rPr lang="en-US" sz="1600" dirty="0"/>
              <a:t>Everything </a:t>
            </a:r>
            <a:r>
              <a:rPr lang="en-US" sz="1600" b="1" i="1" dirty="0"/>
              <a:t>after</a:t>
            </a:r>
            <a:r>
              <a:rPr lang="en-US" sz="1600" dirty="0"/>
              <a:t> the arrow is always returned as the result of the function.</a:t>
            </a:r>
          </a:p>
          <a:p>
            <a:r>
              <a:rPr lang="en-US" sz="1800" dirty="0"/>
              <a:t>Arrow functions are always anonymous. </a:t>
            </a:r>
          </a:p>
          <a:p>
            <a:pPr lvl="1"/>
            <a:r>
              <a:rPr lang="en-US" sz="1600" dirty="0"/>
              <a:t>If the arrow function needs to call itself, use a named function expression instead. </a:t>
            </a:r>
          </a:p>
          <a:p>
            <a:pPr lvl="1"/>
            <a:r>
              <a:rPr lang="en-US" sz="1600" dirty="0"/>
              <a:t>You can also assign the arrow function to a variable, so it has a name.</a:t>
            </a:r>
          </a:p>
          <a:p>
            <a:r>
              <a:rPr lang="en-US" sz="1800" dirty="0"/>
              <a:t>Restrictions on arrow functions:</a:t>
            </a:r>
          </a:p>
          <a:p>
            <a:pPr lvl="1"/>
            <a:r>
              <a:rPr lang="en-US" sz="1600" dirty="0"/>
              <a:t>Arrow functions do not have their own </a:t>
            </a:r>
            <a:r>
              <a:rPr lang="en-US" sz="1600" dirty="0">
                <a:solidFill>
                  <a:srgbClr val="FF0000"/>
                </a:solidFill>
              </a:rPr>
              <a:t>this</a:t>
            </a:r>
            <a:r>
              <a:rPr lang="en-US" sz="1600" dirty="0"/>
              <a:t>. They are not well suited for defining object methods.</a:t>
            </a:r>
          </a:p>
          <a:p>
            <a:pPr lvl="1"/>
            <a:r>
              <a:rPr lang="en-US" sz="1600" dirty="0"/>
              <a:t>Arrow functions are not hoisted. They must be defined before they are used.</a:t>
            </a:r>
          </a:p>
          <a:p>
            <a:pPr lvl="1"/>
            <a:r>
              <a:rPr lang="en-US" sz="1600" dirty="0"/>
              <a:t>Cannot be used as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806599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942A-7409-81B1-1C46-E1FF088B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444C0-4381-C17D-736E-608ABC84C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156" y="286603"/>
            <a:ext cx="3285706" cy="58960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BF47B5-EEDA-D456-07CD-CE728646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10199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Parentheses () can be omitted if the function has 1 parameter.</a:t>
            </a:r>
          </a:p>
          <a:p>
            <a:r>
              <a:rPr lang="en-US" sz="2400" dirty="0"/>
              <a:t>Parentheses () are required for 0 or multiple parameters.</a:t>
            </a:r>
          </a:p>
          <a:p>
            <a:r>
              <a:rPr lang="en-US" sz="2400" dirty="0"/>
              <a:t>Braces {} and the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keyword can be omitted if the function directly returns an expression.</a:t>
            </a:r>
          </a:p>
          <a:p>
            <a:r>
              <a:rPr lang="en-US" sz="2400" dirty="0"/>
              <a:t>Braces {} are required if there are multiple statements.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keyword is required if there are multiple statements.</a:t>
            </a:r>
          </a:p>
          <a:p>
            <a:pPr lvl="1"/>
            <a:r>
              <a:rPr lang="en-US" sz="2000" dirty="0"/>
              <a:t>Arrow functions cannot guess what or when you want to return.</a:t>
            </a:r>
          </a:p>
        </p:txBody>
      </p:sp>
    </p:spTree>
    <p:extLst>
      <p:ext uri="{BB962C8B-B14F-4D97-AF65-F5344CB8AC3E}">
        <p14:creationId xmlns:p14="http://schemas.microsoft.com/office/powerpoint/2010/main" val="1556916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3C32D-10B7-A4C0-624A-18CA9EC8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44" y="725000"/>
            <a:ext cx="9503124" cy="4880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D4A87-9518-A111-E3CA-24C002A96285}"/>
              </a:ext>
            </a:extLst>
          </p:cNvPr>
          <p:cNvSpPr txBox="1"/>
          <p:nvPr/>
        </p:nvSpPr>
        <p:spPr>
          <a:xfrm>
            <a:off x="328246" y="890954"/>
            <a:ext cx="1758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convert a traditional function to an arrow function.</a:t>
            </a:r>
          </a:p>
        </p:txBody>
      </p:sp>
    </p:spTree>
    <p:extLst>
      <p:ext uri="{BB962C8B-B14F-4D97-AF65-F5344CB8AC3E}">
        <p14:creationId xmlns:p14="http://schemas.microsoft.com/office/powerpoint/2010/main" val="1853663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BE5854-64FB-DE9D-F943-612CFD5D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1" y="269731"/>
            <a:ext cx="5497430" cy="5836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35FD6-179C-E340-B8D2-F4A1A1EA9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862" y="269730"/>
            <a:ext cx="3867808" cy="36613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FD230-E90B-20C2-E709-ACC6F7920121}"/>
              </a:ext>
            </a:extLst>
          </p:cNvPr>
          <p:cNvSpPr txBox="1"/>
          <p:nvPr/>
        </p:nvSpPr>
        <p:spPr>
          <a:xfrm>
            <a:off x="6463862" y="4075185"/>
            <a:ext cx="5187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B1B1B"/>
                </a:solidFill>
                <a:effectLst/>
                <a:latin typeface="Inter"/>
              </a:rPr>
              <a:t>Parentheses () can only be omitted if the function has a single simple parameter. If it has multiple parameters or no parameters, the parentheses around the parameter list are required.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B1B1B"/>
                </a:solidFill>
                <a:latin typeface="Inter"/>
              </a:rPr>
              <a:t>B</a:t>
            </a:r>
            <a:r>
              <a:rPr lang="en-US" sz="1400" b="0" i="0" dirty="0">
                <a:solidFill>
                  <a:srgbClr val="1B1B1B"/>
                </a:solidFill>
                <a:effectLst/>
                <a:latin typeface="Inter"/>
              </a:rPr>
              <a:t>races {} can only be omitted if the function directly returns an expression. If the body has additional lines of processing, the braces are required.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B1B1B"/>
                </a:solidFill>
                <a:latin typeface="Inter"/>
              </a:rPr>
              <a:t>The </a:t>
            </a:r>
            <a:r>
              <a:rPr lang="en-US" sz="1400" dirty="0">
                <a:solidFill>
                  <a:srgbClr val="FF0000"/>
                </a:solidFill>
                <a:latin typeface="Inter"/>
              </a:rPr>
              <a:t>return</a:t>
            </a:r>
            <a:r>
              <a:rPr lang="en-US" sz="1400" dirty="0">
                <a:solidFill>
                  <a:srgbClr val="1B1B1B"/>
                </a:solidFill>
                <a:latin typeface="Inter"/>
              </a:rPr>
              <a:t> keyword can only be omitted if the function directly returns an expression. If the body has additional lines of processing, the </a:t>
            </a:r>
            <a:r>
              <a:rPr lang="en-US" sz="1400" dirty="0">
                <a:solidFill>
                  <a:srgbClr val="FF0000"/>
                </a:solidFill>
                <a:latin typeface="Inter"/>
              </a:rPr>
              <a:t>return</a:t>
            </a:r>
            <a:r>
              <a:rPr lang="en-US" sz="1400" dirty="0">
                <a:solidFill>
                  <a:srgbClr val="1B1B1B"/>
                </a:solidFill>
                <a:latin typeface="Inter"/>
              </a:rPr>
              <a:t> keyword is required.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720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A0993A-3435-A172-4DF2-60B3EC18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39" y="409137"/>
            <a:ext cx="4019000" cy="2877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5B7E2-0601-20EB-0DC7-B2735E020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59" y="409138"/>
            <a:ext cx="5922916" cy="2877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F737B3-9E90-CA65-D620-9D22530224CC}"/>
              </a:ext>
            </a:extLst>
          </p:cNvPr>
          <p:cNvSpPr txBox="1"/>
          <p:nvPr/>
        </p:nvSpPr>
        <p:spPr>
          <a:xfrm>
            <a:off x="1324303" y="39624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Arrow functions are always unnamed. If the arrow function needs to call itself, use a named function expression instead.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Arrow functions can have either an expression body or the usual block body. In an expression body, only a single expression is specified, which becomes the implicit return value. In a block body, you must use an explicit </a:t>
            </a:r>
            <a:r>
              <a:rPr lang="en-US" i="0" dirty="0">
                <a:solidFill>
                  <a:srgbClr val="FF0000"/>
                </a:solidFill>
                <a:effectLst/>
                <a:latin typeface="Inter"/>
              </a:rPr>
              <a:t>return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2491223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3947-CC2E-E92B-67B9-B352F59D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59B-1756-60D1-FDF8-463BCE48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callback</a:t>
            </a:r>
            <a:r>
              <a:rPr lang="en-US" sz="2400" dirty="0"/>
              <a:t> is a function passed as an argument to another function. This technique allows a function to call another function.</a:t>
            </a:r>
          </a:p>
          <a:p>
            <a:r>
              <a:rPr lang="en-US" sz="2400" dirty="0"/>
              <a:t>When you pass a function as an argument, </a:t>
            </a:r>
            <a:r>
              <a:rPr lang="en-US" sz="2400" b="1" i="1" dirty="0"/>
              <a:t>remember not to use parenthesis ()</a:t>
            </a:r>
            <a:r>
              <a:rPr lang="en-US" sz="2400" dirty="0"/>
              <a:t>.</a:t>
            </a:r>
          </a:p>
          <a:p>
            <a:r>
              <a:rPr lang="en-US" sz="2400" dirty="0"/>
              <a:t>Why do we use callbacks?</a:t>
            </a:r>
          </a:p>
          <a:p>
            <a:pPr lvl="1"/>
            <a:r>
              <a:rPr lang="en-US" sz="2000" dirty="0"/>
              <a:t>JavaScript runs code sequentially in top-down order. However, there are some cases that code must run after something else happens and not sequentially. This is called </a:t>
            </a:r>
            <a:r>
              <a:rPr lang="en-US" sz="2000" b="1" i="1" dirty="0"/>
              <a:t>asynchronous</a:t>
            </a:r>
            <a:r>
              <a:rPr lang="en-US" sz="2000" dirty="0"/>
              <a:t> programming.</a:t>
            </a:r>
          </a:p>
          <a:p>
            <a:pPr lvl="1"/>
            <a:r>
              <a:rPr lang="en-US" sz="2000" dirty="0"/>
              <a:t>Callbacks make sure that a function is not going to run before a task is completed but will run right after the task has completed. </a:t>
            </a:r>
          </a:p>
          <a:p>
            <a:pPr lvl="1"/>
            <a:r>
              <a:rPr lang="en-US" sz="2000" dirty="0"/>
              <a:t>Examples: waiting for a file to load; waiting for a response from an external server.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521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3947-CC2E-E92B-67B9-B352F59D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EB7FC-00F1-2A06-6043-FFCE33B0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24" y="2070183"/>
            <a:ext cx="7680752" cy="199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040E9-29EC-EB74-85E5-84070AC32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24" y="4493342"/>
            <a:ext cx="7619548" cy="13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40B5-C6E6-6B52-D4B9-C863D6F8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D827-8D39-421C-F0CB-694EDB79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DOM has built-in methods to access each object.</a:t>
            </a:r>
          </a:p>
          <a:p>
            <a:pPr lvl="1"/>
            <a:r>
              <a:rPr lang="en-US" dirty="0"/>
              <a:t>Use the</a:t>
            </a:r>
            <a:r>
              <a:rPr lang="en-US" dirty="0">
                <a:solidFill>
                  <a:srgbClr val="FF0000"/>
                </a:solidFill>
              </a:rPr>
              <a:t> document </a:t>
            </a:r>
            <a:r>
              <a:rPr lang="en-US" dirty="0"/>
              <a:t>interface to access the DOM.</a:t>
            </a:r>
          </a:p>
          <a:p>
            <a:r>
              <a:rPr lang="en-US" dirty="0"/>
              <a:t>Ways to access HTML elements: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document.getElementsByClassName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document.getElementsByName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Ways to display JavaScript data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innerHTML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Display data by changing this property of an HTML element.</a:t>
            </a:r>
          </a:p>
          <a:p>
            <a:pPr lvl="2"/>
            <a:r>
              <a:rPr lang="en-US" dirty="0"/>
              <a:t>Example: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("demo").</a:t>
            </a:r>
            <a:r>
              <a:rPr lang="en-US" dirty="0" err="1">
                <a:solidFill>
                  <a:srgbClr val="FF0000"/>
                </a:solidFill>
              </a:rPr>
              <a:t>innerHTML</a:t>
            </a:r>
            <a:r>
              <a:rPr lang="en-US" dirty="0">
                <a:solidFill>
                  <a:srgbClr val="FF0000"/>
                </a:solidFill>
              </a:rPr>
              <a:t> = “Hello World”;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US" dirty="0"/>
              <a:t>Overwrites all existing HTML with the new HTML. Useful for testing purposes</a:t>
            </a:r>
          </a:p>
          <a:p>
            <a:pPr lvl="2"/>
            <a:r>
              <a:rPr lang="en-US" dirty="0"/>
              <a:t>Example: </a:t>
            </a:r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(“Hello World”);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https://codepen.io/michael-dorsey/pen/QWXLMgG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11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3947-CC2E-E92B-67B9-B352F59D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2FBD-C8B2-10AC-E5EE-E36552B4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https://codepen.io/michael-dorsey/pen/wvOdZBy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3768E-6370-BC4B-DF24-68BC394BC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596" y="3150141"/>
            <a:ext cx="7441768" cy="1800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FE9384-4F79-62C2-D2C8-7707E1664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596" y="1994070"/>
            <a:ext cx="7441768" cy="8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4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617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function that calls itself is called a </a:t>
            </a:r>
            <a:r>
              <a:rPr lang="en-US" sz="2400" b="1" i="1" dirty="0"/>
              <a:t>recursive function</a:t>
            </a:r>
            <a:r>
              <a:rPr lang="en-US" sz="2400" dirty="0"/>
              <a:t>.</a:t>
            </a:r>
          </a:p>
          <a:p>
            <a:r>
              <a:rPr lang="en-US" sz="2400" dirty="0"/>
              <a:t>Recursion is analogous to a loop. </a:t>
            </a:r>
          </a:p>
          <a:p>
            <a:pPr lvl="1"/>
            <a:r>
              <a:rPr lang="en-US" sz="2000" dirty="0"/>
              <a:t>Execute the same code multiple times.</a:t>
            </a:r>
          </a:p>
          <a:p>
            <a:pPr lvl="1"/>
            <a:r>
              <a:rPr lang="en-US" sz="2000" dirty="0"/>
              <a:t>Requires a condition to avoid an infinite recursion.</a:t>
            </a:r>
          </a:p>
          <a:p>
            <a:r>
              <a:rPr lang="en-US" sz="2400" dirty="0"/>
              <a:t>Why use recursion?</a:t>
            </a:r>
          </a:p>
          <a:p>
            <a:pPr lvl="1"/>
            <a:r>
              <a:rPr lang="en-US" sz="2000" dirty="0"/>
              <a:t>Can help break down a problem into smaller, similar sub-problems</a:t>
            </a:r>
          </a:p>
          <a:p>
            <a:r>
              <a:rPr lang="en-US" sz="2400" dirty="0"/>
              <a:t>Example: </a:t>
            </a:r>
            <a:r>
              <a:rPr lang="en-US" sz="2400" dirty="0">
                <a:hlinkClick r:id="rId3"/>
              </a:rPr>
              <a:t>https://codepen.io/michael-dorsey/pen/poYrzLg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B629A-69AD-5BFE-3DB3-EC7A255C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92" y="2015533"/>
            <a:ext cx="6137423" cy="28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4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566C-A8FE-4AD0-8100-CFA5A72C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C686-92C1-1CDA-50D9-79080EC0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Starter code: </a:t>
            </a:r>
            <a:r>
              <a:rPr lang="en-US" sz="2400" dirty="0">
                <a:hlinkClick r:id="rId2"/>
              </a:rPr>
              <a:t>https://codepen.io/michael-dorsey/pen/YzoKxBK</a:t>
            </a:r>
            <a:endParaRPr lang="en-US" sz="2400" dirty="0"/>
          </a:p>
          <a:p>
            <a:r>
              <a:rPr lang="en-US" sz="2400" dirty="0"/>
              <a:t>Convert each of the 5 given functions into an arrow-style function.</a:t>
            </a:r>
          </a:p>
        </p:txBody>
      </p:sp>
    </p:spTree>
    <p:extLst>
      <p:ext uri="{BB962C8B-B14F-4D97-AF65-F5344CB8AC3E}">
        <p14:creationId xmlns:p14="http://schemas.microsoft.com/office/powerpoint/2010/main" val="3774880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620D-87D7-412A-5F82-01A2447A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DA5E-F4C6-4B69-F12D-9F73E437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Quiz 1</a:t>
            </a:r>
          </a:p>
          <a:p>
            <a:pPr lvl="1"/>
            <a:r>
              <a:rPr lang="en-US" sz="2400" dirty="0"/>
              <a:t>Worth 10% of your grade.</a:t>
            </a:r>
          </a:p>
          <a:p>
            <a:pPr lvl="1"/>
            <a:r>
              <a:rPr lang="en-US" sz="2400" dirty="0"/>
              <a:t>Take it at-home, at your convenience.</a:t>
            </a:r>
          </a:p>
          <a:p>
            <a:pPr lvl="1"/>
            <a:r>
              <a:rPr lang="en-US" sz="2400" dirty="0"/>
              <a:t>Covers Module 1: Lessons 1 and 2.</a:t>
            </a:r>
          </a:p>
          <a:p>
            <a:pPr lvl="1"/>
            <a:r>
              <a:rPr lang="en-US" sz="2400" dirty="0"/>
              <a:t>35-minute time limit.</a:t>
            </a:r>
          </a:p>
          <a:p>
            <a:pPr lvl="1"/>
            <a:r>
              <a:rPr lang="en-US" sz="2400" dirty="0"/>
              <a:t>25 multiple-choice and multi-select questions.</a:t>
            </a:r>
          </a:p>
          <a:p>
            <a:pPr lvl="1"/>
            <a:r>
              <a:rPr lang="en-US" sz="2400" dirty="0"/>
              <a:t>Due by July 16, 8:00am.</a:t>
            </a:r>
          </a:p>
        </p:txBody>
      </p:sp>
    </p:spTree>
    <p:extLst>
      <p:ext uri="{BB962C8B-B14F-4D97-AF65-F5344CB8AC3E}">
        <p14:creationId xmlns:p14="http://schemas.microsoft.com/office/powerpoint/2010/main" val="268061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Do Learning Activity 1.3.3.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Read Lesson 1.4 and do Learning Activities 1.4.1.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Declare any preferences for members of your group project by July 9 (max 3 people in a group).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400" b="1" dirty="0"/>
              <a:t>Assessments Reminder:</a:t>
            </a:r>
          </a:p>
          <a:p>
            <a:pPr lvl="1"/>
            <a:r>
              <a:rPr lang="en-US" sz="2000" u="sng" dirty="0"/>
              <a:t>Quiz 1</a:t>
            </a:r>
            <a:r>
              <a:rPr lang="en-US" sz="2000" dirty="0"/>
              <a:t> due July 16, 8:00am.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133901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https://www.w3schools.com/js/js_callback.asp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https://www.w3schools.com/js/js_functions.asp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https://www.w3schools.com/js/js_scope.asp</a:t>
            </a:r>
            <a:endParaRPr lang="en-US" dirty="0"/>
          </a:p>
          <a:p>
            <a:r>
              <a:rPr lang="en-US" dirty="0">
                <a:hlinkClick r:id="rId6"/>
              </a:rPr>
              <a:t>https://www.edureka.co/blog/advanced-javascript-tutorial/#functions</a:t>
            </a:r>
            <a:endParaRPr lang="en-US" dirty="0"/>
          </a:p>
          <a:p>
            <a:r>
              <a:rPr lang="en-US" dirty="0">
                <a:hlinkClick r:id="rId7"/>
              </a:rPr>
              <a:t>https://developer.mozilla.org/en-US/docs/Web/JavaScript/Reference/Functions/Arrow_functions</a:t>
            </a:r>
            <a:endParaRPr lang="en-US" dirty="0"/>
          </a:p>
          <a:p>
            <a:r>
              <a:rPr lang="en-US" dirty="0">
                <a:hlinkClick r:id="rId8"/>
              </a:rPr>
              <a:t>https://www.w3schools.com/js/js_function_definition.asp</a:t>
            </a:r>
            <a:endParaRPr lang="en-US" dirty="0"/>
          </a:p>
          <a:p>
            <a:r>
              <a:rPr lang="en-US" dirty="0">
                <a:hlinkClick r:id="rId9"/>
              </a:rPr>
              <a:t>https://www.geeksforgeeks.org/javascript-anonymous-functions/</a:t>
            </a:r>
            <a:endParaRPr lang="en-US" dirty="0"/>
          </a:p>
          <a:p>
            <a:r>
              <a:rPr lang="en-US" dirty="0">
                <a:hlinkClick r:id="rId10"/>
              </a:rPr>
              <a:t>https://www.w3schools.com/js/js_function_parameters.asp</a:t>
            </a:r>
            <a:endParaRPr lang="en-US" dirty="0"/>
          </a:p>
          <a:p>
            <a:r>
              <a:rPr lang="en-US" dirty="0">
                <a:hlinkClick r:id="rId11"/>
              </a:rPr>
              <a:t>https://www.freecodecamp.org/news/javascript-callback-functions-what-are-callbacks-in-js-and-how-to-use-them/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0A0-1268-1F92-55CC-4653C3EA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4DD9-B7BB-0701-8F4C-D5ACBE6D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JavaScript is an “object-based” language.</a:t>
            </a:r>
          </a:p>
          <a:p>
            <a:pPr lvl="1"/>
            <a:r>
              <a:rPr lang="en-US" sz="1600" dirty="0"/>
              <a:t>In JavaScript, </a:t>
            </a:r>
            <a:r>
              <a:rPr lang="en-US" sz="1600" b="1" dirty="0"/>
              <a:t>everything is an object </a:t>
            </a:r>
            <a:r>
              <a:rPr lang="en-US" sz="1600" dirty="0"/>
              <a:t>(except for language constructs, keywords and operators).</a:t>
            </a:r>
          </a:p>
          <a:p>
            <a:r>
              <a:rPr lang="en-US" sz="1800" b="1" i="1" dirty="0"/>
              <a:t>An object is an unordered collection of data.</a:t>
            </a:r>
          </a:p>
          <a:p>
            <a:pPr lvl="1"/>
            <a:r>
              <a:rPr lang="en-US" sz="1600" dirty="0"/>
              <a:t>Data can be primitive types, functions and even other objects.</a:t>
            </a:r>
          </a:p>
          <a:p>
            <a:r>
              <a:rPr lang="en-US" sz="1800" dirty="0"/>
              <a:t>Objects have properties. Properties have values.</a:t>
            </a:r>
          </a:p>
          <a:p>
            <a:pPr lvl="1"/>
            <a:r>
              <a:rPr lang="en-US" sz="1600" dirty="0"/>
              <a:t>Written as </a:t>
            </a:r>
            <a:r>
              <a:rPr lang="en-US" sz="1600" b="1" dirty="0" err="1"/>
              <a:t>name:value</a:t>
            </a:r>
            <a:r>
              <a:rPr lang="en-US" sz="1600" b="1" dirty="0"/>
              <a:t> </a:t>
            </a:r>
            <a:r>
              <a:rPr lang="en-US" sz="1600" dirty="0"/>
              <a:t>pairs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[Property name]:[Property value]</a:t>
            </a:r>
          </a:p>
          <a:p>
            <a:pPr lvl="1"/>
            <a:r>
              <a:rPr lang="en-US" sz="1600" dirty="0"/>
              <a:t>Properties are like nouns and adjectives.</a:t>
            </a:r>
          </a:p>
          <a:p>
            <a:r>
              <a:rPr lang="en-US" sz="1800" dirty="0"/>
              <a:t>Objects have methods. Methods are actions that can be performed on objects.</a:t>
            </a:r>
          </a:p>
          <a:p>
            <a:pPr lvl="1"/>
            <a:r>
              <a:rPr lang="en-US" sz="1600" dirty="0"/>
              <a:t>Methods are functions stored as properties.</a:t>
            </a:r>
          </a:p>
          <a:p>
            <a:pPr lvl="1"/>
            <a:r>
              <a:rPr lang="en-US" sz="1600" dirty="0"/>
              <a:t>Methods are like verbs.</a:t>
            </a:r>
          </a:p>
          <a:p>
            <a:r>
              <a:rPr lang="en-US" sz="1800" dirty="0"/>
              <a:t>JavaScript objects are dynamic – properties can be added and deleted at any time.</a:t>
            </a:r>
          </a:p>
          <a:p>
            <a:r>
              <a:rPr lang="en-US" sz="1800" dirty="0"/>
              <a:t>Use the dot (.) operator to access property values.</a:t>
            </a:r>
          </a:p>
          <a:p>
            <a:pPr lvl="1"/>
            <a:r>
              <a:rPr lang="en-US" sz="1600" dirty="0"/>
              <a:t>The dot operator means "find the item with this name and return the associated value".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691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87CC-B595-71B3-E0FF-43D21912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05858-E82F-5B99-DA1B-836688E7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88" y="2340815"/>
            <a:ext cx="10037823" cy="31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0811-F925-693A-F092-962AC8A6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7C8B-4C6A-324E-7677-5F9029F4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User-defined</a:t>
            </a:r>
          </a:p>
          <a:p>
            <a:pPr lvl="1"/>
            <a:r>
              <a:rPr lang="en-US" dirty="0"/>
              <a:t>Custom objects created by a programmer.</a:t>
            </a:r>
          </a:p>
          <a:p>
            <a:pPr lvl="1"/>
            <a:r>
              <a:rPr lang="en-US" dirty="0"/>
              <a:t>Can be nested within other objects. This allows you to create complex or composite data structures consisting of data and methods.</a:t>
            </a:r>
          </a:p>
          <a:p>
            <a:r>
              <a:rPr lang="en-US" dirty="0"/>
              <a:t>Native objects</a:t>
            </a:r>
          </a:p>
          <a:p>
            <a:pPr lvl="1"/>
            <a:r>
              <a:rPr lang="en-US" dirty="0"/>
              <a:t>Objects associated with data types such as string, number, Boolean, etc.</a:t>
            </a:r>
          </a:p>
          <a:p>
            <a:pPr lvl="1"/>
            <a:r>
              <a:rPr lang="en-US" dirty="0"/>
              <a:t>These are governed by the ECMAScript language standard.</a:t>
            </a:r>
          </a:p>
          <a:p>
            <a:r>
              <a:rPr lang="en-US" dirty="0"/>
              <a:t>Host objects</a:t>
            </a:r>
          </a:p>
          <a:p>
            <a:pPr lvl="1"/>
            <a:r>
              <a:rPr lang="en-US" dirty="0"/>
              <a:t>Includes the window, navigator, </a:t>
            </a:r>
            <a:r>
              <a:rPr lang="en-US" dirty="0" err="1"/>
              <a:t>XMLHTTPRequest</a:t>
            </a:r>
            <a:r>
              <a:rPr lang="en-US" dirty="0"/>
              <a:t>, location, history, etc.</a:t>
            </a:r>
          </a:p>
          <a:p>
            <a:r>
              <a:rPr lang="en-US" dirty="0"/>
              <a:t>Document objects</a:t>
            </a:r>
          </a:p>
          <a:p>
            <a:pPr lvl="1"/>
            <a:r>
              <a:rPr lang="en-US" dirty="0"/>
              <a:t>Objects that are part of the DOM.</a:t>
            </a:r>
          </a:p>
          <a:p>
            <a:pPr lvl="1"/>
            <a:r>
              <a:rPr lang="en-US" dirty="0"/>
              <a:t>Defined by the W3C.</a:t>
            </a:r>
          </a:p>
        </p:txBody>
      </p:sp>
    </p:spTree>
    <p:extLst>
      <p:ext uri="{BB962C8B-B14F-4D97-AF65-F5344CB8AC3E}">
        <p14:creationId xmlns:p14="http://schemas.microsoft.com/office/powerpoint/2010/main" val="282994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4EC2-5C7E-5AD2-4747-523D2620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an object: Object Literal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B4C9F-1C26-9D66-8A03-EE676F55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94" y="1937573"/>
            <a:ext cx="10312364" cy="510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759DD-2E98-01CC-1D09-E0BFF7E17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94" y="2675482"/>
            <a:ext cx="2118874" cy="1718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B36E7-1BB2-A3D8-543F-77CB693D2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967" y="2861497"/>
            <a:ext cx="6883719" cy="3108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AF741-A8DB-30BA-9DC8-ECDEF249B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94" y="4580502"/>
            <a:ext cx="3155981" cy="1618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34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8FB-9D3C-3B84-43BC-E62322D8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an object: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2AF0-152B-0DE9-26F5-92592541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need to create multiple objects that have the same “blueprint”.</a:t>
            </a:r>
          </a:p>
          <a:p>
            <a:r>
              <a:rPr lang="en-US" dirty="0"/>
              <a:t>To do that we can use an </a:t>
            </a:r>
            <a:r>
              <a:rPr lang="en-US" b="1" i="1" dirty="0"/>
              <a:t>object constructor function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Objects of the same type can be created by calling the constructor function with 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keyword.</a:t>
            </a:r>
          </a:p>
          <a:p>
            <a:r>
              <a:rPr lang="en-US" dirty="0"/>
              <a:t>Best practice is to name constructor functions with an upper-case first letter.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function Person(…) {}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function Car(…) {}</a:t>
            </a:r>
          </a:p>
          <a:p>
            <a:r>
              <a:rPr lang="en-US" dirty="0"/>
              <a:t>Important notes: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operator is used in the constructor function to refer to the object itself.</a:t>
            </a:r>
          </a:p>
          <a:p>
            <a:pPr lvl="1"/>
            <a:r>
              <a:rPr lang="en-US" dirty="0"/>
              <a:t>There is no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statement in a constructor function.</a:t>
            </a:r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https://codepen.io/michael-dorsey/pen/bGZqMrZ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7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1164</TotalTime>
  <Words>2993</Words>
  <Application>Microsoft Office PowerPoint</Application>
  <PresentationFormat>Widescreen</PresentationFormat>
  <Paragraphs>336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Inter</vt:lpstr>
      <vt:lpstr>Verdana</vt:lpstr>
      <vt:lpstr>Wingdings</vt:lpstr>
      <vt:lpstr>Retrospect</vt:lpstr>
      <vt:lpstr>Lesson 1.2</vt:lpstr>
      <vt:lpstr>Learning Outcomes</vt:lpstr>
      <vt:lpstr>Document Object Model (DOM)</vt:lpstr>
      <vt:lpstr>Document Object Model (DOM)</vt:lpstr>
      <vt:lpstr>Objects</vt:lpstr>
      <vt:lpstr>Objects</vt:lpstr>
      <vt:lpstr>Types of Objects</vt:lpstr>
      <vt:lpstr>Ways to create an object: Object Literal</vt:lpstr>
      <vt:lpstr>Ways to create an object: Constructors</vt:lpstr>
      <vt:lpstr>this keyword</vt:lpstr>
      <vt:lpstr>Error Handling</vt:lpstr>
      <vt:lpstr>Error Handling</vt:lpstr>
      <vt:lpstr>try and catch</vt:lpstr>
      <vt:lpstr>throw an exception</vt:lpstr>
      <vt:lpstr>finally</vt:lpstr>
      <vt:lpstr>throw</vt:lpstr>
      <vt:lpstr>Error Handling</vt:lpstr>
      <vt:lpstr>Practice Activity</vt:lpstr>
      <vt:lpstr>References</vt:lpstr>
      <vt:lpstr>Lesson 1.3</vt:lpstr>
      <vt:lpstr>Learning Outcomes</vt:lpstr>
      <vt:lpstr>JavaScript Functions</vt:lpstr>
      <vt:lpstr>JavaScript Function Syntax</vt:lpstr>
      <vt:lpstr>Function Scope</vt:lpstr>
      <vt:lpstr>Global Scope</vt:lpstr>
      <vt:lpstr>Types of Functions</vt:lpstr>
      <vt:lpstr>Function Declaration</vt:lpstr>
      <vt:lpstr>Function Expression</vt:lpstr>
      <vt:lpstr>Self-Invoking Functions</vt:lpstr>
      <vt:lpstr>Anonymous Functions</vt:lpstr>
      <vt:lpstr>Functions with Parameters</vt:lpstr>
      <vt:lpstr>Functions with Default Values</vt:lpstr>
      <vt:lpstr>Arrow Functions</vt:lpstr>
      <vt:lpstr>Arrow Function Syntax</vt:lpstr>
      <vt:lpstr>PowerPoint Presentation</vt:lpstr>
      <vt:lpstr>PowerPoint Presentation</vt:lpstr>
      <vt:lpstr>PowerPoint Presentation</vt:lpstr>
      <vt:lpstr>Callbacks</vt:lpstr>
      <vt:lpstr>Callbacks</vt:lpstr>
      <vt:lpstr>Callbacks</vt:lpstr>
      <vt:lpstr>Recursive Functions</vt:lpstr>
      <vt:lpstr>Practice Activity</vt:lpstr>
      <vt:lpstr>Assessments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2024-07-08T17:07:33Z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2024-07-04T18:03:15Z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1463fdf0-2ccf-409b-b92a-cd69958e9c0b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