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58"/>
  </p:notesMasterIdLst>
  <p:sldIdLst>
    <p:sldId id="292" r:id="rId3"/>
    <p:sldId id="293" r:id="rId4"/>
    <p:sldId id="314" r:id="rId5"/>
    <p:sldId id="315" r:id="rId6"/>
    <p:sldId id="258" r:id="rId7"/>
    <p:sldId id="262" r:id="rId8"/>
    <p:sldId id="263" r:id="rId9"/>
    <p:sldId id="264" r:id="rId10"/>
    <p:sldId id="265" r:id="rId11"/>
    <p:sldId id="261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313" r:id="rId37"/>
    <p:sldId id="316" r:id="rId38"/>
    <p:sldId id="324" r:id="rId39"/>
    <p:sldId id="296" r:id="rId40"/>
    <p:sldId id="319" r:id="rId41"/>
    <p:sldId id="302" r:id="rId42"/>
    <p:sldId id="301" r:id="rId43"/>
    <p:sldId id="305" r:id="rId44"/>
    <p:sldId id="303" r:id="rId45"/>
    <p:sldId id="297" r:id="rId46"/>
    <p:sldId id="298" r:id="rId47"/>
    <p:sldId id="299" r:id="rId48"/>
    <p:sldId id="300" r:id="rId49"/>
    <p:sldId id="325" r:id="rId50"/>
    <p:sldId id="326" r:id="rId51"/>
    <p:sldId id="304" r:id="rId52"/>
    <p:sldId id="306" r:id="rId53"/>
    <p:sldId id="320" r:id="rId54"/>
    <p:sldId id="312" r:id="rId55"/>
    <p:sldId id="328" r:id="rId56"/>
    <p:sldId id="322" r:id="rId57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59"/>
      <p:bold r:id="rId60"/>
      <p:italic r:id="rId61"/>
      <p:boldItalic r:id="rId62"/>
    </p:embeddedFont>
    <p:embeddedFont>
      <p:font typeface="Proxima Nova" panose="020B060402020202020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0ECD60-BE7B-491D-8C8F-0B7DE6C2374A}" v="4" dt="2024-07-09T20:40:01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72" autoAdjust="0"/>
  </p:normalViewPr>
  <p:slideViewPr>
    <p:cSldViewPr snapToGrid="0">
      <p:cViewPr varScale="1">
        <p:scale>
          <a:sx n="128" d="100"/>
          <a:sy n="128" d="100"/>
        </p:scale>
        <p:origin x="1134" y="120"/>
      </p:cViewPr>
      <p:guideLst>
        <p:guide orient="horz" pos="1620"/>
        <p:guide pos="2880"/>
        <p:guide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5.fntdata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5" Type="http://schemas.openxmlformats.org/officeDocument/2006/relationships/slide" Target="slides/slide3.xml"/><Relationship Id="rId61" Type="http://schemas.openxmlformats.org/officeDocument/2006/relationships/font" Target="fonts/font3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6.fntdata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1.fntdata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4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Dorsey" userId="55fe7d32-ca7a-42b8-bfd4-8c73c44449d5" providerId="ADAL" clId="{C3ABC0B5-FA11-4962-9201-E11575F148D4}"/>
    <pc:docChg chg="undo custSel addSld delSld modSld sldOrd">
      <pc:chgData name="Michael Dorsey" userId="55fe7d32-ca7a-42b8-bfd4-8c73c44449d5" providerId="ADAL" clId="{C3ABC0B5-FA11-4962-9201-E11575F148D4}" dt="2024-01-24T20:42:15.867" v="2146" actId="113"/>
      <pc:docMkLst>
        <pc:docMk/>
      </pc:docMkLst>
      <pc:sldChg chg="modSp mod">
        <pc:chgData name="Michael Dorsey" userId="55fe7d32-ca7a-42b8-bfd4-8c73c44449d5" providerId="ADAL" clId="{C3ABC0B5-FA11-4962-9201-E11575F148D4}" dt="2024-01-23T22:00:17.673" v="205" actId="20577"/>
        <pc:sldMkLst>
          <pc:docMk/>
          <pc:sldMk cId="0" sldId="258"/>
        </pc:sldMkLst>
        <pc:spChg chg="mod">
          <ac:chgData name="Michael Dorsey" userId="55fe7d32-ca7a-42b8-bfd4-8c73c44449d5" providerId="ADAL" clId="{C3ABC0B5-FA11-4962-9201-E11575F148D4}" dt="2024-01-23T22:00:17.673" v="205" actId="20577"/>
          <ac:spMkLst>
            <pc:docMk/>
            <pc:sldMk cId="0" sldId="258"/>
            <ac:spMk id="66" creationId="{00000000-0000-0000-0000-000000000000}"/>
          </ac:spMkLst>
        </pc:spChg>
      </pc:sldChg>
      <pc:sldChg chg="modSp mod modNotesTx">
        <pc:chgData name="Michael Dorsey" userId="55fe7d32-ca7a-42b8-bfd4-8c73c44449d5" providerId="ADAL" clId="{C3ABC0B5-FA11-4962-9201-E11575F148D4}" dt="2024-01-24T17:43:36.399" v="2074" actId="113"/>
        <pc:sldMkLst>
          <pc:docMk/>
          <pc:sldMk cId="0" sldId="264"/>
        </pc:sldMkLst>
        <pc:spChg chg="mod">
          <ac:chgData name="Michael Dorsey" userId="55fe7d32-ca7a-42b8-bfd4-8c73c44449d5" providerId="ADAL" clId="{C3ABC0B5-FA11-4962-9201-E11575F148D4}" dt="2024-01-23T21:59:29.928" v="190" actId="14100"/>
          <ac:spMkLst>
            <pc:docMk/>
            <pc:sldMk cId="0" sldId="264"/>
            <ac:spMk id="121" creationId="{00000000-0000-0000-0000-000000000000}"/>
          </ac:spMkLst>
        </pc:spChg>
        <pc:spChg chg="mod">
          <ac:chgData name="Michael Dorsey" userId="55fe7d32-ca7a-42b8-bfd4-8c73c44449d5" providerId="ADAL" clId="{C3ABC0B5-FA11-4962-9201-E11575F148D4}" dt="2024-01-23T22:01:07.944" v="277" actId="6549"/>
          <ac:spMkLst>
            <pc:docMk/>
            <pc:sldMk cId="0" sldId="264"/>
            <ac:spMk id="123" creationId="{00000000-0000-0000-0000-000000000000}"/>
          </ac:spMkLst>
        </pc:spChg>
      </pc:sldChg>
      <pc:sldChg chg="modSp mod">
        <pc:chgData name="Michael Dorsey" userId="55fe7d32-ca7a-42b8-bfd4-8c73c44449d5" providerId="ADAL" clId="{C3ABC0B5-FA11-4962-9201-E11575F148D4}" dt="2024-01-23T21:27:46.864" v="188" actId="6549"/>
        <pc:sldMkLst>
          <pc:docMk/>
          <pc:sldMk cId="0" sldId="266"/>
        </pc:sldMkLst>
        <pc:spChg chg="mod">
          <ac:chgData name="Michael Dorsey" userId="55fe7d32-ca7a-42b8-bfd4-8c73c44449d5" providerId="ADAL" clId="{C3ABC0B5-FA11-4962-9201-E11575F148D4}" dt="2024-01-23T21:27:46.864" v="188" actId="6549"/>
          <ac:spMkLst>
            <pc:docMk/>
            <pc:sldMk cId="0" sldId="266"/>
            <ac:spMk id="146" creationId="{00000000-0000-0000-0000-000000000000}"/>
          </ac:spMkLst>
        </pc:spChg>
      </pc:sldChg>
      <pc:sldChg chg="modSp mod">
        <pc:chgData name="Michael Dorsey" userId="55fe7d32-ca7a-42b8-bfd4-8c73c44449d5" providerId="ADAL" clId="{C3ABC0B5-FA11-4962-9201-E11575F148D4}" dt="2024-01-23T21:22:45.528" v="84" actId="1037"/>
        <pc:sldMkLst>
          <pc:docMk/>
          <pc:sldMk cId="0" sldId="267"/>
        </pc:sldMkLst>
        <pc:spChg chg="mod">
          <ac:chgData name="Michael Dorsey" userId="55fe7d32-ca7a-42b8-bfd4-8c73c44449d5" providerId="ADAL" clId="{C3ABC0B5-FA11-4962-9201-E11575F148D4}" dt="2024-01-23T21:22:45.528" v="84" actId="1037"/>
          <ac:spMkLst>
            <pc:docMk/>
            <pc:sldMk cId="0" sldId="267"/>
            <ac:spMk id="153" creationId="{00000000-0000-0000-0000-000000000000}"/>
          </ac:spMkLst>
        </pc:spChg>
      </pc:sldChg>
      <pc:sldChg chg="modSp mod modNotesTx">
        <pc:chgData name="Michael Dorsey" userId="55fe7d32-ca7a-42b8-bfd4-8c73c44449d5" providerId="ADAL" clId="{C3ABC0B5-FA11-4962-9201-E11575F148D4}" dt="2024-01-24T17:43:40.758" v="2075" actId="113"/>
        <pc:sldMkLst>
          <pc:docMk/>
          <pc:sldMk cId="0" sldId="268"/>
        </pc:sldMkLst>
        <pc:spChg chg="mod">
          <ac:chgData name="Michael Dorsey" userId="55fe7d32-ca7a-42b8-bfd4-8c73c44449d5" providerId="ADAL" clId="{C3ABC0B5-FA11-4962-9201-E11575F148D4}" dt="2024-01-24T17:42:02.894" v="2063" actId="14100"/>
          <ac:spMkLst>
            <pc:docMk/>
            <pc:sldMk cId="0" sldId="268"/>
            <ac:spMk id="158" creationId="{00000000-0000-0000-0000-000000000000}"/>
          </ac:spMkLst>
        </pc:spChg>
      </pc:sldChg>
      <pc:sldChg chg="modSp mod">
        <pc:chgData name="Michael Dorsey" userId="55fe7d32-ca7a-42b8-bfd4-8c73c44449d5" providerId="ADAL" clId="{C3ABC0B5-FA11-4962-9201-E11575F148D4}" dt="2024-01-24T17:44:43.037" v="2076" actId="14100"/>
        <pc:sldMkLst>
          <pc:docMk/>
          <pc:sldMk cId="0" sldId="270"/>
        </pc:sldMkLst>
        <pc:spChg chg="mod">
          <ac:chgData name="Michael Dorsey" userId="55fe7d32-ca7a-42b8-bfd4-8c73c44449d5" providerId="ADAL" clId="{C3ABC0B5-FA11-4962-9201-E11575F148D4}" dt="2024-01-24T17:44:43.037" v="2076" actId="14100"/>
          <ac:spMkLst>
            <pc:docMk/>
            <pc:sldMk cId="0" sldId="270"/>
            <ac:spMk id="175" creationId="{00000000-0000-0000-0000-000000000000}"/>
          </ac:spMkLst>
        </pc:spChg>
        <pc:spChg chg="mod">
          <ac:chgData name="Michael Dorsey" userId="55fe7d32-ca7a-42b8-bfd4-8c73c44449d5" providerId="ADAL" clId="{C3ABC0B5-FA11-4962-9201-E11575F148D4}" dt="2024-01-23T21:25:39.397" v="146" actId="14100"/>
          <ac:spMkLst>
            <pc:docMk/>
            <pc:sldMk cId="0" sldId="270"/>
            <ac:spMk id="177" creationId="{00000000-0000-0000-0000-000000000000}"/>
          </ac:spMkLst>
        </pc:spChg>
      </pc:sldChg>
      <pc:sldChg chg="modSp mod modNotesTx">
        <pc:chgData name="Michael Dorsey" userId="55fe7d32-ca7a-42b8-bfd4-8c73c44449d5" providerId="ADAL" clId="{C3ABC0B5-FA11-4962-9201-E11575F148D4}" dt="2024-01-24T17:46:21.923" v="2106" actId="113"/>
        <pc:sldMkLst>
          <pc:docMk/>
          <pc:sldMk cId="0" sldId="276"/>
        </pc:sldMkLst>
        <pc:spChg chg="mod">
          <ac:chgData name="Michael Dorsey" userId="55fe7d32-ca7a-42b8-bfd4-8c73c44449d5" providerId="ADAL" clId="{C3ABC0B5-FA11-4962-9201-E11575F148D4}" dt="2024-01-24T17:45:21.883" v="2078" actId="14100"/>
          <ac:spMkLst>
            <pc:docMk/>
            <pc:sldMk cId="0" sldId="276"/>
            <ac:spMk id="286" creationId="{00000000-0000-0000-0000-000000000000}"/>
          </ac:spMkLst>
        </pc:spChg>
      </pc:sldChg>
      <pc:sldChg chg="modNotesTx">
        <pc:chgData name="Michael Dorsey" userId="55fe7d32-ca7a-42b8-bfd4-8c73c44449d5" providerId="ADAL" clId="{C3ABC0B5-FA11-4962-9201-E11575F148D4}" dt="2024-01-24T17:46:31.033" v="2107"/>
        <pc:sldMkLst>
          <pc:docMk/>
          <pc:sldMk cId="0" sldId="277"/>
        </pc:sldMkLst>
      </pc:sldChg>
      <pc:sldChg chg="modNotesTx">
        <pc:chgData name="Michael Dorsey" userId="55fe7d32-ca7a-42b8-bfd4-8c73c44449d5" providerId="ADAL" clId="{C3ABC0B5-FA11-4962-9201-E11575F148D4}" dt="2024-01-24T17:46:33.693" v="2108"/>
        <pc:sldMkLst>
          <pc:docMk/>
          <pc:sldMk cId="0" sldId="278"/>
        </pc:sldMkLst>
      </pc:sldChg>
      <pc:sldChg chg="modNotesTx">
        <pc:chgData name="Michael Dorsey" userId="55fe7d32-ca7a-42b8-bfd4-8c73c44449d5" providerId="ADAL" clId="{C3ABC0B5-FA11-4962-9201-E11575F148D4}" dt="2024-01-24T17:46:36.146" v="2109"/>
        <pc:sldMkLst>
          <pc:docMk/>
          <pc:sldMk cId="0" sldId="279"/>
        </pc:sldMkLst>
      </pc:sldChg>
      <pc:sldChg chg="modSp mod modNotesTx">
        <pc:chgData name="Michael Dorsey" userId="55fe7d32-ca7a-42b8-bfd4-8c73c44449d5" providerId="ADAL" clId="{C3ABC0B5-FA11-4962-9201-E11575F148D4}" dt="2024-01-24T17:47:44.203" v="2143" actId="113"/>
        <pc:sldMkLst>
          <pc:docMk/>
          <pc:sldMk cId="0" sldId="280"/>
        </pc:sldMkLst>
        <pc:spChg chg="mod">
          <ac:chgData name="Michael Dorsey" userId="55fe7d32-ca7a-42b8-bfd4-8c73c44449d5" providerId="ADAL" clId="{C3ABC0B5-FA11-4962-9201-E11575F148D4}" dt="2024-01-24T17:47:13.984" v="2115" actId="6549"/>
          <ac:spMkLst>
            <pc:docMk/>
            <pc:sldMk cId="0" sldId="280"/>
            <ac:spMk id="326" creationId="{00000000-0000-0000-0000-000000000000}"/>
          </ac:spMkLst>
        </pc:spChg>
      </pc:sldChg>
      <pc:sldChg chg="ord">
        <pc:chgData name="Michael Dorsey" userId="55fe7d32-ca7a-42b8-bfd4-8c73c44449d5" providerId="ADAL" clId="{C3ABC0B5-FA11-4962-9201-E11575F148D4}" dt="2024-01-24T17:09:29.965" v="279"/>
        <pc:sldMkLst>
          <pc:docMk/>
          <pc:sldMk cId="819174895" sldId="292"/>
        </pc:sldMkLst>
      </pc:sldChg>
      <pc:sldChg chg="del">
        <pc:chgData name="Michael Dorsey" userId="55fe7d32-ca7a-42b8-bfd4-8c73c44449d5" providerId="ADAL" clId="{C3ABC0B5-FA11-4962-9201-E11575F148D4}" dt="2024-01-23T21:21:36.909" v="20" actId="47"/>
        <pc:sldMkLst>
          <pc:docMk/>
          <pc:sldMk cId="3648815304" sldId="294"/>
        </pc:sldMkLst>
      </pc:sldChg>
      <pc:sldChg chg="del">
        <pc:chgData name="Michael Dorsey" userId="55fe7d32-ca7a-42b8-bfd4-8c73c44449d5" providerId="ADAL" clId="{C3ABC0B5-FA11-4962-9201-E11575F148D4}" dt="2024-01-16T20:00:51.204" v="1" actId="47"/>
        <pc:sldMkLst>
          <pc:docMk/>
          <pc:sldMk cId="2816940634" sldId="297"/>
        </pc:sldMkLst>
      </pc:sldChg>
      <pc:sldChg chg="del">
        <pc:chgData name="Michael Dorsey" userId="55fe7d32-ca7a-42b8-bfd4-8c73c44449d5" providerId="ADAL" clId="{C3ABC0B5-FA11-4962-9201-E11575F148D4}" dt="2024-01-16T20:00:38.504" v="0" actId="47"/>
        <pc:sldMkLst>
          <pc:docMk/>
          <pc:sldMk cId="657316749" sldId="299"/>
        </pc:sldMkLst>
      </pc:sldChg>
      <pc:sldChg chg="del">
        <pc:chgData name="Michael Dorsey" userId="55fe7d32-ca7a-42b8-bfd4-8c73c44449d5" providerId="ADAL" clId="{C3ABC0B5-FA11-4962-9201-E11575F148D4}" dt="2024-01-23T21:21:38.990" v="21" actId="47"/>
        <pc:sldMkLst>
          <pc:docMk/>
          <pc:sldMk cId="149157389" sldId="300"/>
        </pc:sldMkLst>
      </pc:sldChg>
      <pc:sldChg chg="modSp mod ord">
        <pc:chgData name="Michael Dorsey" userId="55fe7d32-ca7a-42b8-bfd4-8c73c44449d5" providerId="ADAL" clId="{C3ABC0B5-FA11-4962-9201-E11575F148D4}" dt="2024-01-24T17:18:04.909" v="950" actId="20577"/>
        <pc:sldMkLst>
          <pc:docMk/>
          <pc:sldMk cId="1133901754" sldId="311"/>
        </pc:sldMkLst>
        <pc:spChg chg="mod">
          <ac:chgData name="Michael Dorsey" userId="55fe7d32-ca7a-42b8-bfd4-8c73c44449d5" providerId="ADAL" clId="{C3ABC0B5-FA11-4962-9201-E11575F148D4}" dt="2024-01-24T17:18:04.909" v="950" actId="20577"/>
          <ac:spMkLst>
            <pc:docMk/>
            <pc:sldMk cId="1133901754" sldId="311"/>
            <ac:spMk id="3" creationId="{1884FA8C-81D9-6753-2828-9F86C2A74BC1}"/>
          </ac:spMkLst>
        </pc:spChg>
      </pc:sldChg>
      <pc:sldChg chg="modSp mod ord">
        <pc:chgData name="Michael Dorsey" userId="55fe7d32-ca7a-42b8-bfd4-8c73c44449d5" providerId="ADAL" clId="{C3ABC0B5-FA11-4962-9201-E11575F148D4}" dt="2024-01-24T20:42:15.867" v="2146" actId="113"/>
        <pc:sldMkLst>
          <pc:docMk/>
          <pc:sldMk cId="683623166" sldId="312"/>
        </pc:sldMkLst>
        <pc:spChg chg="mod">
          <ac:chgData name="Michael Dorsey" userId="55fe7d32-ca7a-42b8-bfd4-8c73c44449d5" providerId="ADAL" clId="{C3ABC0B5-FA11-4962-9201-E11575F148D4}" dt="2024-01-24T20:42:15.867" v="2146" actId="113"/>
          <ac:spMkLst>
            <pc:docMk/>
            <pc:sldMk cId="683623166" sldId="312"/>
            <ac:spMk id="3" creationId="{4EFB0C34-B6DA-4CB0-79B3-A7261CB76821}"/>
          </ac:spMkLst>
        </pc:spChg>
      </pc:sldChg>
      <pc:sldChg chg="modSp mod ord modNotes modNotesTx">
        <pc:chgData name="Michael Dorsey" userId="55fe7d32-ca7a-42b8-bfd4-8c73c44449d5" providerId="ADAL" clId="{C3ABC0B5-FA11-4962-9201-E11575F148D4}" dt="2024-01-24T19:26:05.565" v="2144" actId="12"/>
        <pc:sldMkLst>
          <pc:docMk/>
          <pc:sldMk cId="1850830688" sldId="313"/>
        </pc:sldMkLst>
        <pc:spChg chg="mod">
          <ac:chgData name="Michael Dorsey" userId="55fe7d32-ca7a-42b8-bfd4-8c73c44449d5" providerId="ADAL" clId="{C3ABC0B5-FA11-4962-9201-E11575F148D4}" dt="2024-01-24T17:34:45.080" v="1975" actId="20577"/>
          <ac:spMkLst>
            <pc:docMk/>
            <pc:sldMk cId="1850830688" sldId="313"/>
            <ac:spMk id="3" creationId="{1C0A9F60-6FB7-3A2C-B7B7-94FF1F91C931}"/>
          </ac:spMkLst>
        </pc:spChg>
      </pc:sldChg>
      <pc:sldChg chg="modSp add mod">
        <pc:chgData name="Michael Dorsey" userId="55fe7d32-ca7a-42b8-bfd4-8c73c44449d5" providerId="ADAL" clId="{C3ABC0B5-FA11-4962-9201-E11575F148D4}" dt="2024-01-24T17:26:20.496" v="1492" actId="6549"/>
        <pc:sldMkLst>
          <pc:docMk/>
          <pc:sldMk cId="4286918270" sldId="314"/>
        </pc:sldMkLst>
        <pc:spChg chg="mod">
          <ac:chgData name="Michael Dorsey" userId="55fe7d32-ca7a-42b8-bfd4-8c73c44449d5" providerId="ADAL" clId="{C3ABC0B5-FA11-4962-9201-E11575F148D4}" dt="2024-01-24T17:19:35.834" v="966" actId="20577"/>
          <ac:spMkLst>
            <pc:docMk/>
            <pc:sldMk cId="4286918270" sldId="314"/>
            <ac:spMk id="2" creationId="{D901987B-7FC3-80AA-6684-1D3EDD0C8E66}"/>
          </ac:spMkLst>
        </pc:spChg>
        <pc:spChg chg="mod">
          <ac:chgData name="Michael Dorsey" userId="55fe7d32-ca7a-42b8-bfd4-8c73c44449d5" providerId="ADAL" clId="{C3ABC0B5-FA11-4962-9201-E11575F148D4}" dt="2024-01-24T17:26:20.496" v="1492" actId="6549"/>
          <ac:spMkLst>
            <pc:docMk/>
            <pc:sldMk cId="4286918270" sldId="314"/>
            <ac:spMk id="3" creationId="{4EFB0C34-B6DA-4CB0-79B3-A7261CB76821}"/>
          </ac:spMkLst>
        </pc:spChg>
      </pc:sldChg>
      <pc:sldChg chg="modSp add mod modNotesTx">
        <pc:chgData name="Michael Dorsey" userId="55fe7d32-ca7a-42b8-bfd4-8c73c44449d5" providerId="ADAL" clId="{C3ABC0B5-FA11-4962-9201-E11575F148D4}" dt="2024-01-24T17:37:24.901" v="2062" actId="20577"/>
        <pc:sldMkLst>
          <pc:docMk/>
          <pc:sldMk cId="1356049444" sldId="315"/>
        </pc:sldMkLst>
        <pc:spChg chg="mod">
          <ac:chgData name="Michael Dorsey" userId="55fe7d32-ca7a-42b8-bfd4-8c73c44449d5" providerId="ADAL" clId="{C3ABC0B5-FA11-4962-9201-E11575F148D4}" dt="2024-01-24T17:36:58.575" v="1983" actId="20577"/>
          <ac:spMkLst>
            <pc:docMk/>
            <pc:sldMk cId="1356049444" sldId="315"/>
            <ac:spMk id="3" creationId="{4EFB0C34-B6DA-4CB0-79B3-A7261CB76821}"/>
          </ac:spMkLst>
        </pc:spChg>
      </pc:sldChg>
      <pc:sldMasterChg chg="delSldLayout">
        <pc:chgData name="Michael Dorsey" userId="55fe7d32-ca7a-42b8-bfd4-8c73c44449d5" providerId="ADAL" clId="{C3ABC0B5-FA11-4962-9201-E11575F148D4}" dt="2024-01-23T21:21:38.990" v="21" actId="47"/>
        <pc:sldMasterMkLst>
          <pc:docMk/>
          <pc:sldMasterMk cId="0" sldId="2147483659"/>
        </pc:sldMasterMkLst>
        <pc:sldLayoutChg chg="del">
          <pc:chgData name="Michael Dorsey" userId="55fe7d32-ca7a-42b8-bfd4-8c73c44449d5" providerId="ADAL" clId="{C3ABC0B5-FA11-4962-9201-E11575F148D4}" dt="2024-01-23T21:21:38.990" v="21" actId="47"/>
          <pc:sldLayoutMkLst>
            <pc:docMk/>
            <pc:sldMasterMk cId="0" sldId="2147483659"/>
            <pc:sldLayoutMk cId="2508791864" sldId="2147483660"/>
          </pc:sldLayoutMkLst>
        </pc:sldLayoutChg>
      </pc:sldMasterChg>
    </pc:docChg>
  </pc:docChgLst>
  <pc:docChgLst>
    <pc:chgData name="Michael Dorsey" userId="55fe7d32-ca7a-42b8-bfd4-8c73c44449d5" providerId="ADAL" clId="{D00ECD60-BE7B-491D-8C8F-0B7DE6C2374A}"/>
    <pc:docChg chg="undo custSel delSld modSld sldOrd">
      <pc:chgData name="Michael Dorsey" userId="55fe7d32-ca7a-42b8-bfd4-8c73c44449d5" providerId="ADAL" clId="{D00ECD60-BE7B-491D-8C8F-0B7DE6C2374A}" dt="2024-07-09T21:15:29.627" v="3059" actId="47"/>
      <pc:docMkLst>
        <pc:docMk/>
      </pc:docMkLst>
      <pc:sldChg chg="modSp mod">
        <pc:chgData name="Michael Dorsey" userId="55fe7d32-ca7a-42b8-bfd4-8c73c44449d5" providerId="ADAL" clId="{D00ECD60-BE7B-491D-8C8F-0B7DE6C2374A}" dt="2024-07-09T19:45:33.178" v="2503" actId="1036"/>
        <pc:sldMkLst>
          <pc:docMk/>
          <pc:sldMk cId="0" sldId="258"/>
        </pc:sldMkLst>
        <pc:spChg chg="mod">
          <ac:chgData name="Michael Dorsey" userId="55fe7d32-ca7a-42b8-bfd4-8c73c44449d5" providerId="ADAL" clId="{D00ECD60-BE7B-491D-8C8F-0B7DE6C2374A}" dt="2024-07-09T19:45:33.178" v="2503" actId="1036"/>
          <ac:spMkLst>
            <pc:docMk/>
            <pc:sldMk cId="0" sldId="258"/>
            <ac:spMk id="66" creationId="{00000000-0000-0000-0000-000000000000}"/>
          </ac:spMkLst>
        </pc:spChg>
      </pc:sldChg>
      <pc:sldChg chg="modSp del mod">
        <pc:chgData name="Michael Dorsey" userId="55fe7d32-ca7a-42b8-bfd4-8c73c44449d5" providerId="ADAL" clId="{D00ECD60-BE7B-491D-8C8F-0B7DE6C2374A}" dt="2024-07-09T19:45:40.052" v="2504" actId="47"/>
        <pc:sldMkLst>
          <pc:docMk/>
          <pc:sldMk cId="0" sldId="259"/>
        </pc:sldMkLst>
        <pc:spChg chg="mod">
          <ac:chgData name="Michael Dorsey" userId="55fe7d32-ca7a-42b8-bfd4-8c73c44449d5" providerId="ADAL" clId="{D00ECD60-BE7B-491D-8C8F-0B7DE6C2374A}" dt="2024-07-09T19:44:10.043" v="2454" actId="20577"/>
          <ac:spMkLst>
            <pc:docMk/>
            <pc:sldMk cId="0" sldId="259"/>
            <ac:spMk id="73" creationId="{00000000-0000-0000-0000-000000000000}"/>
          </ac:spMkLst>
        </pc:spChg>
      </pc:sldChg>
      <pc:sldChg chg="modSp mod">
        <pc:chgData name="Michael Dorsey" userId="55fe7d32-ca7a-42b8-bfd4-8c73c44449d5" providerId="ADAL" clId="{D00ECD60-BE7B-491D-8C8F-0B7DE6C2374A}" dt="2024-07-09T19:48:48.232" v="2535" actId="1035"/>
        <pc:sldMkLst>
          <pc:docMk/>
          <pc:sldMk cId="0" sldId="261"/>
        </pc:sldMkLst>
        <pc:spChg chg="mod">
          <ac:chgData name="Michael Dorsey" userId="55fe7d32-ca7a-42b8-bfd4-8c73c44449d5" providerId="ADAL" clId="{D00ECD60-BE7B-491D-8C8F-0B7DE6C2374A}" dt="2024-07-09T19:48:48.232" v="2535" actId="1035"/>
          <ac:spMkLst>
            <pc:docMk/>
            <pc:sldMk cId="0" sldId="261"/>
            <ac:spMk id="91" creationId="{00000000-0000-0000-0000-000000000000}"/>
          </ac:spMkLst>
        </pc:spChg>
      </pc:sldChg>
      <pc:sldChg chg="modSp mod">
        <pc:chgData name="Michael Dorsey" userId="55fe7d32-ca7a-42b8-bfd4-8c73c44449d5" providerId="ADAL" clId="{D00ECD60-BE7B-491D-8C8F-0B7DE6C2374A}" dt="2024-07-09T19:46:16.795" v="2510" actId="114"/>
        <pc:sldMkLst>
          <pc:docMk/>
          <pc:sldMk cId="0" sldId="262"/>
        </pc:sldMkLst>
        <pc:spChg chg="mod">
          <ac:chgData name="Michael Dorsey" userId="55fe7d32-ca7a-42b8-bfd4-8c73c44449d5" providerId="ADAL" clId="{D00ECD60-BE7B-491D-8C8F-0B7DE6C2374A}" dt="2024-07-09T19:45:51.015" v="2505" actId="20577"/>
          <ac:spMkLst>
            <pc:docMk/>
            <pc:sldMk cId="0" sldId="262"/>
            <ac:spMk id="97" creationId="{00000000-0000-0000-0000-000000000000}"/>
          </ac:spMkLst>
        </pc:spChg>
        <pc:spChg chg="mod">
          <ac:chgData name="Michael Dorsey" userId="55fe7d32-ca7a-42b8-bfd4-8c73c44449d5" providerId="ADAL" clId="{D00ECD60-BE7B-491D-8C8F-0B7DE6C2374A}" dt="2024-07-09T19:46:16.795" v="2510" actId="114"/>
          <ac:spMkLst>
            <pc:docMk/>
            <pc:sldMk cId="0" sldId="262"/>
            <ac:spMk id="103" creationId="{00000000-0000-0000-0000-000000000000}"/>
          </ac:spMkLst>
        </pc:spChg>
      </pc:sldChg>
      <pc:sldChg chg="modSp mod">
        <pc:chgData name="Michael Dorsey" userId="55fe7d32-ca7a-42b8-bfd4-8c73c44449d5" providerId="ADAL" clId="{D00ECD60-BE7B-491D-8C8F-0B7DE6C2374A}" dt="2024-07-09T19:48:21.908" v="2516" actId="6549"/>
        <pc:sldMkLst>
          <pc:docMk/>
          <pc:sldMk cId="0" sldId="265"/>
        </pc:sldMkLst>
        <pc:spChg chg="mod">
          <ac:chgData name="Michael Dorsey" userId="55fe7d32-ca7a-42b8-bfd4-8c73c44449d5" providerId="ADAL" clId="{D00ECD60-BE7B-491D-8C8F-0B7DE6C2374A}" dt="2024-07-09T19:48:21.908" v="2516" actId="6549"/>
          <ac:spMkLst>
            <pc:docMk/>
            <pc:sldMk cId="0" sldId="265"/>
            <ac:spMk id="132" creationId="{00000000-0000-0000-0000-000000000000}"/>
          </ac:spMkLst>
        </pc:spChg>
      </pc:sldChg>
      <pc:sldChg chg="modSp mod">
        <pc:chgData name="Michael Dorsey" userId="55fe7d32-ca7a-42b8-bfd4-8c73c44449d5" providerId="ADAL" clId="{D00ECD60-BE7B-491D-8C8F-0B7DE6C2374A}" dt="2024-07-09T19:49:40.005" v="2539" actId="122"/>
        <pc:sldMkLst>
          <pc:docMk/>
          <pc:sldMk cId="0" sldId="266"/>
        </pc:sldMkLst>
        <pc:spChg chg="mod">
          <ac:chgData name="Michael Dorsey" userId="55fe7d32-ca7a-42b8-bfd4-8c73c44449d5" providerId="ADAL" clId="{D00ECD60-BE7B-491D-8C8F-0B7DE6C2374A}" dt="2024-07-09T19:49:20.126" v="2537" actId="6549"/>
          <ac:spMkLst>
            <pc:docMk/>
            <pc:sldMk cId="0" sldId="266"/>
            <ac:spMk id="139" creationId="{00000000-0000-0000-0000-000000000000}"/>
          </ac:spMkLst>
        </pc:spChg>
        <pc:spChg chg="mod">
          <ac:chgData name="Michael Dorsey" userId="55fe7d32-ca7a-42b8-bfd4-8c73c44449d5" providerId="ADAL" clId="{D00ECD60-BE7B-491D-8C8F-0B7DE6C2374A}" dt="2024-07-09T19:49:40.005" v="2539" actId="122"/>
          <ac:spMkLst>
            <pc:docMk/>
            <pc:sldMk cId="0" sldId="266"/>
            <ac:spMk id="146" creationId="{00000000-0000-0000-0000-000000000000}"/>
          </ac:spMkLst>
        </pc:spChg>
      </pc:sldChg>
      <pc:sldChg chg="modSp mod">
        <pc:chgData name="Michael Dorsey" userId="55fe7d32-ca7a-42b8-bfd4-8c73c44449d5" providerId="ADAL" clId="{D00ECD60-BE7B-491D-8C8F-0B7DE6C2374A}" dt="2024-07-09T19:54:58.774" v="2546" actId="14100"/>
        <pc:sldMkLst>
          <pc:docMk/>
          <pc:sldMk cId="0" sldId="269"/>
        </pc:sldMkLst>
        <pc:spChg chg="mod">
          <ac:chgData name="Michael Dorsey" userId="55fe7d32-ca7a-42b8-bfd4-8c73c44449d5" providerId="ADAL" clId="{D00ECD60-BE7B-491D-8C8F-0B7DE6C2374A}" dt="2024-07-09T19:54:58.774" v="2546" actId="14100"/>
          <ac:spMkLst>
            <pc:docMk/>
            <pc:sldMk cId="0" sldId="269"/>
            <ac:spMk id="167" creationId="{00000000-0000-0000-0000-000000000000}"/>
          </ac:spMkLst>
        </pc:spChg>
      </pc:sldChg>
      <pc:sldChg chg="modSp mod">
        <pc:chgData name="Michael Dorsey" userId="55fe7d32-ca7a-42b8-bfd4-8c73c44449d5" providerId="ADAL" clId="{D00ECD60-BE7B-491D-8C8F-0B7DE6C2374A}" dt="2024-07-09T20:10:50.249" v="2547" actId="20577"/>
        <pc:sldMkLst>
          <pc:docMk/>
          <pc:sldMk cId="0" sldId="272"/>
        </pc:sldMkLst>
        <pc:spChg chg="mod">
          <ac:chgData name="Michael Dorsey" userId="55fe7d32-ca7a-42b8-bfd4-8c73c44449d5" providerId="ADAL" clId="{D00ECD60-BE7B-491D-8C8F-0B7DE6C2374A}" dt="2024-07-09T20:10:50.249" v="2547" actId="20577"/>
          <ac:spMkLst>
            <pc:docMk/>
            <pc:sldMk cId="0" sldId="272"/>
            <ac:spMk id="190" creationId="{00000000-0000-0000-0000-000000000000}"/>
          </ac:spMkLst>
        </pc:spChg>
      </pc:sldChg>
      <pc:sldChg chg="modSp mod">
        <pc:chgData name="Michael Dorsey" userId="55fe7d32-ca7a-42b8-bfd4-8c73c44449d5" providerId="ADAL" clId="{D00ECD60-BE7B-491D-8C8F-0B7DE6C2374A}" dt="2024-07-09T20:12:14.849" v="2609" actId="14100"/>
        <pc:sldMkLst>
          <pc:docMk/>
          <pc:sldMk cId="0" sldId="273"/>
        </pc:sldMkLst>
        <pc:spChg chg="mod">
          <ac:chgData name="Michael Dorsey" userId="55fe7d32-ca7a-42b8-bfd4-8c73c44449d5" providerId="ADAL" clId="{D00ECD60-BE7B-491D-8C8F-0B7DE6C2374A}" dt="2024-07-09T20:11:00.485" v="2548" actId="20577"/>
          <ac:spMkLst>
            <pc:docMk/>
            <pc:sldMk cId="0" sldId="273"/>
            <ac:spMk id="219" creationId="{00000000-0000-0000-0000-000000000000}"/>
          </ac:spMkLst>
        </pc:spChg>
        <pc:spChg chg="mod">
          <ac:chgData name="Michael Dorsey" userId="55fe7d32-ca7a-42b8-bfd4-8c73c44449d5" providerId="ADAL" clId="{D00ECD60-BE7B-491D-8C8F-0B7DE6C2374A}" dt="2024-07-09T20:12:01.126" v="2608" actId="20577"/>
          <ac:spMkLst>
            <pc:docMk/>
            <pc:sldMk cId="0" sldId="273"/>
            <ac:spMk id="225" creationId="{00000000-0000-0000-0000-000000000000}"/>
          </ac:spMkLst>
        </pc:spChg>
        <pc:cxnChg chg="mod">
          <ac:chgData name="Michael Dorsey" userId="55fe7d32-ca7a-42b8-bfd4-8c73c44449d5" providerId="ADAL" clId="{D00ECD60-BE7B-491D-8C8F-0B7DE6C2374A}" dt="2024-07-09T20:12:14.849" v="2609" actId="14100"/>
          <ac:cxnSpMkLst>
            <pc:docMk/>
            <pc:sldMk cId="0" sldId="273"/>
            <ac:cxnSpMk id="235" creationId="{00000000-0000-0000-0000-000000000000}"/>
          </ac:cxnSpMkLst>
        </pc:cxnChg>
      </pc:sldChg>
      <pc:sldChg chg="modSp mod">
        <pc:chgData name="Michael Dorsey" userId="55fe7d32-ca7a-42b8-bfd4-8c73c44449d5" providerId="ADAL" clId="{D00ECD60-BE7B-491D-8C8F-0B7DE6C2374A}" dt="2024-07-09T20:13:12.708" v="2611" actId="20577"/>
        <pc:sldMkLst>
          <pc:docMk/>
          <pc:sldMk cId="0" sldId="275"/>
        </pc:sldMkLst>
        <pc:spChg chg="mod">
          <ac:chgData name="Michael Dorsey" userId="55fe7d32-ca7a-42b8-bfd4-8c73c44449d5" providerId="ADAL" clId="{D00ECD60-BE7B-491D-8C8F-0B7DE6C2374A}" dt="2024-07-09T20:13:12.708" v="2611" actId="20577"/>
          <ac:spMkLst>
            <pc:docMk/>
            <pc:sldMk cId="0" sldId="275"/>
            <ac:spMk id="263" creationId="{00000000-0000-0000-0000-000000000000}"/>
          </ac:spMkLst>
        </pc:spChg>
      </pc:sldChg>
      <pc:sldChg chg="modSp mod">
        <pc:chgData name="Michael Dorsey" userId="55fe7d32-ca7a-42b8-bfd4-8c73c44449d5" providerId="ADAL" clId="{D00ECD60-BE7B-491D-8C8F-0B7DE6C2374A}" dt="2024-07-09T20:24:12.020" v="2778" actId="14100"/>
        <pc:sldMkLst>
          <pc:docMk/>
          <pc:sldMk cId="0" sldId="289"/>
        </pc:sldMkLst>
        <pc:spChg chg="mod">
          <ac:chgData name="Michael Dorsey" userId="55fe7d32-ca7a-42b8-bfd4-8c73c44449d5" providerId="ADAL" clId="{D00ECD60-BE7B-491D-8C8F-0B7DE6C2374A}" dt="2024-07-09T20:24:12.020" v="2778" actId="14100"/>
          <ac:spMkLst>
            <pc:docMk/>
            <pc:sldMk cId="0" sldId="289"/>
            <ac:spMk id="473" creationId="{00000000-0000-0000-0000-000000000000}"/>
          </ac:spMkLst>
        </pc:spChg>
      </pc:sldChg>
      <pc:sldChg chg="del">
        <pc:chgData name="Michael Dorsey" userId="55fe7d32-ca7a-42b8-bfd4-8c73c44449d5" providerId="ADAL" clId="{D00ECD60-BE7B-491D-8C8F-0B7DE6C2374A}" dt="2024-07-09T20:22:19.452" v="2612" actId="47"/>
        <pc:sldMkLst>
          <pc:docMk/>
          <pc:sldMk cId="0" sldId="290"/>
        </pc:sldMkLst>
      </pc:sldChg>
      <pc:sldChg chg="del">
        <pc:chgData name="Michael Dorsey" userId="55fe7d32-ca7a-42b8-bfd4-8c73c44449d5" providerId="ADAL" clId="{D00ECD60-BE7B-491D-8C8F-0B7DE6C2374A}" dt="2024-07-09T20:24:25.765" v="2779" actId="47"/>
        <pc:sldMkLst>
          <pc:docMk/>
          <pc:sldMk cId="0" sldId="291"/>
        </pc:sldMkLst>
      </pc:sldChg>
      <pc:sldChg chg="modSp mod">
        <pc:chgData name="Michael Dorsey" userId="55fe7d32-ca7a-42b8-bfd4-8c73c44449d5" providerId="ADAL" clId="{D00ECD60-BE7B-491D-8C8F-0B7DE6C2374A}" dt="2024-07-09T20:33:32.770" v="2781" actId="20577"/>
        <pc:sldMkLst>
          <pc:docMk/>
          <pc:sldMk cId="3471395775" sldId="296"/>
        </pc:sldMkLst>
        <pc:spChg chg="mod">
          <ac:chgData name="Michael Dorsey" userId="55fe7d32-ca7a-42b8-bfd4-8c73c44449d5" providerId="ADAL" clId="{D00ECD60-BE7B-491D-8C8F-0B7DE6C2374A}" dt="2024-07-09T20:33:32.770" v="2781" actId="20577"/>
          <ac:spMkLst>
            <pc:docMk/>
            <pc:sldMk cId="3471395775" sldId="296"/>
            <ac:spMk id="3" creationId="{4EFB0C34-B6DA-4CB0-79B3-A7261CB76821}"/>
          </ac:spMkLst>
        </pc:spChg>
      </pc:sldChg>
      <pc:sldChg chg="addSp modSp mod modClrScheme chgLayout modNotesTx">
        <pc:chgData name="Michael Dorsey" userId="55fe7d32-ca7a-42b8-bfd4-8c73c44449d5" providerId="ADAL" clId="{D00ECD60-BE7B-491D-8C8F-0B7DE6C2374A}" dt="2024-07-09T20:43:24.330" v="2909" actId="20577"/>
        <pc:sldMkLst>
          <pc:docMk/>
          <pc:sldMk cId="3056785042" sldId="297"/>
        </pc:sldMkLst>
        <pc:spChg chg="mod ord">
          <ac:chgData name="Michael Dorsey" userId="55fe7d32-ca7a-42b8-bfd4-8c73c44449d5" providerId="ADAL" clId="{D00ECD60-BE7B-491D-8C8F-0B7DE6C2374A}" dt="2024-07-09T20:42:47.447" v="2893" actId="700"/>
          <ac:spMkLst>
            <pc:docMk/>
            <pc:sldMk cId="3056785042" sldId="297"/>
            <ac:spMk id="2" creationId="{D901987B-7FC3-80AA-6684-1D3EDD0C8E66}"/>
          </ac:spMkLst>
        </pc:spChg>
        <pc:spChg chg="mod ord">
          <ac:chgData name="Michael Dorsey" userId="55fe7d32-ca7a-42b8-bfd4-8c73c44449d5" providerId="ADAL" clId="{D00ECD60-BE7B-491D-8C8F-0B7DE6C2374A}" dt="2024-07-09T20:43:24.330" v="2909" actId="20577"/>
          <ac:spMkLst>
            <pc:docMk/>
            <pc:sldMk cId="3056785042" sldId="297"/>
            <ac:spMk id="3" creationId="{4EFB0C34-B6DA-4CB0-79B3-A7261CB76821}"/>
          </ac:spMkLst>
        </pc:spChg>
        <pc:spChg chg="add mod ord">
          <ac:chgData name="Michael Dorsey" userId="55fe7d32-ca7a-42b8-bfd4-8c73c44449d5" providerId="ADAL" clId="{D00ECD60-BE7B-491D-8C8F-0B7DE6C2374A}" dt="2024-07-09T20:42:55.194" v="2903" actId="20577"/>
          <ac:spMkLst>
            <pc:docMk/>
            <pc:sldMk cId="3056785042" sldId="297"/>
            <ac:spMk id="4" creationId="{57C352E3-534B-45A6-E1E7-56FB2D3F75AE}"/>
          </ac:spMkLst>
        </pc:spChg>
      </pc:sldChg>
      <pc:sldChg chg="modSp mod modNotesTx">
        <pc:chgData name="Michael Dorsey" userId="55fe7d32-ca7a-42b8-bfd4-8c73c44449d5" providerId="ADAL" clId="{D00ECD60-BE7B-491D-8C8F-0B7DE6C2374A}" dt="2024-07-09T20:43:41.742" v="2911" actId="20577"/>
        <pc:sldMkLst>
          <pc:docMk/>
          <pc:sldMk cId="194433184" sldId="298"/>
        </pc:sldMkLst>
        <pc:spChg chg="mod">
          <ac:chgData name="Michael Dorsey" userId="55fe7d32-ca7a-42b8-bfd4-8c73c44449d5" providerId="ADAL" clId="{D00ECD60-BE7B-491D-8C8F-0B7DE6C2374A}" dt="2024-07-09T20:43:41.742" v="2911" actId="20577"/>
          <ac:spMkLst>
            <pc:docMk/>
            <pc:sldMk cId="194433184" sldId="298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D00ECD60-BE7B-491D-8C8F-0B7DE6C2374A}" dt="2024-07-09T20:35:49.382" v="2806" actId="115"/>
        <pc:sldMkLst>
          <pc:docMk/>
          <pc:sldMk cId="4097142143" sldId="301"/>
        </pc:sldMkLst>
        <pc:spChg chg="mod">
          <ac:chgData name="Michael Dorsey" userId="55fe7d32-ca7a-42b8-bfd4-8c73c44449d5" providerId="ADAL" clId="{D00ECD60-BE7B-491D-8C8F-0B7DE6C2374A}" dt="2024-07-09T20:35:49.382" v="2806" actId="115"/>
          <ac:spMkLst>
            <pc:docMk/>
            <pc:sldMk cId="4097142143" sldId="301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D00ECD60-BE7B-491D-8C8F-0B7DE6C2374A}" dt="2024-07-09T20:35:02.562" v="2798" actId="403"/>
        <pc:sldMkLst>
          <pc:docMk/>
          <pc:sldMk cId="895453819" sldId="302"/>
        </pc:sldMkLst>
        <pc:spChg chg="mod">
          <ac:chgData name="Michael Dorsey" userId="55fe7d32-ca7a-42b8-bfd4-8c73c44449d5" providerId="ADAL" clId="{D00ECD60-BE7B-491D-8C8F-0B7DE6C2374A}" dt="2024-07-09T20:34:55.161" v="2795" actId="14100"/>
          <ac:spMkLst>
            <pc:docMk/>
            <pc:sldMk cId="895453819" sldId="302"/>
            <ac:spMk id="6" creationId="{88DAD6EF-9E8A-EC8D-673C-9961B9133CFD}"/>
          </ac:spMkLst>
        </pc:spChg>
        <pc:spChg chg="mod">
          <ac:chgData name="Michael Dorsey" userId="55fe7d32-ca7a-42b8-bfd4-8c73c44449d5" providerId="ADAL" clId="{D00ECD60-BE7B-491D-8C8F-0B7DE6C2374A}" dt="2024-07-09T20:35:02.562" v="2798" actId="403"/>
          <ac:spMkLst>
            <pc:docMk/>
            <pc:sldMk cId="895453819" sldId="302"/>
            <ac:spMk id="8" creationId="{F6BFD382-F2D9-DFA5-458A-4505AC1BC6C3}"/>
          </ac:spMkLst>
        </pc:spChg>
      </pc:sldChg>
      <pc:sldChg chg="modSp mod">
        <pc:chgData name="Michael Dorsey" userId="55fe7d32-ca7a-42b8-bfd4-8c73c44449d5" providerId="ADAL" clId="{D00ECD60-BE7B-491D-8C8F-0B7DE6C2374A}" dt="2024-07-09T20:36:53.633" v="2821" actId="1076"/>
        <pc:sldMkLst>
          <pc:docMk/>
          <pc:sldMk cId="3923162277" sldId="303"/>
        </pc:sldMkLst>
        <pc:spChg chg="mod">
          <ac:chgData name="Michael Dorsey" userId="55fe7d32-ca7a-42b8-bfd4-8c73c44449d5" providerId="ADAL" clId="{D00ECD60-BE7B-491D-8C8F-0B7DE6C2374A}" dt="2024-07-09T20:36:42.921" v="2820" actId="114"/>
          <ac:spMkLst>
            <pc:docMk/>
            <pc:sldMk cId="3923162277" sldId="303"/>
            <ac:spMk id="3" creationId="{4EFB0C34-B6DA-4CB0-79B3-A7261CB76821}"/>
          </ac:spMkLst>
        </pc:spChg>
        <pc:picChg chg="mod">
          <ac:chgData name="Michael Dorsey" userId="55fe7d32-ca7a-42b8-bfd4-8c73c44449d5" providerId="ADAL" clId="{D00ECD60-BE7B-491D-8C8F-0B7DE6C2374A}" dt="2024-07-09T20:36:36.656" v="2816" actId="1076"/>
          <ac:picMkLst>
            <pc:docMk/>
            <pc:sldMk cId="3923162277" sldId="303"/>
            <ac:picMk id="5" creationId="{DE87BED5-EBA0-BB9B-F723-B989F7E57659}"/>
          </ac:picMkLst>
        </pc:picChg>
        <pc:picChg chg="mod">
          <ac:chgData name="Michael Dorsey" userId="55fe7d32-ca7a-42b8-bfd4-8c73c44449d5" providerId="ADAL" clId="{D00ECD60-BE7B-491D-8C8F-0B7DE6C2374A}" dt="2024-07-09T20:36:53.633" v="2821" actId="1076"/>
          <ac:picMkLst>
            <pc:docMk/>
            <pc:sldMk cId="3923162277" sldId="303"/>
            <ac:picMk id="7" creationId="{4876F4B1-0F9C-F6EA-DD17-FD84FB5FFF9E}"/>
          </ac:picMkLst>
        </pc:picChg>
      </pc:sldChg>
      <pc:sldChg chg="modSp mod">
        <pc:chgData name="Michael Dorsey" userId="55fe7d32-ca7a-42b8-bfd4-8c73c44449d5" providerId="ADAL" clId="{D00ECD60-BE7B-491D-8C8F-0B7DE6C2374A}" dt="2024-07-09T20:44:29.503" v="2943" actId="20577"/>
        <pc:sldMkLst>
          <pc:docMk/>
          <pc:sldMk cId="1219190786" sldId="304"/>
        </pc:sldMkLst>
        <pc:spChg chg="mod">
          <ac:chgData name="Michael Dorsey" userId="55fe7d32-ca7a-42b8-bfd4-8c73c44449d5" providerId="ADAL" clId="{D00ECD60-BE7B-491D-8C8F-0B7DE6C2374A}" dt="2024-07-09T20:44:29.503" v="2943" actId="20577"/>
          <ac:spMkLst>
            <pc:docMk/>
            <pc:sldMk cId="1219190786" sldId="304"/>
            <ac:spMk id="3" creationId="{5B30D07A-8BED-DE98-CE8D-BB1A181B7037}"/>
          </ac:spMkLst>
        </pc:spChg>
      </pc:sldChg>
      <pc:sldChg chg="modSp mod">
        <pc:chgData name="Michael Dorsey" userId="55fe7d32-ca7a-42b8-bfd4-8c73c44449d5" providerId="ADAL" clId="{D00ECD60-BE7B-491D-8C8F-0B7DE6C2374A}" dt="2024-07-09T20:36:15.942" v="2813" actId="20577"/>
        <pc:sldMkLst>
          <pc:docMk/>
          <pc:sldMk cId="880168828" sldId="305"/>
        </pc:sldMkLst>
        <pc:spChg chg="mod">
          <ac:chgData name="Michael Dorsey" userId="55fe7d32-ca7a-42b8-bfd4-8c73c44449d5" providerId="ADAL" clId="{D00ECD60-BE7B-491D-8C8F-0B7DE6C2374A}" dt="2024-07-09T20:36:15.942" v="2813" actId="20577"/>
          <ac:spMkLst>
            <pc:docMk/>
            <pc:sldMk cId="880168828" sldId="305"/>
            <ac:spMk id="3" creationId="{29D1174D-C4E7-CFA1-868F-7DC0676139DE}"/>
          </ac:spMkLst>
        </pc:spChg>
        <pc:picChg chg="mod">
          <ac:chgData name="Michael Dorsey" userId="55fe7d32-ca7a-42b8-bfd4-8c73c44449d5" providerId="ADAL" clId="{D00ECD60-BE7B-491D-8C8F-0B7DE6C2374A}" dt="2024-07-09T20:36:11.667" v="2808" actId="1076"/>
          <ac:picMkLst>
            <pc:docMk/>
            <pc:sldMk cId="880168828" sldId="305"/>
            <ac:picMk id="5" creationId="{F8AD8779-8010-E17B-5D58-4500CA9136DD}"/>
          </ac:picMkLst>
        </pc:picChg>
      </pc:sldChg>
      <pc:sldChg chg="modSp mod">
        <pc:chgData name="Michael Dorsey" userId="55fe7d32-ca7a-42b8-bfd4-8c73c44449d5" providerId="ADAL" clId="{D00ECD60-BE7B-491D-8C8F-0B7DE6C2374A}" dt="2024-07-09T20:47:10.248" v="2988"/>
        <pc:sldMkLst>
          <pc:docMk/>
          <pc:sldMk cId="1041655664" sldId="306"/>
        </pc:sldMkLst>
        <pc:spChg chg="mod">
          <ac:chgData name="Michael Dorsey" userId="55fe7d32-ca7a-42b8-bfd4-8c73c44449d5" providerId="ADAL" clId="{D00ECD60-BE7B-491D-8C8F-0B7DE6C2374A}" dt="2024-07-09T20:47:10.248" v="2988"/>
          <ac:spMkLst>
            <pc:docMk/>
            <pc:sldMk cId="1041655664" sldId="306"/>
            <ac:spMk id="3" creationId="{1AE2B7C9-56D7-D3EE-C2EF-8CDC7DE17066}"/>
          </ac:spMkLst>
        </pc:spChg>
      </pc:sldChg>
      <pc:sldChg chg="modSp del mod">
        <pc:chgData name="Michael Dorsey" userId="55fe7d32-ca7a-42b8-bfd4-8c73c44449d5" providerId="ADAL" clId="{D00ECD60-BE7B-491D-8C8F-0B7DE6C2374A}" dt="2024-07-09T21:15:29.627" v="3059" actId="47"/>
        <pc:sldMkLst>
          <pc:docMk/>
          <pc:sldMk cId="2159091364" sldId="308"/>
        </pc:sldMkLst>
        <pc:spChg chg="mod">
          <ac:chgData name="Michael Dorsey" userId="55fe7d32-ca7a-42b8-bfd4-8c73c44449d5" providerId="ADAL" clId="{D00ECD60-BE7B-491D-8C8F-0B7DE6C2374A}" dt="2024-07-09T20:58:57.153" v="3026" actId="6549"/>
          <ac:spMkLst>
            <pc:docMk/>
            <pc:sldMk cId="2159091364" sldId="308"/>
            <ac:spMk id="2" creationId="{31BA3F33-AC84-8A58-04F7-58CB1E07354B}"/>
          </ac:spMkLst>
        </pc:spChg>
        <pc:spChg chg="mod">
          <ac:chgData name="Michael Dorsey" userId="55fe7d32-ca7a-42b8-bfd4-8c73c44449d5" providerId="ADAL" clId="{D00ECD60-BE7B-491D-8C8F-0B7DE6C2374A}" dt="2024-07-09T21:00:05.964" v="3058" actId="20577"/>
          <ac:spMkLst>
            <pc:docMk/>
            <pc:sldMk cId="2159091364" sldId="308"/>
            <ac:spMk id="3" creationId="{4B6DE1C3-0C73-2598-E5F6-FFF931B71875}"/>
          </ac:spMkLst>
        </pc:spChg>
      </pc:sldChg>
      <pc:sldChg chg="del ord">
        <pc:chgData name="Michael Dorsey" userId="55fe7d32-ca7a-42b8-bfd4-8c73c44449d5" providerId="ADAL" clId="{D00ECD60-BE7B-491D-8C8F-0B7DE6C2374A}" dt="2024-07-08T15:46:08.319" v="23" actId="47"/>
        <pc:sldMkLst>
          <pc:docMk/>
          <pc:sldMk cId="1133901754" sldId="311"/>
        </pc:sldMkLst>
      </pc:sldChg>
      <pc:sldChg chg="modSp mod ord">
        <pc:chgData name="Michael Dorsey" userId="55fe7d32-ca7a-42b8-bfd4-8c73c44449d5" providerId="ADAL" clId="{D00ECD60-BE7B-491D-8C8F-0B7DE6C2374A}" dt="2024-07-09T20:49:12.532" v="2998" actId="114"/>
        <pc:sldMkLst>
          <pc:docMk/>
          <pc:sldMk cId="683623166" sldId="312"/>
        </pc:sldMkLst>
        <pc:spChg chg="mod">
          <ac:chgData name="Michael Dorsey" userId="55fe7d32-ca7a-42b8-bfd4-8c73c44449d5" providerId="ADAL" clId="{D00ECD60-BE7B-491D-8C8F-0B7DE6C2374A}" dt="2024-07-08T18:06:45.855" v="1753" actId="20577"/>
          <ac:spMkLst>
            <pc:docMk/>
            <pc:sldMk cId="683623166" sldId="312"/>
            <ac:spMk id="2" creationId="{D901987B-7FC3-80AA-6684-1D3EDD0C8E66}"/>
          </ac:spMkLst>
        </pc:spChg>
        <pc:spChg chg="mod">
          <ac:chgData name="Michael Dorsey" userId="55fe7d32-ca7a-42b8-bfd4-8c73c44449d5" providerId="ADAL" clId="{D00ECD60-BE7B-491D-8C8F-0B7DE6C2374A}" dt="2024-07-09T20:49:12.532" v="2998" actId="114"/>
          <ac:spMkLst>
            <pc:docMk/>
            <pc:sldMk cId="683623166" sldId="312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D00ECD60-BE7B-491D-8C8F-0B7DE6C2374A}" dt="2024-07-09T19:41:57.553" v="2287" actId="114"/>
        <pc:sldMkLst>
          <pc:docMk/>
          <pc:sldMk cId="4286918270" sldId="314"/>
        </pc:sldMkLst>
        <pc:spChg chg="mod">
          <ac:chgData name="Michael Dorsey" userId="55fe7d32-ca7a-42b8-bfd4-8c73c44449d5" providerId="ADAL" clId="{D00ECD60-BE7B-491D-8C8F-0B7DE6C2374A}" dt="2024-07-09T19:41:57.553" v="2287" actId="114"/>
          <ac:spMkLst>
            <pc:docMk/>
            <pc:sldMk cId="4286918270" sldId="314"/>
            <ac:spMk id="3" creationId="{4EFB0C34-B6DA-4CB0-79B3-A7261CB76821}"/>
          </ac:spMkLst>
        </pc:spChg>
      </pc:sldChg>
      <pc:sldChg chg="modSp mod modNotesTx">
        <pc:chgData name="Michael Dorsey" userId="55fe7d32-ca7a-42b8-bfd4-8c73c44449d5" providerId="ADAL" clId="{D00ECD60-BE7B-491D-8C8F-0B7DE6C2374A}" dt="2024-07-09T19:43:37.382" v="2452" actId="20577"/>
        <pc:sldMkLst>
          <pc:docMk/>
          <pc:sldMk cId="1356049444" sldId="315"/>
        </pc:sldMkLst>
        <pc:spChg chg="mod">
          <ac:chgData name="Michael Dorsey" userId="55fe7d32-ca7a-42b8-bfd4-8c73c44449d5" providerId="ADAL" clId="{D00ECD60-BE7B-491D-8C8F-0B7DE6C2374A}" dt="2024-07-09T19:43:37.382" v="2452" actId="20577"/>
          <ac:spMkLst>
            <pc:docMk/>
            <pc:sldMk cId="1356049444" sldId="315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D00ECD60-BE7B-491D-8C8F-0B7DE6C2374A}" dt="2024-07-08T15:44:35.340" v="17" actId="47"/>
        <pc:sldMkLst>
          <pc:docMk/>
          <pc:sldMk cId="93666226" sldId="317"/>
        </pc:sldMkLst>
      </pc:sldChg>
      <pc:sldChg chg="del ord modNotesTx">
        <pc:chgData name="Michael Dorsey" userId="55fe7d32-ca7a-42b8-bfd4-8c73c44449d5" providerId="ADAL" clId="{D00ECD60-BE7B-491D-8C8F-0B7DE6C2374A}" dt="2024-07-08T16:04:35.256" v="1572" actId="47"/>
        <pc:sldMkLst>
          <pc:docMk/>
          <pc:sldMk cId="1284490096" sldId="318"/>
        </pc:sldMkLst>
      </pc:sldChg>
      <pc:sldChg chg="modSp mod">
        <pc:chgData name="Michael Dorsey" userId="55fe7d32-ca7a-42b8-bfd4-8c73c44449d5" providerId="ADAL" clId="{D00ECD60-BE7B-491D-8C8F-0B7DE6C2374A}" dt="2024-07-09T20:34:25.159" v="2792" actId="6549"/>
        <pc:sldMkLst>
          <pc:docMk/>
          <pc:sldMk cId="702659606" sldId="319"/>
        </pc:sldMkLst>
        <pc:spChg chg="mod">
          <ac:chgData name="Michael Dorsey" userId="55fe7d32-ca7a-42b8-bfd4-8c73c44449d5" providerId="ADAL" clId="{D00ECD60-BE7B-491D-8C8F-0B7DE6C2374A}" dt="2024-07-09T20:34:25.159" v="2792" actId="6549"/>
          <ac:spMkLst>
            <pc:docMk/>
            <pc:sldMk cId="702659606" sldId="319"/>
            <ac:spMk id="3" creationId="{2CEF4457-E5F6-B66F-6695-0821303DA6A5}"/>
          </ac:spMkLst>
        </pc:spChg>
      </pc:sldChg>
      <pc:sldChg chg="modSp mod ord">
        <pc:chgData name="Michael Dorsey" userId="55fe7d32-ca7a-42b8-bfd4-8c73c44449d5" providerId="ADAL" clId="{D00ECD60-BE7B-491D-8C8F-0B7DE6C2374A}" dt="2024-07-09T20:53:18.157" v="3000" actId="403"/>
        <pc:sldMkLst>
          <pc:docMk/>
          <pc:sldMk cId="1433801180" sldId="320"/>
        </pc:sldMkLst>
        <pc:spChg chg="mod">
          <ac:chgData name="Michael Dorsey" userId="55fe7d32-ca7a-42b8-bfd4-8c73c44449d5" providerId="ADAL" clId="{D00ECD60-BE7B-491D-8C8F-0B7DE6C2374A}" dt="2024-07-08T15:54:08.647" v="474" actId="20577"/>
          <ac:spMkLst>
            <pc:docMk/>
            <pc:sldMk cId="1433801180" sldId="320"/>
            <ac:spMk id="2" creationId="{1B324662-254C-DA96-0512-B9834A5DBDCA}"/>
          </ac:spMkLst>
        </pc:spChg>
        <pc:spChg chg="mod">
          <ac:chgData name="Michael Dorsey" userId="55fe7d32-ca7a-42b8-bfd4-8c73c44449d5" providerId="ADAL" clId="{D00ECD60-BE7B-491D-8C8F-0B7DE6C2374A}" dt="2024-07-09T20:53:18.157" v="3000" actId="403"/>
          <ac:spMkLst>
            <pc:docMk/>
            <pc:sldMk cId="1433801180" sldId="320"/>
            <ac:spMk id="3" creationId="{05108B2C-DA81-D08A-5BAA-8FF6D430A261}"/>
          </ac:spMkLst>
        </pc:spChg>
      </pc:sldChg>
      <pc:sldChg chg="modSp del mod ord">
        <pc:chgData name="Michael Dorsey" userId="55fe7d32-ca7a-42b8-bfd4-8c73c44449d5" providerId="ADAL" clId="{D00ECD60-BE7B-491D-8C8F-0B7DE6C2374A}" dt="2024-07-08T15:46:31.273" v="24" actId="47"/>
        <pc:sldMkLst>
          <pc:docMk/>
          <pc:sldMk cId="1854377183" sldId="321"/>
        </pc:sldMkLst>
        <pc:spChg chg="mod">
          <ac:chgData name="Michael Dorsey" userId="55fe7d32-ca7a-42b8-bfd4-8c73c44449d5" providerId="ADAL" clId="{D00ECD60-BE7B-491D-8C8F-0B7DE6C2374A}" dt="2024-07-08T15:41:12.976" v="2" actId="27636"/>
          <ac:spMkLst>
            <pc:docMk/>
            <pc:sldMk cId="1854377183" sldId="321"/>
            <ac:spMk id="3" creationId="{1884FA8C-81D9-6753-2828-9F86C2A74BC1}"/>
          </ac:spMkLst>
        </pc:spChg>
      </pc:sldChg>
      <pc:sldChg chg="ord">
        <pc:chgData name="Michael Dorsey" userId="55fe7d32-ca7a-42b8-bfd4-8c73c44449d5" providerId="ADAL" clId="{D00ECD60-BE7B-491D-8C8F-0B7DE6C2374A}" dt="2024-07-08T15:44:07.350" v="6"/>
        <pc:sldMkLst>
          <pc:docMk/>
          <pc:sldMk cId="2401471472" sldId="322"/>
        </pc:sldMkLst>
      </pc:sldChg>
      <pc:sldChg chg="del">
        <pc:chgData name="Michael Dorsey" userId="55fe7d32-ca7a-42b8-bfd4-8c73c44449d5" providerId="ADAL" clId="{D00ECD60-BE7B-491D-8C8F-0B7DE6C2374A}" dt="2024-07-08T15:44:03.114" v="4" actId="47"/>
        <pc:sldMkLst>
          <pc:docMk/>
          <pc:sldMk cId="1205185503" sldId="323"/>
        </pc:sldMkLst>
      </pc:sldChg>
      <pc:sldChg chg="ord">
        <pc:chgData name="Michael Dorsey" userId="55fe7d32-ca7a-42b8-bfd4-8c73c44449d5" providerId="ADAL" clId="{D00ECD60-BE7B-491D-8C8F-0B7DE6C2374A}" dt="2024-07-08T15:44:32.854" v="16"/>
        <pc:sldMkLst>
          <pc:docMk/>
          <pc:sldMk cId="573023699" sldId="324"/>
        </pc:sldMkLst>
      </pc:sldChg>
      <pc:sldChg chg="ord modNotesTx">
        <pc:chgData name="Michael Dorsey" userId="55fe7d32-ca7a-42b8-bfd4-8c73c44449d5" providerId="ADAL" clId="{D00ECD60-BE7B-491D-8C8F-0B7DE6C2374A}" dt="2024-07-09T20:58:35.886" v="3002"/>
        <pc:sldMkLst>
          <pc:docMk/>
          <pc:sldMk cId="1031002455" sldId="325"/>
        </pc:sldMkLst>
      </pc:sldChg>
      <pc:sldChg chg="ord modNotes">
        <pc:chgData name="Michael Dorsey" userId="55fe7d32-ca7a-42b8-bfd4-8c73c44449d5" providerId="ADAL" clId="{D00ECD60-BE7B-491D-8C8F-0B7DE6C2374A}" dt="2024-07-09T20:58:38.067" v="3004"/>
        <pc:sldMkLst>
          <pc:docMk/>
          <pc:sldMk cId="451108066" sldId="326"/>
        </pc:sldMkLst>
      </pc:sldChg>
      <pc:sldChg chg="del">
        <pc:chgData name="Michael Dorsey" userId="55fe7d32-ca7a-42b8-bfd4-8c73c44449d5" providerId="ADAL" clId="{D00ECD60-BE7B-491D-8C8F-0B7DE6C2374A}" dt="2024-07-08T15:45:46.940" v="22" actId="47"/>
        <pc:sldMkLst>
          <pc:docMk/>
          <pc:sldMk cId="2193639916" sldId="327"/>
        </pc:sldMkLst>
      </pc:sldChg>
      <pc:sldChg chg="modSp mod">
        <pc:chgData name="Michael Dorsey" userId="55fe7d32-ca7a-42b8-bfd4-8c73c44449d5" providerId="ADAL" clId="{D00ECD60-BE7B-491D-8C8F-0B7DE6C2374A}" dt="2024-07-08T15:53:08.941" v="458" actId="20577"/>
        <pc:sldMkLst>
          <pc:docMk/>
          <pc:sldMk cId="337670519" sldId="328"/>
        </pc:sldMkLst>
        <pc:spChg chg="mod">
          <ac:chgData name="Michael Dorsey" userId="55fe7d32-ca7a-42b8-bfd4-8c73c44449d5" providerId="ADAL" clId="{D00ECD60-BE7B-491D-8C8F-0B7DE6C2374A}" dt="2024-07-08T15:53:08.941" v="458" actId="20577"/>
          <ac:spMkLst>
            <pc:docMk/>
            <pc:sldMk cId="337670519" sldId="328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D00ECD60-BE7B-491D-8C8F-0B7DE6C2374A}" dt="2024-07-08T15:43:43.130" v="3" actId="47"/>
        <pc:sldMkLst>
          <pc:docMk/>
          <pc:sldMk cId="2087607219" sldId="32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58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097f8693a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097f8693a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JS_execution_context_2.html</a:t>
            </a:r>
            <a:endParaRPr b="1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097f8693a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097f8693a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097f8693a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097f8693a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097f8693a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097f8693a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097f8693a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097f8693a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0996540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0996540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cfae0868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cfae0868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09965409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09965409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099654094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099654094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JS_execution_context_3.html</a:t>
            </a:r>
            <a:endParaRPr b="1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099654094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099654094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dirty="0"/>
              <a:t>JS_execution_context_3.html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097f8693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097f8693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09965409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099654094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dirty="0"/>
              <a:t>JS_execution_context_3.html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099654094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099654094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dirty="0"/>
              <a:t>JS_execution_context_3.html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099654094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099654094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JS_execution_context_4.html</a:t>
            </a:r>
            <a:endParaRPr b="1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097f8693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097f8693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099654094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099654094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099654094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099654094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099654094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099654094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099654094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099654094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099654094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099654094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099654094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5099654094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097f8693a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097f8693a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099654094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5099654094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4cfae0868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4cfae0868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F876BE-8CD0-44D3-BBE0-7B29C919BC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388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317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165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102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20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097f8693a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097f8693a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097f8693a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097f8693a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dirty="0"/>
              <a:t>JS_execution_context_1.html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097f8693a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097f8693a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097f8693a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097f8693a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097f8693a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097f8693a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097f8693a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097f8693a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899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75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440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00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8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36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277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81002A7C-2094-442D-B617-A2A2AB293CBA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373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0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80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9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96F5F-3F1D-863D-7074-91710D6F17F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4927600"/>
            <a:ext cx="11668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Classification: General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81002A7C-2094-442D-B617-A2A2AB293CBA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A5D56C-D303-AF53-13D3-8E3EF8E0C25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4927600"/>
            <a:ext cx="11668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Classification: General</a:t>
            </a:r>
          </a:p>
        </p:txBody>
      </p:sp>
    </p:spTree>
    <p:extLst>
      <p:ext uri="{BB962C8B-B14F-4D97-AF65-F5344CB8AC3E}">
        <p14:creationId xmlns:p14="http://schemas.microsoft.com/office/powerpoint/2010/main" val="92016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execution-context-how-javascript-works-behind-the-scenes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techtarget.com/whatis/definition/stack-overflow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michael-dorsey/pen/RwdKbjW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codepen.io/michael-dorsey/pen/PoLOvra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michael-dorsey/pen/eYXyQYO" TargetMode="Externa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array_const.asp" TargetMode="External"/><Relationship Id="rId2" Type="http://schemas.openxmlformats.org/officeDocument/2006/relationships/hyperlink" Target="https://www.w3schools.com/js/js_arrays.asp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89FC-8CB1-8176-EF41-72DC5FE73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1.3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12921-0CF5-2345-879C-C36E95F96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JS Functions and Arrow Function Syntax</a:t>
            </a:r>
          </a:p>
        </p:txBody>
      </p:sp>
    </p:spTree>
    <p:extLst>
      <p:ext uri="{BB962C8B-B14F-4D97-AF65-F5344CB8AC3E}">
        <p14:creationId xmlns:p14="http://schemas.microsoft.com/office/powerpoint/2010/main" val="819174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7713651" y="552"/>
            <a:ext cx="791100" cy="917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JS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799150" y="855397"/>
            <a:ext cx="63582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Proxima Nova"/>
                <a:ea typeface="Proxima Nova"/>
                <a:cs typeface="Proxima Nova"/>
                <a:sym typeface="Proxima Nova"/>
              </a:rPr>
              <a:t>Open your developer console and type the two commands below (</a:t>
            </a:r>
            <a:r>
              <a:rPr lang="en" sz="23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window</a:t>
            </a:r>
            <a:r>
              <a:rPr lang="en" sz="2300">
                <a:latin typeface="Proxima Nova"/>
                <a:ea typeface="Proxima Nova"/>
                <a:cs typeface="Proxima Nova"/>
                <a:sym typeface="Proxima Nova"/>
              </a:rPr>
              <a:t> &amp; </a:t>
            </a:r>
            <a:r>
              <a:rPr lang="en" sz="23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this</a:t>
            </a:r>
            <a:r>
              <a:rPr lang="en" sz="2300">
                <a:latin typeface="Proxima Nova"/>
                <a:ea typeface="Proxima Nova"/>
                <a:cs typeface="Proxima Nova"/>
                <a:sym typeface="Proxima Nova"/>
              </a:rPr>
              <a:t>).</a:t>
            </a:r>
            <a:endParaRPr sz="23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-9550" y="-275"/>
            <a:ext cx="219900" cy="51435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00" y="2107950"/>
            <a:ext cx="6825950" cy="140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789602" y="3707172"/>
            <a:ext cx="7638900" cy="106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i="1" dirty="0">
                <a:latin typeface="Proxima Nova"/>
                <a:ea typeface="Proxima Nova"/>
                <a:cs typeface="Proxima Nova"/>
                <a:sym typeface="Proxima Nova"/>
              </a:rPr>
              <a:t>JavaScript created these objects for you even though you didn't write any code.  This is the </a:t>
            </a:r>
            <a:r>
              <a:rPr lang="en" sz="1700" b="1" i="1" dirty="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global execution context</a:t>
            </a:r>
            <a:r>
              <a:rPr lang="en" sz="1700" i="1" dirty="0">
                <a:latin typeface="Proxima Nova"/>
                <a:ea typeface="Proxima Nova"/>
                <a:cs typeface="Proxima Nova"/>
                <a:sym typeface="Proxima Nova"/>
              </a:rPr>
              <a:t>.  It defines what is available in the global environment, before any functions are called.</a:t>
            </a:r>
            <a:endParaRPr sz="1700" i="1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/>
        </p:nvSpPr>
        <p:spPr>
          <a:xfrm>
            <a:off x="7713651" y="552"/>
            <a:ext cx="791100" cy="917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JS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799150" y="421848"/>
            <a:ext cx="63582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We can visualize our global execution context now. It will look something like this. Notice JavaScript has added our variable </a:t>
            </a:r>
            <a:r>
              <a:rPr lang="en" sz="1800" b="1" dirty="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 and function </a:t>
            </a:r>
            <a:r>
              <a:rPr lang="en" sz="1800" b="1" dirty="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b()</a:t>
            </a: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9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23"/>
          <p:cNvSpPr/>
          <p:nvPr/>
        </p:nvSpPr>
        <p:spPr>
          <a:xfrm>
            <a:off x="-9550" y="-275"/>
            <a:ext cx="219900" cy="51435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875875" y="1637875"/>
            <a:ext cx="7629000" cy="330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1141248" y="1602816"/>
            <a:ext cx="1751700" cy="350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Global Execution Context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1138616" y="2298259"/>
            <a:ext cx="1970700" cy="9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window</a:t>
            </a:r>
            <a:br>
              <a:rPr lang="en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The container for the </a:t>
            </a:r>
            <a:br>
              <a:rPr lang="en" sz="1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document object model.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3705016" y="2298259"/>
            <a:ext cx="1970700" cy="9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this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A reference to </a:t>
            </a:r>
            <a:br>
              <a:rPr lang="en" sz="1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the window object.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6208991" y="2298259"/>
            <a:ext cx="1970700" cy="9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outer scope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A reference to parent </a:t>
            </a:r>
            <a:br>
              <a:rPr lang="en" sz="1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context, which is null.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1141272" y="3624275"/>
            <a:ext cx="7038300" cy="9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variables and functions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var </a:t>
            </a:r>
            <a:r>
              <a:rPr lang="en" sz="1000" b="1" dirty="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, type string, current value </a:t>
            </a:r>
            <a:r>
              <a:rPr lang="en" sz="1000" b="1" dirty="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undefined</a:t>
            </a:r>
            <a:b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function </a:t>
            </a:r>
            <a:r>
              <a:rPr lang="en" sz="1000" b="1" dirty="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b()</a:t>
            </a: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, type function</a:t>
            </a:r>
            <a:endParaRPr sz="1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/>
          <p:nvPr/>
        </p:nvSpPr>
        <p:spPr>
          <a:xfrm>
            <a:off x="1046697" y="1295792"/>
            <a:ext cx="7316700" cy="2348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1449473" y="1302286"/>
            <a:ext cx="6553200" cy="23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When JavaScript builds </a:t>
            </a:r>
            <a:r>
              <a:rPr lang="en" sz="22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 </a:t>
            </a:r>
            <a:r>
              <a:rPr lang="en" sz="2200" b="1" i="1" u="sng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execution context</a:t>
            </a:r>
            <a:r>
              <a:rPr lang="en" sz="2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it does it in two steps.  In the first step, it lifts all variable and function references to the top of the scope.  This is called </a:t>
            </a:r>
            <a:r>
              <a:rPr lang="en" sz="2200" b="1" dirty="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hoisting</a:t>
            </a:r>
            <a:r>
              <a:rPr lang="en" sz="2200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, and is unique to JavaScript.</a:t>
            </a:r>
            <a:endParaRPr sz="1300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1054644" y="1581150"/>
            <a:ext cx="7564305" cy="33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sz="11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"use strict"</a:t>
            </a:r>
            <a:endParaRPr sz="1100" b="1" dirty="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 = </a:t>
            </a:r>
            <a:r>
              <a:rPr lang="en" sz="11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World!'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b() {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console.log(</a:t>
            </a:r>
            <a:r>
              <a:rPr lang="en" sz="11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'Function b was invoked!'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b();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console.log(a);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7713651" y="552"/>
            <a:ext cx="791100" cy="917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JS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799150" y="439378"/>
            <a:ext cx="6358200" cy="10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Modify your simple HTML page to add some console reporting as shown below.  Before you run it, try to predict what it will produce.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-9550" y="-275"/>
            <a:ext cx="219900" cy="51435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/>
        </p:nvSpPr>
        <p:spPr>
          <a:xfrm>
            <a:off x="7713651" y="552"/>
            <a:ext cx="791100" cy="917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JS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799150" y="448124"/>
            <a:ext cx="6358200" cy="84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In your developer console, you probably saw the following output, and hopefully that matched your prediction.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p26"/>
          <p:cNvSpPr/>
          <p:nvPr/>
        </p:nvSpPr>
        <p:spPr>
          <a:xfrm>
            <a:off x="-9550" y="-275"/>
            <a:ext cx="219900" cy="51435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625" y="1415767"/>
            <a:ext cx="6358199" cy="11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799150" y="2353127"/>
            <a:ext cx="6358200" cy="22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latin typeface="Proxima Nova"/>
                <a:ea typeface="Proxima Nova"/>
                <a:cs typeface="Proxima Nova"/>
                <a:sym typeface="Proxima Nova"/>
              </a:rPr>
              <a:t>Now move the function invocation </a:t>
            </a:r>
            <a:r>
              <a:rPr lang="en" sz="1800" b="1" i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b()</a:t>
            </a:r>
            <a:r>
              <a:rPr lang="en" sz="1800" i="1">
                <a:latin typeface="Proxima Nova"/>
                <a:ea typeface="Proxima Nova"/>
                <a:cs typeface="Proxima Nova"/>
                <a:sym typeface="Proxima Nova"/>
              </a:rPr>
              <a:t> and the </a:t>
            </a:r>
            <a:r>
              <a:rPr lang="en" sz="1800" b="1" i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console.log(a)</a:t>
            </a:r>
            <a:r>
              <a:rPr lang="en" sz="1800" i="1">
                <a:latin typeface="Proxima Nova"/>
                <a:ea typeface="Proxima Nova"/>
                <a:cs typeface="Proxima Nova"/>
                <a:sym typeface="Proxima Nova"/>
              </a:rPr>
              <a:t> statements to the top of the script block, right after </a:t>
            </a:r>
            <a:r>
              <a:rPr lang="en" sz="1800" b="1" i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use strict</a:t>
            </a:r>
            <a:r>
              <a:rPr lang="en" sz="1800" i="1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br>
              <a:rPr lang="en" sz="1800" i="1"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 sz="1800" i="1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Refresh your page.  You should get an error, right?  Both the function and the variable are </a:t>
            </a:r>
            <a:r>
              <a:rPr lang="en" sz="18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not yet declared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when they are referenced.  In most programming languages, this results in an error.</a:t>
            </a:r>
            <a:endParaRPr sz="23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>
            <a:spLocks noGrp="1"/>
          </p:cNvSpPr>
          <p:nvPr>
            <p:ph type="body" idx="1"/>
          </p:nvPr>
        </p:nvSpPr>
        <p:spPr>
          <a:xfrm>
            <a:off x="1099524" y="1505165"/>
            <a:ext cx="7519426" cy="3320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sz="11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"use strict"</a:t>
            </a:r>
            <a:endParaRPr sz="1100" b="1" dirty="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b();	// No error reported, even though function b is not yet declared.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console.log(a);	// Same deal here.  No error, but a is </a:t>
            </a:r>
            <a:r>
              <a:rPr lang="en" sz="1100" b="1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 = </a:t>
            </a:r>
            <a:r>
              <a:rPr lang="en" sz="11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World!'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// Change var to let or const and try the code</a:t>
            </a:r>
            <a:b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1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b() {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console.log(</a:t>
            </a:r>
            <a:r>
              <a:rPr lang="en" sz="11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'Function b was invoked!'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sz="11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7713651" y="552"/>
            <a:ext cx="791100" cy="917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JS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799150" y="439378"/>
            <a:ext cx="6358200" cy="106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Surprise!  </a:t>
            </a: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JavaScript does not report an error because it </a:t>
            </a:r>
            <a:r>
              <a:rPr lang="en" sz="1800" b="1" dirty="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hoists</a:t>
            </a: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 the variable and function definitions to the top of the scope before executing any code.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8" name="Google Shape;178;p27"/>
          <p:cNvSpPr/>
          <p:nvPr/>
        </p:nvSpPr>
        <p:spPr>
          <a:xfrm>
            <a:off x="-9550" y="-275"/>
            <a:ext cx="219900" cy="51435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/>
        </p:nvSpPr>
        <p:spPr>
          <a:xfrm>
            <a:off x="1205175" y="1463781"/>
            <a:ext cx="6682800" cy="24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i="1" dirty="0">
                <a:solidFill>
                  <a:srgbClr val="980000"/>
                </a:solidFill>
                <a:latin typeface="Georgia"/>
                <a:ea typeface="Georgia"/>
                <a:cs typeface="Georgia"/>
                <a:sym typeface="Georgia"/>
              </a:rPr>
              <a:t>Hoisting does not rewrite your code!</a:t>
            </a:r>
            <a:r>
              <a:rPr lang="en" sz="2300" i="1" dirty="0">
                <a:latin typeface="Georgia"/>
                <a:ea typeface="Georgia"/>
                <a:cs typeface="Georgia"/>
                <a:sym typeface="Georgia"/>
              </a:rPr>
              <a:t>  </a:t>
            </a:r>
            <a:br>
              <a:rPr lang="en" sz="2300" i="1" dirty="0">
                <a:latin typeface="Georgia"/>
                <a:ea typeface="Georgia"/>
                <a:cs typeface="Georgia"/>
                <a:sym typeface="Georgia"/>
              </a:rPr>
            </a:br>
            <a:br>
              <a:rPr lang="en" sz="2300" i="1" dirty="0">
                <a:latin typeface="Georgia"/>
                <a:ea typeface="Georgia"/>
                <a:cs typeface="Georgia"/>
                <a:sym typeface="Georgia"/>
              </a:rPr>
            </a:br>
            <a:r>
              <a:rPr lang="en" sz="2300" i="1" dirty="0">
                <a:latin typeface="Georgia"/>
                <a:ea typeface="Georgia"/>
                <a:cs typeface="Georgia"/>
                <a:sym typeface="Georgia"/>
              </a:rPr>
              <a:t> All it means is that the execution context is </a:t>
            </a:r>
            <a:r>
              <a:rPr lang="en" sz="2300" b="1" i="1" dirty="0">
                <a:solidFill>
                  <a:srgbClr val="980000"/>
                </a:solidFill>
                <a:latin typeface="Georgia"/>
                <a:ea typeface="Georgia"/>
                <a:cs typeface="Georgia"/>
                <a:sym typeface="Georgia"/>
              </a:rPr>
              <a:t>aware </a:t>
            </a:r>
            <a:r>
              <a:rPr lang="en" sz="2300" i="1" dirty="0">
                <a:latin typeface="Georgia"/>
                <a:ea typeface="Georgia"/>
                <a:cs typeface="Georgia"/>
                <a:sym typeface="Georgia"/>
              </a:rPr>
              <a:t>of variables and functions </a:t>
            </a:r>
            <a:r>
              <a:rPr lang="en" sz="2300" i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the current block </a:t>
            </a:r>
            <a:r>
              <a:rPr lang="en" sz="2300" i="1" dirty="0">
                <a:latin typeface="Georgia"/>
                <a:ea typeface="Georgia"/>
                <a:cs typeface="Georgia"/>
                <a:sym typeface="Georgia"/>
              </a:rPr>
              <a:t>before it actually executes any code.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7713651" y="552"/>
            <a:ext cx="791100" cy="917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JS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/>
        </p:nvSpPr>
        <p:spPr>
          <a:xfrm>
            <a:off x="7713651" y="552"/>
            <a:ext cx="791100" cy="917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JS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799150" y="421851"/>
            <a:ext cx="6358200" cy="13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Whenever JavaScript creates the </a:t>
            </a:r>
            <a:r>
              <a:rPr lang="en" sz="1800" b="1" dirty="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global execution context</a:t>
            </a: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b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it scans the block for variables and functions which are then 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recorded in the context. This happens </a:t>
            </a:r>
            <a:r>
              <a:rPr lang="en" sz="1800" b="1" dirty="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before </a:t>
            </a: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any code is actually executed.</a:t>
            </a:r>
            <a:endParaRPr sz="9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p29"/>
          <p:cNvSpPr/>
          <p:nvPr/>
        </p:nvSpPr>
        <p:spPr>
          <a:xfrm>
            <a:off x="-9550" y="-275"/>
            <a:ext cx="219900" cy="51435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9"/>
          <p:cNvSpPr/>
          <p:nvPr/>
        </p:nvSpPr>
        <p:spPr>
          <a:xfrm>
            <a:off x="4913750" y="2184400"/>
            <a:ext cx="3591000" cy="174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9"/>
          <p:cNvSpPr txBox="1"/>
          <p:nvPr/>
        </p:nvSpPr>
        <p:spPr>
          <a:xfrm>
            <a:off x="5179125" y="2149350"/>
            <a:ext cx="750600" cy="324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Global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" name="Google Shape;194;p29"/>
          <p:cNvSpPr txBox="1"/>
          <p:nvPr/>
        </p:nvSpPr>
        <p:spPr>
          <a:xfrm>
            <a:off x="5176500" y="2616176"/>
            <a:ext cx="928500" cy="435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window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5176500" y="3194300"/>
            <a:ext cx="3062100" cy="47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variables and functions</a:t>
            </a:r>
            <a:endParaRPr sz="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6243300" y="2616176"/>
            <a:ext cx="928500" cy="435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this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7310100" y="2616176"/>
            <a:ext cx="928500" cy="435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outer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98" name="Google Shape;198;p29"/>
          <p:cNvGrpSpPr/>
          <p:nvPr/>
        </p:nvGrpSpPr>
        <p:grpSpPr>
          <a:xfrm>
            <a:off x="878476" y="2201900"/>
            <a:ext cx="1926900" cy="1775400"/>
            <a:chOff x="963450" y="1813025"/>
            <a:chExt cx="1926900" cy="1775400"/>
          </a:xfrm>
        </p:grpSpPr>
        <p:sp>
          <p:nvSpPr>
            <p:cNvPr id="199" name="Google Shape;199;p29"/>
            <p:cNvSpPr/>
            <p:nvPr/>
          </p:nvSpPr>
          <p:spPr>
            <a:xfrm>
              <a:off x="963450" y="1813025"/>
              <a:ext cx="1699200" cy="175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963450" y="2041625"/>
              <a:ext cx="1926900" cy="175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963450" y="2270225"/>
              <a:ext cx="1926900" cy="175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963450" y="2498825"/>
              <a:ext cx="1611600" cy="175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963450" y="2727425"/>
              <a:ext cx="1751700" cy="175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963450" y="2956025"/>
              <a:ext cx="1751700" cy="175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963450" y="3184625"/>
              <a:ext cx="1208700" cy="175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963450" y="3413225"/>
              <a:ext cx="1874400" cy="175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07" name="Google Shape;207;p29"/>
          <p:cNvCxnSpPr/>
          <p:nvPr/>
        </p:nvCxnSpPr>
        <p:spPr>
          <a:xfrm>
            <a:off x="1331300" y="1891850"/>
            <a:ext cx="0" cy="2522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08" name="Google Shape;208;p29"/>
          <p:cNvGrpSpPr/>
          <p:nvPr/>
        </p:nvGrpSpPr>
        <p:grpSpPr>
          <a:xfrm>
            <a:off x="1534522" y="2563650"/>
            <a:ext cx="2259775" cy="485225"/>
            <a:chOff x="1639625" y="2563650"/>
            <a:chExt cx="2259775" cy="485225"/>
          </a:xfrm>
        </p:grpSpPr>
        <p:sp>
          <p:nvSpPr>
            <p:cNvPr id="209" name="Google Shape;209;p29"/>
            <p:cNvSpPr/>
            <p:nvPr/>
          </p:nvSpPr>
          <p:spPr>
            <a:xfrm>
              <a:off x="1639625" y="2569775"/>
              <a:ext cx="479100" cy="479100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FFFFF"/>
                  </a:solidFill>
                </a:rPr>
                <a:t>1</a:t>
              </a:r>
              <a:endParaRPr sz="2400" b="1">
                <a:solidFill>
                  <a:srgbClr val="FFFFFF"/>
                </a:solidFill>
              </a:endParaRPr>
            </a:p>
          </p:txBody>
        </p:sp>
        <p:sp>
          <p:nvSpPr>
            <p:cNvPr id="210" name="Google Shape;210;p29"/>
            <p:cNvSpPr txBox="1"/>
            <p:nvPr/>
          </p:nvSpPr>
          <p:spPr>
            <a:xfrm>
              <a:off x="2144100" y="2563650"/>
              <a:ext cx="1755300" cy="47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/>
                <a:t>Scan block for variables and functions.</a:t>
              </a:r>
              <a:endParaRPr sz="1000" dirty="0"/>
            </a:p>
          </p:txBody>
        </p:sp>
      </p:grpSp>
      <p:grpSp>
        <p:nvGrpSpPr>
          <p:cNvPr id="211" name="Google Shape;211;p29"/>
          <p:cNvGrpSpPr/>
          <p:nvPr/>
        </p:nvGrpSpPr>
        <p:grpSpPr>
          <a:xfrm>
            <a:off x="5606272" y="4054400"/>
            <a:ext cx="2259778" cy="660300"/>
            <a:chOff x="1639625" y="2487450"/>
            <a:chExt cx="2259778" cy="660300"/>
          </a:xfrm>
        </p:grpSpPr>
        <p:sp>
          <p:nvSpPr>
            <p:cNvPr id="212" name="Google Shape;212;p29"/>
            <p:cNvSpPr/>
            <p:nvPr/>
          </p:nvSpPr>
          <p:spPr>
            <a:xfrm>
              <a:off x="1639625" y="2569775"/>
              <a:ext cx="479100" cy="479100"/>
            </a:xfrm>
            <a:prstGeom prst="ellipse">
              <a:avLst/>
            </a:prstGeom>
            <a:solidFill>
              <a:srgbClr val="98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FFFFFF"/>
                  </a:solidFill>
                </a:rPr>
                <a:t>2</a:t>
              </a:r>
              <a:endParaRPr sz="2400" b="1">
                <a:solidFill>
                  <a:srgbClr val="FFFFFF"/>
                </a:solidFill>
              </a:endParaRPr>
            </a:p>
          </p:txBody>
        </p:sp>
        <p:sp>
          <p:nvSpPr>
            <p:cNvPr id="213" name="Google Shape;213;p29"/>
            <p:cNvSpPr txBox="1"/>
            <p:nvPr/>
          </p:nvSpPr>
          <p:spPr>
            <a:xfrm>
              <a:off x="2144103" y="2487450"/>
              <a:ext cx="1755300" cy="66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Reserve memory space in the execution context for </a:t>
              </a:r>
              <a:r>
                <a:rPr lang="en" sz="1000">
                  <a:solidFill>
                    <a:schemeClr val="dk1"/>
                  </a:solidFill>
                </a:rPr>
                <a:t>variables and functions</a:t>
              </a:r>
              <a:r>
                <a:rPr lang="en" sz="1000"/>
                <a:t>.</a:t>
              </a:r>
              <a:endParaRPr sz="100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/>
        </p:nvSpPr>
        <p:spPr>
          <a:xfrm>
            <a:off x="7713651" y="552"/>
            <a:ext cx="791100" cy="917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JS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799150" y="421851"/>
            <a:ext cx="6358200" cy="13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Note that </a:t>
            </a:r>
            <a:r>
              <a:rPr lang="en" sz="1800" b="1" dirty="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hoisting</a:t>
            </a: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 only reserves space for variables. It does not capture the value of a variable -- that happens when the code actually executes.</a:t>
            </a:r>
            <a:endParaRPr sz="9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0" name="Google Shape;220;p30"/>
          <p:cNvSpPr/>
          <p:nvPr/>
        </p:nvSpPr>
        <p:spPr>
          <a:xfrm>
            <a:off x="-9550" y="-275"/>
            <a:ext cx="219900" cy="51435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 txBox="1"/>
          <p:nvPr/>
        </p:nvSpPr>
        <p:spPr>
          <a:xfrm>
            <a:off x="802291" y="2909549"/>
            <a:ext cx="22020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 = </a:t>
            </a:r>
            <a:r>
              <a:rPr lang="en" sz="11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World!'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>
            <a:off x="4913750" y="2184400"/>
            <a:ext cx="3591000" cy="174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 txBox="1"/>
          <p:nvPr/>
        </p:nvSpPr>
        <p:spPr>
          <a:xfrm>
            <a:off x="5179125" y="2149350"/>
            <a:ext cx="750600" cy="324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Global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5176500" y="2616176"/>
            <a:ext cx="928500" cy="435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window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5176500" y="3194300"/>
            <a:ext cx="3062100" cy="47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variable a, type string, value </a:t>
            </a:r>
            <a:r>
              <a:rPr lang="en" sz="1000" b="1" dirty="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undefined</a:t>
            </a:r>
          </a:p>
        </p:txBody>
      </p:sp>
      <p:sp>
        <p:nvSpPr>
          <p:cNvPr id="226" name="Google Shape;226;p30"/>
          <p:cNvSpPr txBox="1"/>
          <p:nvPr/>
        </p:nvSpPr>
        <p:spPr>
          <a:xfrm>
            <a:off x="6243300" y="2616176"/>
            <a:ext cx="928500" cy="435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this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7310100" y="2616176"/>
            <a:ext cx="928500" cy="435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outer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28" name="Google Shape;228;p30"/>
          <p:cNvGrpSpPr/>
          <p:nvPr/>
        </p:nvGrpSpPr>
        <p:grpSpPr>
          <a:xfrm>
            <a:off x="878476" y="2201900"/>
            <a:ext cx="1926900" cy="1775400"/>
            <a:chOff x="963450" y="1813025"/>
            <a:chExt cx="1926900" cy="1775400"/>
          </a:xfrm>
        </p:grpSpPr>
        <p:sp>
          <p:nvSpPr>
            <p:cNvPr id="229" name="Google Shape;229;p30"/>
            <p:cNvSpPr/>
            <p:nvPr/>
          </p:nvSpPr>
          <p:spPr>
            <a:xfrm>
              <a:off x="963450" y="1813025"/>
              <a:ext cx="1699200" cy="175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963450" y="2041625"/>
              <a:ext cx="1926900" cy="175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963450" y="2270225"/>
              <a:ext cx="1926900" cy="175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963450" y="2956025"/>
              <a:ext cx="1751700" cy="175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963450" y="3184625"/>
              <a:ext cx="1208700" cy="175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963450" y="3413225"/>
              <a:ext cx="1874400" cy="175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5" name="Google Shape;235;p30"/>
          <p:cNvCxnSpPr>
            <a:cxnSpLocks/>
          </p:cNvCxnSpPr>
          <p:nvPr/>
        </p:nvCxnSpPr>
        <p:spPr>
          <a:xfrm>
            <a:off x="2907850" y="3126825"/>
            <a:ext cx="2567599" cy="300806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/>
        </p:nvSpPr>
        <p:spPr>
          <a:xfrm>
            <a:off x="7713651" y="552"/>
            <a:ext cx="791100" cy="917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JS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799150" y="421851"/>
            <a:ext cx="6358200" cy="13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JavaScript also records </a:t>
            </a:r>
            <a:r>
              <a:rPr lang="en" sz="18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 definitions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when it builds the execution context.  It does not </a:t>
            </a:r>
            <a:r>
              <a:rPr lang="en" sz="18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execute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the function until it finishes scanning for variables and functions.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2" name="Google Shape;242;p31"/>
          <p:cNvSpPr/>
          <p:nvPr/>
        </p:nvSpPr>
        <p:spPr>
          <a:xfrm>
            <a:off x="-9550" y="-275"/>
            <a:ext cx="219900" cy="51435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1"/>
          <p:cNvSpPr txBox="1"/>
          <p:nvPr/>
        </p:nvSpPr>
        <p:spPr>
          <a:xfrm>
            <a:off x="802291" y="2909549"/>
            <a:ext cx="22020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 b() { ... }</a:t>
            </a:r>
            <a:endParaRPr dirty="0"/>
          </a:p>
        </p:txBody>
      </p:sp>
      <p:sp>
        <p:nvSpPr>
          <p:cNvPr id="244" name="Google Shape;244;p31"/>
          <p:cNvSpPr/>
          <p:nvPr/>
        </p:nvSpPr>
        <p:spPr>
          <a:xfrm>
            <a:off x="4913750" y="2184400"/>
            <a:ext cx="3591000" cy="174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1"/>
          <p:cNvSpPr txBox="1"/>
          <p:nvPr/>
        </p:nvSpPr>
        <p:spPr>
          <a:xfrm>
            <a:off x="5179125" y="2149350"/>
            <a:ext cx="750600" cy="324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Global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6" name="Google Shape;246;p31"/>
          <p:cNvSpPr txBox="1"/>
          <p:nvPr/>
        </p:nvSpPr>
        <p:spPr>
          <a:xfrm>
            <a:off x="5176500" y="2616176"/>
            <a:ext cx="928500" cy="435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window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7" name="Google Shape;247;p31"/>
          <p:cNvSpPr txBox="1"/>
          <p:nvPr/>
        </p:nvSpPr>
        <p:spPr>
          <a:xfrm>
            <a:off x="5176500" y="3194300"/>
            <a:ext cx="3062100" cy="47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function b()</a:t>
            </a:r>
            <a:endParaRPr sz="600" b="1">
              <a:solidFill>
                <a:srgbClr val="98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8" name="Google Shape;248;p31"/>
          <p:cNvSpPr txBox="1"/>
          <p:nvPr/>
        </p:nvSpPr>
        <p:spPr>
          <a:xfrm>
            <a:off x="6243300" y="2616176"/>
            <a:ext cx="928500" cy="435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this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9" name="Google Shape;249;p31"/>
          <p:cNvSpPr txBox="1"/>
          <p:nvPr/>
        </p:nvSpPr>
        <p:spPr>
          <a:xfrm>
            <a:off x="7310100" y="2616176"/>
            <a:ext cx="928500" cy="435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outer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50" name="Google Shape;250;p31"/>
          <p:cNvGrpSpPr/>
          <p:nvPr/>
        </p:nvGrpSpPr>
        <p:grpSpPr>
          <a:xfrm>
            <a:off x="878476" y="2201900"/>
            <a:ext cx="1926900" cy="1775400"/>
            <a:chOff x="963450" y="1813025"/>
            <a:chExt cx="1926900" cy="1775400"/>
          </a:xfrm>
        </p:grpSpPr>
        <p:sp>
          <p:nvSpPr>
            <p:cNvPr id="251" name="Google Shape;251;p31"/>
            <p:cNvSpPr/>
            <p:nvPr/>
          </p:nvSpPr>
          <p:spPr>
            <a:xfrm>
              <a:off x="963450" y="1813025"/>
              <a:ext cx="1699200" cy="175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963450" y="2041625"/>
              <a:ext cx="1926900" cy="175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963450" y="2270225"/>
              <a:ext cx="1926900" cy="175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63450" y="2956025"/>
              <a:ext cx="1751700" cy="175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963450" y="3184625"/>
              <a:ext cx="1208700" cy="175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963450" y="3413225"/>
              <a:ext cx="1874400" cy="175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7" name="Google Shape;257;p31"/>
          <p:cNvCxnSpPr/>
          <p:nvPr/>
        </p:nvCxnSpPr>
        <p:spPr>
          <a:xfrm>
            <a:off x="2907850" y="3126825"/>
            <a:ext cx="2794200" cy="297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Explain how JS executes functions</a:t>
            </a:r>
          </a:p>
        </p:txBody>
      </p:sp>
    </p:spTree>
    <p:extLst>
      <p:ext uri="{BB962C8B-B14F-4D97-AF65-F5344CB8AC3E}">
        <p14:creationId xmlns:p14="http://schemas.microsoft.com/office/powerpoint/2010/main" val="3783743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/>
        </p:nvSpPr>
        <p:spPr>
          <a:xfrm>
            <a:off x="7713651" y="552"/>
            <a:ext cx="791100" cy="917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JS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3" name="Google Shape;263;p32"/>
          <p:cNvSpPr txBox="1"/>
          <p:nvPr/>
        </p:nvSpPr>
        <p:spPr>
          <a:xfrm>
            <a:off x="799150" y="421851"/>
            <a:ext cx="6358200" cy="13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Also remember that if a variable is not declared at all, it is 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not defined</a:t>
            </a: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, which is different than </a:t>
            </a:r>
            <a:r>
              <a:rPr lang="en" sz="1800" b="1" dirty="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undefined. </a:t>
            </a: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When JavaScript executes code in a block it expects to find all variables hoisted and declared. Otherwise: </a:t>
            </a:r>
            <a:r>
              <a:rPr lang="en" sz="1800" b="1" dirty="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ReferenceError</a:t>
            </a: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9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4" name="Google Shape;264;p32"/>
          <p:cNvSpPr/>
          <p:nvPr/>
        </p:nvSpPr>
        <p:spPr>
          <a:xfrm>
            <a:off x="-9550" y="-275"/>
            <a:ext cx="219900" cy="51435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2"/>
          <p:cNvSpPr txBox="1"/>
          <p:nvPr/>
        </p:nvSpPr>
        <p:spPr>
          <a:xfrm>
            <a:off x="802291" y="2900791"/>
            <a:ext cx="22020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(a)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266" name="Google Shape;266;p32"/>
          <p:cNvSpPr/>
          <p:nvPr/>
        </p:nvSpPr>
        <p:spPr>
          <a:xfrm>
            <a:off x="4913750" y="2184400"/>
            <a:ext cx="3591000" cy="174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2"/>
          <p:cNvSpPr txBox="1"/>
          <p:nvPr/>
        </p:nvSpPr>
        <p:spPr>
          <a:xfrm>
            <a:off x="5179125" y="2149350"/>
            <a:ext cx="750600" cy="324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Global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8" name="Google Shape;268;p32"/>
          <p:cNvSpPr txBox="1"/>
          <p:nvPr/>
        </p:nvSpPr>
        <p:spPr>
          <a:xfrm>
            <a:off x="5176500" y="2616176"/>
            <a:ext cx="928500" cy="435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window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9" name="Google Shape;269;p32"/>
          <p:cNvSpPr txBox="1"/>
          <p:nvPr/>
        </p:nvSpPr>
        <p:spPr>
          <a:xfrm>
            <a:off x="5176500" y="3194300"/>
            <a:ext cx="3062100" cy="47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variables and functions</a:t>
            </a:r>
            <a:endParaRPr sz="600" b="1">
              <a:solidFill>
                <a:srgbClr val="98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0" name="Google Shape;270;p32"/>
          <p:cNvSpPr txBox="1"/>
          <p:nvPr/>
        </p:nvSpPr>
        <p:spPr>
          <a:xfrm>
            <a:off x="6243300" y="2616176"/>
            <a:ext cx="928500" cy="435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this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1" name="Google Shape;271;p32"/>
          <p:cNvSpPr txBox="1"/>
          <p:nvPr/>
        </p:nvSpPr>
        <p:spPr>
          <a:xfrm>
            <a:off x="7310100" y="2616176"/>
            <a:ext cx="928500" cy="435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outer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72" name="Google Shape;272;p32"/>
          <p:cNvGrpSpPr/>
          <p:nvPr/>
        </p:nvGrpSpPr>
        <p:grpSpPr>
          <a:xfrm>
            <a:off x="878476" y="2201900"/>
            <a:ext cx="1926900" cy="1775400"/>
            <a:chOff x="963450" y="1813025"/>
            <a:chExt cx="1926900" cy="1775400"/>
          </a:xfrm>
        </p:grpSpPr>
        <p:sp>
          <p:nvSpPr>
            <p:cNvPr id="273" name="Google Shape;273;p32"/>
            <p:cNvSpPr/>
            <p:nvPr/>
          </p:nvSpPr>
          <p:spPr>
            <a:xfrm>
              <a:off x="963450" y="1813025"/>
              <a:ext cx="1699200" cy="175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963450" y="2041625"/>
              <a:ext cx="1926900" cy="175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963450" y="2270225"/>
              <a:ext cx="1926900" cy="175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963450" y="2956025"/>
              <a:ext cx="1751700" cy="175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963450" y="3184625"/>
              <a:ext cx="1208700" cy="175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963450" y="3413225"/>
              <a:ext cx="1874400" cy="175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9" name="Google Shape;279;p32"/>
          <p:cNvCxnSpPr/>
          <p:nvPr/>
        </p:nvCxnSpPr>
        <p:spPr>
          <a:xfrm>
            <a:off x="2233425" y="3109300"/>
            <a:ext cx="823200" cy="613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80" name="Google Shape;2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212" y="3816225"/>
            <a:ext cx="4317617" cy="917400"/>
          </a:xfrm>
          <a:prstGeom prst="rect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1" name="Google Shape;281;p32"/>
          <p:cNvSpPr txBox="1"/>
          <p:nvPr/>
        </p:nvSpPr>
        <p:spPr>
          <a:xfrm>
            <a:off x="2626699" y="3077774"/>
            <a:ext cx="8760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BOOM!</a:t>
            </a:r>
            <a:endParaRPr b="1">
              <a:solidFill>
                <a:srgbClr val="98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>
            <a:spLocks noGrp="1"/>
          </p:cNvSpPr>
          <p:nvPr>
            <p:ph type="body" idx="1"/>
          </p:nvPr>
        </p:nvSpPr>
        <p:spPr>
          <a:xfrm>
            <a:off x="799150" y="1572385"/>
            <a:ext cx="7819800" cy="33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"use strict"</a:t>
            </a:r>
            <a:endParaRPr sz="1200" b="1" dirty="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console.log(a);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(a === </a:t>
            </a: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console.log(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 is undefined"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console.log(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 is defined"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Google Shape;287;p33"/>
          <p:cNvSpPr txBox="1"/>
          <p:nvPr/>
        </p:nvSpPr>
        <p:spPr>
          <a:xfrm>
            <a:off x="7713651" y="552"/>
            <a:ext cx="791100" cy="917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JS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8" name="Google Shape;288;p33"/>
          <p:cNvSpPr txBox="1"/>
          <p:nvPr/>
        </p:nvSpPr>
        <p:spPr>
          <a:xfrm>
            <a:off x="1408750" y="618051"/>
            <a:ext cx="5843400" cy="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What will this script report at the developer console?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9" name="Google Shape;289;p33"/>
          <p:cNvSpPr/>
          <p:nvPr/>
        </p:nvSpPr>
        <p:spPr>
          <a:xfrm>
            <a:off x="-9550" y="-275"/>
            <a:ext cx="219900" cy="51435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3"/>
          <p:cNvSpPr/>
          <p:nvPr/>
        </p:nvSpPr>
        <p:spPr>
          <a:xfrm>
            <a:off x="848722" y="620982"/>
            <a:ext cx="479100" cy="479100"/>
          </a:xfrm>
          <a:prstGeom prst="ellipse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84109" y="574258"/>
            <a:ext cx="4791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Q</a:t>
            </a:r>
            <a:endParaRPr sz="24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 txBox="1">
            <a:spLocks noGrp="1"/>
          </p:cNvSpPr>
          <p:nvPr>
            <p:ph type="body" idx="1"/>
          </p:nvPr>
        </p:nvSpPr>
        <p:spPr>
          <a:xfrm>
            <a:off x="799150" y="1572385"/>
            <a:ext cx="7819800" cy="33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"use strict"</a:t>
            </a:r>
            <a:endParaRPr sz="1200" b="1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console.log(a);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(a ===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console.log(</a:t>
            </a:r>
            <a:r>
              <a:rPr lang="en" sz="12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 is undefined"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console.log(</a:t>
            </a:r>
            <a:r>
              <a:rPr lang="en" sz="1200" b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 is defined"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a;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Google Shape;297;p34"/>
          <p:cNvSpPr txBox="1"/>
          <p:nvPr/>
        </p:nvSpPr>
        <p:spPr>
          <a:xfrm>
            <a:off x="7713651" y="552"/>
            <a:ext cx="791100" cy="917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JS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8" name="Google Shape;298;p34"/>
          <p:cNvSpPr txBox="1"/>
          <p:nvPr/>
        </p:nvSpPr>
        <p:spPr>
          <a:xfrm>
            <a:off x="1408750" y="618051"/>
            <a:ext cx="5843400" cy="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What will this script report at the developer console?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9" name="Google Shape;299;p34"/>
          <p:cNvSpPr/>
          <p:nvPr/>
        </p:nvSpPr>
        <p:spPr>
          <a:xfrm>
            <a:off x="-9550" y="-275"/>
            <a:ext cx="219900" cy="51435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848722" y="620982"/>
            <a:ext cx="479100" cy="479100"/>
          </a:xfrm>
          <a:prstGeom prst="ellipse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</a:endParaRPr>
          </a:p>
        </p:txBody>
      </p:sp>
      <p:sp>
        <p:nvSpPr>
          <p:cNvPr id="301" name="Google Shape;301;p34"/>
          <p:cNvSpPr txBox="1"/>
          <p:nvPr/>
        </p:nvSpPr>
        <p:spPr>
          <a:xfrm>
            <a:off x="884109" y="574258"/>
            <a:ext cx="4791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Q</a:t>
            </a:r>
            <a:endParaRPr sz="24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>
            <a:spLocks noGrp="1"/>
          </p:cNvSpPr>
          <p:nvPr>
            <p:ph type="body" idx="1"/>
          </p:nvPr>
        </p:nvSpPr>
        <p:spPr>
          <a:xfrm>
            <a:off x="799150" y="1572385"/>
            <a:ext cx="7819800" cy="33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"use strict"</a:t>
            </a:r>
            <a:endParaRPr sz="1200" b="1" dirty="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console.log(a);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(a === </a:t>
            </a: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console.log(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 is undefined"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console.log(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 is defined"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a = 1234;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p35"/>
          <p:cNvSpPr txBox="1"/>
          <p:nvPr/>
        </p:nvSpPr>
        <p:spPr>
          <a:xfrm>
            <a:off x="7713651" y="552"/>
            <a:ext cx="791100" cy="917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JS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8" name="Google Shape;308;p35"/>
          <p:cNvSpPr txBox="1"/>
          <p:nvPr/>
        </p:nvSpPr>
        <p:spPr>
          <a:xfrm>
            <a:off x="1408750" y="618051"/>
            <a:ext cx="5843400" cy="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What will this script report at the developer console?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9" name="Google Shape;309;p35"/>
          <p:cNvSpPr/>
          <p:nvPr/>
        </p:nvSpPr>
        <p:spPr>
          <a:xfrm>
            <a:off x="-9550" y="-275"/>
            <a:ext cx="219900" cy="51435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5"/>
          <p:cNvSpPr/>
          <p:nvPr/>
        </p:nvSpPr>
        <p:spPr>
          <a:xfrm>
            <a:off x="848722" y="620982"/>
            <a:ext cx="479100" cy="479100"/>
          </a:xfrm>
          <a:prstGeom prst="ellipse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</a:endParaRPr>
          </a:p>
        </p:txBody>
      </p:sp>
      <p:sp>
        <p:nvSpPr>
          <p:cNvPr id="311" name="Google Shape;311;p35"/>
          <p:cNvSpPr txBox="1"/>
          <p:nvPr/>
        </p:nvSpPr>
        <p:spPr>
          <a:xfrm>
            <a:off x="884109" y="574258"/>
            <a:ext cx="4791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Q</a:t>
            </a:r>
            <a:endParaRPr sz="24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>
            <a:spLocks noGrp="1"/>
          </p:cNvSpPr>
          <p:nvPr>
            <p:ph type="body" idx="1"/>
          </p:nvPr>
        </p:nvSpPr>
        <p:spPr>
          <a:xfrm>
            <a:off x="799150" y="1572385"/>
            <a:ext cx="7819800" cy="33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"use strict"</a:t>
            </a:r>
            <a:endParaRPr sz="1200" b="1" dirty="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a = 1234;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console.log(a);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(a === </a:t>
            </a: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console.log(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 is undefined"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console.log(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 is defined"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Google Shape;317;p36"/>
          <p:cNvSpPr txBox="1"/>
          <p:nvPr/>
        </p:nvSpPr>
        <p:spPr>
          <a:xfrm>
            <a:off x="7713651" y="552"/>
            <a:ext cx="791100" cy="917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JS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" name="Google Shape;318;p36"/>
          <p:cNvSpPr txBox="1"/>
          <p:nvPr/>
        </p:nvSpPr>
        <p:spPr>
          <a:xfrm>
            <a:off x="1408750" y="618051"/>
            <a:ext cx="5843400" cy="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What will this script report at the developer console?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9" name="Google Shape;319;p36"/>
          <p:cNvSpPr/>
          <p:nvPr/>
        </p:nvSpPr>
        <p:spPr>
          <a:xfrm>
            <a:off x="-9550" y="-275"/>
            <a:ext cx="219900" cy="51435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6"/>
          <p:cNvSpPr/>
          <p:nvPr/>
        </p:nvSpPr>
        <p:spPr>
          <a:xfrm>
            <a:off x="848722" y="620982"/>
            <a:ext cx="479100" cy="479100"/>
          </a:xfrm>
          <a:prstGeom prst="ellipse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</a:endParaRPr>
          </a:p>
        </p:txBody>
      </p:sp>
      <p:sp>
        <p:nvSpPr>
          <p:cNvPr id="321" name="Google Shape;321;p36"/>
          <p:cNvSpPr txBox="1"/>
          <p:nvPr/>
        </p:nvSpPr>
        <p:spPr>
          <a:xfrm>
            <a:off x="884109" y="574258"/>
            <a:ext cx="4791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Q</a:t>
            </a:r>
            <a:endParaRPr sz="24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"/>
          <p:cNvSpPr txBox="1">
            <a:spLocks noGrp="1"/>
          </p:cNvSpPr>
          <p:nvPr>
            <p:ph type="body" idx="1"/>
          </p:nvPr>
        </p:nvSpPr>
        <p:spPr>
          <a:xfrm>
            <a:off x="799150" y="1541525"/>
            <a:ext cx="7819800" cy="3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"use strict"</a:t>
            </a:r>
            <a:endParaRPr sz="1200" b="1" dirty="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b() {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console.log(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"function b was invoked!"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b();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console.log(a);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 =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"Hi everybody!"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console.log(a);</a:t>
            </a:r>
          </a:p>
          <a:p>
            <a:pPr marL="0" indent="0">
              <a:lnSpc>
                <a:spcPct val="137500"/>
              </a:lnSpc>
              <a:buNone/>
            </a:pPr>
            <a:r>
              <a:rPr lang="en-US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console.log(c);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Google Shape;327;p37"/>
          <p:cNvSpPr txBox="1"/>
          <p:nvPr/>
        </p:nvSpPr>
        <p:spPr>
          <a:xfrm>
            <a:off x="7713651" y="552"/>
            <a:ext cx="791100" cy="917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JS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8" name="Google Shape;328;p37"/>
          <p:cNvSpPr txBox="1"/>
          <p:nvPr/>
        </p:nvSpPr>
        <p:spPr>
          <a:xfrm>
            <a:off x="1408750" y="618051"/>
            <a:ext cx="5843400" cy="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What will this script report at the developer console?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9" name="Google Shape;329;p37"/>
          <p:cNvSpPr/>
          <p:nvPr/>
        </p:nvSpPr>
        <p:spPr>
          <a:xfrm>
            <a:off x="-9550" y="-275"/>
            <a:ext cx="219900" cy="51435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7"/>
          <p:cNvSpPr/>
          <p:nvPr/>
        </p:nvSpPr>
        <p:spPr>
          <a:xfrm>
            <a:off x="848722" y="620982"/>
            <a:ext cx="479100" cy="479100"/>
          </a:xfrm>
          <a:prstGeom prst="ellipse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</a:endParaRPr>
          </a:p>
        </p:txBody>
      </p:sp>
      <p:sp>
        <p:nvSpPr>
          <p:cNvPr id="331" name="Google Shape;331;p37"/>
          <p:cNvSpPr txBox="1"/>
          <p:nvPr/>
        </p:nvSpPr>
        <p:spPr>
          <a:xfrm>
            <a:off x="884109" y="574258"/>
            <a:ext cx="4791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Q</a:t>
            </a:r>
            <a:endParaRPr sz="24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8"/>
          <p:cNvPicPr preferRelativeResize="0"/>
          <p:nvPr/>
        </p:nvPicPr>
        <p:blipFill rotWithShape="1">
          <a:blip r:embed="rId3">
            <a:alphaModFix/>
          </a:blip>
          <a:srcRect t="-10803"/>
          <a:stretch/>
        </p:blipFill>
        <p:spPr>
          <a:xfrm>
            <a:off x="0" y="-581025"/>
            <a:ext cx="9144000" cy="5724524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8"/>
          <p:cNvSpPr txBox="1"/>
          <p:nvPr/>
        </p:nvSpPr>
        <p:spPr>
          <a:xfrm>
            <a:off x="7713651" y="552"/>
            <a:ext cx="791100" cy="917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JS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8" name="Google Shape;338;p38"/>
          <p:cNvSpPr txBox="1"/>
          <p:nvPr/>
        </p:nvSpPr>
        <p:spPr>
          <a:xfrm>
            <a:off x="1248300" y="1821300"/>
            <a:ext cx="6541500" cy="15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>
                <a:latin typeface="Proxima Nova"/>
                <a:ea typeface="Proxima Nova"/>
                <a:cs typeface="Proxima Nova"/>
                <a:sym typeface="Proxima Nova"/>
              </a:rPr>
              <a:t>When we call a function in JavaScript, the engine creates a new </a:t>
            </a:r>
            <a:r>
              <a:rPr lang="en" sz="2200" b="1" i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execution context</a:t>
            </a:r>
            <a:r>
              <a:rPr lang="en" sz="2200" i="1">
                <a:latin typeface="Proxima Nova"/>
                <a:ea typeface="Proxima Nova"/>
                <a:cs typeface="Proxima Nova"/>
                <a:sym typeface="Proxima Nova"/>
              </a:rPr>
              <a:t> for us, then adds it to a </a:t>
            </a:r>
            <a:r>
              <a:rPr lang="en" sz="2200" b="1" i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stack</a:t>
            </a:r>
            <a:r>
              <a:rPr lang="en" sz="2200" i="1">
                <a:latin typeface="Proxima Nova"/>
                <a:ea typeface="Proxima Nova"/>
                <a:cs typeface="Proxima Nova"/>
                <a:sym typeface="Proxima Nova"/>
              </a:rPr>
              <a:t> on top of other execution contexts.</a:t>
            </a:r>
            <a:endParaRPr sz="13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>
            <a:spLocks noGrp="1"/>
          </p:cNvSpPr>
          <p:nvPr>
            <p:ph type="body" idx="1"/>
          </p:nvPr>
        </p:nvSpPr>
        <p:spPr>
          <a:xfrm>
            <a:off x="799150" y="1922525"/>
            <a:ext cx="2591700" cy="25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b()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a()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b();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a();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Google Shape;344;p39"/>
          <p:cNvSpPr txBox="1"/>
          <p:nvPr/>
        </p:nvSpPr>
        <p:spPr>
          <a:xfrm>
            <a:off x="7713651" y="552"/>
            <a:ext cx="791100" cy="917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JS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5" name="Google Shape;345;p39"/>
          <p:cNvSpPr txBox="1"/>
          <p:nvPr/>
        </p:nvSpPr>
        <p:spPr>
          <a:xfrm>
            <a:off x="799150" y="389449"/>
            <a:ext cx="58434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We create functions </a:t>
            </a:r>
            <a:r>
              <a:rPr lang="en" sz="18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a()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8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b()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in global scope.  Next, we call function </a:t>
            </a:r>
            <a:r>
              <a:rPr lang="en" sz="18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a()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, which calls function </a:t>
            </a:r>
            <a:r>
              <a:rPr lang="en" sz="18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b()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.  What will the execution context stack look like?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Google Shape;346;p39"/>
          <p:cNvSpPr/>
          <p:nvPr/>
        </p:nvSpPr>
        <p:spPr>
          <a:xfrm>
            <a:off x="-9550" y="-275"/>
            <a:ext cx="219900" cy="51435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7" name="Google Shape;347;p39"/>
          <p:cNvGrpSpPr/>
          <p:nvPr/>
        </p:nvGrpSpPr>
        <p:grpSpPr>
          <a:xfrm>
            <a:off x="6188778" y="1920045"/>
            <a:ext cx="1372480" cy="679571"/>
            <a:chOff x="4913750" y="2149350"/>
            <a:chExt cx="3591000" cy="1778050"/>
          </a:xfrm>
        </p:grpSpPr>
        <p:sp>
          <p:nvSpPr>
            <p:cNvPr id="348" name="Google Shape;348;p39"/>
            <p:cNvSpPr/>
            <p:nvPr/>
          </p:nvSpPr>
          <p:spPr>
            <a:xfrm>
              <a:off x="4913750" y="2184400"/>
              <a:ext cx="3591000" cy="1743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9"/>
            <p:cNvSpPr txBox="1"/>
            <p:nvPr/>
          </p:nvSpPr>
          <p:spPr>
            <a:xfrm>
              <a:off x="5179125" y="2149350"/>
              <a:ext cx="750600" cy="3240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50" name="Google Shape;350;p39"/>
            <p:cNvSpPr txBox="1"/>
            <p:nvPr/>
          </p:nvSpPr>
          <p:spPr>
            <a:xfrm>
              <a:off x="5176500" y="2616176"/>
              <a:ext cx="928500" cy="4353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51" name="Google Shape;351;p39"/>
            <p:cNvSpPr txBox="1"/>
            <p:nvPr/>
          </p:nvSpPr>
          <p:spPr>
            <a:xfrm>
              <a:off x="5176500" y="3194300"/>
              <a:ext cx="3062100" cy="4791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52" name="Google Shape;352;p39"/>
            <p:cNvSpPr txBox="1"/>
            <p:nvPr/>
          </p:nvSpPr>
          <p:spPr>
            <a:xfrm>
              <a:off x="6243300" y="2616176"/>
              <a:ext cx="928500" cy="4353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53" name="Google Shape;353;p39"/>
            <p:cNvSpPr txBox="1"/>
            <p:nvPr/>
          </p:nvSpPr>
          <p:spPr>
            <a:xfrm>
              <a:off x="7310100" y="2616176"/>
              <a:ext cx="928500" cy="4353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354" name="Google Shape;354;p39"/>
          <p:cNvGrpSpPr/>
          <p:nvPr/>
        </p:nvGrpSpPr>
        <p:grpSpPr>
          <a:xfrm>
            <a:off x="6341178" y="2758245"/>
            <a:ext cx="1372480" cy="679571"/>
            <a:chOff x="4913750" y="2149350"/>
            <a:chExt cx="3591000" cy="1778050"/>
          </a:xfrm>
        </p:grpSpPr>
        <p:sp>
          <p:nvSpPr>
            <p:cNvPr id="355" name="Google Shape;355;p39"/>
            <p:cNvSpPr/>
            <p:nvPr/>
          </p:nvSpPr>
          <p:spPr>
            <a:xfrm>
              <a:off x="4913750" y="2184400"/>
              <a:ext cx="3591000" cy="1743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9"/>
            <p:cNvSpPr txBox="1"/>
            <p:nvPr/>
          </p:nvSpPr>
          <p:spPr>
            <a:xfrm>
              <a:off x="5179125" y="2149350"/>
              <a:ext cx="750600" cy="3240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57" name="Google Shape;357;p39"/>
            <p:cNvSpPr txBox="1"/>
            <p:nvPr/>
          </p:nvSpPr>
          <p:spPr>
            <a:xfrm>
              <a:off x="5176500" y="2616176"/>
              <a:ext cx="928500" cy="4353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58" name="Google Shape;358;p39"/>
            <p:cNvSpPr txBox="1"/>
            <p:nvPr/>
          </p:nvSpPr>
          <p:spPr>
            <a:xfrm>
              <a:off x="5176500" y="3194300"/>
              <a:ext cx="3062100" cy="4791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59" name="Google Shape;359;p39"/>
            <p:cNvSpPr txBox="1"/>
            <p:nvPr/>
          </p:nvSpPr>
          <p:spPr>
            <a:xfrm>
              <a:off x="6243300" y="2616176"/>
              <a:ext cx="928500" cy="4353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60" name="Google Shape;360;p39"/>
            <p:cNvSpPr txBox="1"/>
            <p:nvPr/>
          </p:nvSpPr>
          <p:spPr>
            <a:xfrm>
              <a:off x="7310100" y="2616176"/>
              <a:ext cx="928500" cy="4353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361" name="Google Shape;361;p39"/>
          <p:cNvGrpSpPr/>
          <p:nvPr/>
        </p:nvGrpSpPr>
        <p:grpSpPr>
          <a:xfrm>
            <a:off x="6493578" y="3596445"/>
            <a:ext cx="1372480" cy="679571"/>
            <a:chOff x="4913750" y="2149350"/>
            <a:chExt cx="3591000" cy="1778050"/>
          </a:xfrm>
        </p:grpSpPr>
        <p:sp>
          <p:nvSpPr>
            <p:cNvPr id="362" name="Google Shape;362;p39"/>
            <p:cNvSpPr/>
            <p:nvPr/>
          </p:nvSpPr>
          <p:spPr>
            <a:xfrm>
              <a:off x="4913750" y="2184400"/>
              <a:ext cx="3591000" cy="1743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9"/>
            <p:cNvSpPr txBox="1"/>
            <p:nvPr/>
          </p:nvSpPr>
          <p:spPr>
            <a:xfrm>
              <a:off x="5179125" y="2149350"/>
              <a:ext cx="750600" cy="3240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64" name="Google Shape;364;p39"/>
            <p:cNvSpPr txBox="1"/>
            <p:nvPr/>
          </p:nvSpPr>
          <p:spPr>
            <a:xfrm>
              <a:off x="5176500" y="2616176"/>
              <a:ext cx="928500" cy="4353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65" name="Google Shape;365;p39"/>
            <p:cNvSpPr txBox="1"/>
            <p:nvPr/>
          </p:nvSpPr>
          <p:spPr>
            <a:xfrm>
              <a:off x="5176500" y="3194300"/>
              <a:ext cx="3062100" cy="4791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66" name="Google Shape;366;p39"/>
            <p:cNvSpPr txBox="1"/>
            <p:nvPr/>
          </p:nvSpPr>
          <p:spPr>
            <a:xfrm>
              <a:off x="6243300" y="2616176"/>
              <a:ext cx="928500" cy="4353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67" name="Google Shape;367;p39"/>
            <p:cNvSpPr txBox="1"/>
            <p:nvPr/>
          </p:nvSpPr>
          <p:spPr>
            <a:xfrm>
              <a:off x="7310100" y="2616176"/>
              <a:ext cx="928500" cy="4353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368" name="Google Shape;368;p39"/>
          <p:cNvSpPr txBox="1"/>
          <p:nvPr/>
        </p:nvSpPr>
        <p:spPr>
          <a:xfrm>
            <a:off x="4990150" y="1837251"/>
            <a:ext cx="1134300" cy="21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600">
                <a:solidFill>
                  <a:srgbClr val="B7B7B7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sz="13600">
              <a:solidFill>
                <a:srgbClr val="B7B7B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0"/>
          <p:cNvSpPr txBox="1">
            <a:spLocks noGrp="1"/>
          </p:cNvSpPr>
          <p:nvPr>
            <p:ph type="body" idx="1"/>
          </p:nvPr>
        </p:nvSpPr>
        <p:spPr>
          <a:xfrm>
            <a:off x="799150" y="1922525"/>
            <a:ext cx="2591700" cy="25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b()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a()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b();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a();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4" name="Google Shape;374;p40"/>
          <p:cNvSpPr txBox="1"/>
          <p:nvPr/>
        </p:nvSpPr>
        <p:spPr>
          <a:xfrm>
            <a:off x="7713651" y="552"/>
            <a:ext cx="791100" cy="917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JS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5" name="Google Shape;375;p40"/>
          <p:cNvSpPr txBox="1"/>
          <p:nvPr/>
        </p:nvSpPr>
        <p:spPr>
          <a:xfrm>
            <a:off x="799150" y="389449"/>
            <a:ext cx="58434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First, JavaScript creates a global execution context for us and parks it at the bottom of the stack.  This context knows about functions </a:t>
            </a:r>
            <a:r>
              <a:rPr lang="en" sz="18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a()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8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b()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6" name="Google Shape;376;p40"/>
          <p:cNvSpPr/>
          <p:nvPr/>
        </p:nvSpPr>
        <p:spPr>
          <a:xfrm>
            <a:off x="-9550" y="-275"/>
            <a:ext cx="219900" cy="51435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0"/>
          <p:cNvSpPr txBox="1"/>
          <p:nvPr/>
        </p:nvSpPr>
        <p:spPr>
          <a:xfrm>
            <a:off x="6600825" y="3617975"/>
            <a:ext cx="1633800" cy="60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Global Execution Context</a:t>
            </a:r>
            <a:endParaRPr sz="10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78" name="Google Shape;378;p40"/>
          <p:cNvGrpSpPr/>
          <p:nvPr/>
        </p:nvGrpSpPr>
        <p:grpSpPr>
          <a:xfrm>
            <a:off x="6343550" y="1714500"/>
            <a:ext cx="2161200" cy="2695575"/>
            <a:chOff x="6343550" y="1714500"/>
            <a:chExt cx="2161200" cy="2695575"/>
          </a:xfrm>
        </p:grpSpPr>
        <p:cxnSp>
          <p:nvCxnSpPr>
            <p:cNvPr id="379" name="Google Shape;379;p40"/>
            <p:cNvCxnSpPr/>
            <p:nvPr/>
          </p:nvCxnSpPr>
          <p:spPr>
            <a:xfrm rot="10800000">
              <a:off x="6343550" y="4410075"/>
              <a:ext cx="2161200" cy="0"/>
            </a:xfrm>
            <a:prstGeom prst="straightConnector1">
              <a:avLst/>
            </a:prstGeom>
            <a:noFill/>
            <a:ln w="114300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40"/>
            <p:cNvCxnSpPr/>
            <p:nvPr/>
          </p:nvCxnSpPr>
          <p:spPr>
            <a:xfrm>
              <a:off x="6399725" y="1714500"/>
              <a:ext cx="0" cy="2676600"/>
            </a:xfrm>
            <a:prstGeom prst="straightConnector1">
              <a:avLst/>
            </a:prstGeom>
            <a:noFill/>
            <a:ln w="114300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40"/>
            <p:cNvCxnSpPr/>
            <p:nvPr/>
          </p:nvCxnSpPr>
          <p:spPr>
            <a:xfrm>
              <a:off x="8447600" y="1714500"/>
              <a:ext cx="0" cy="2676600"/>
            </a:xfrm>
            <a:prstGeom prst="straightConnector1">
              <a:avLst/>
            </a:prstGeom>
            <a:noFill/>
            <a:ln w="114300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1"/>
          <p:cNvSpPr txBox="1">
            <a:spLocks noGrp="1"/>
          </p:cNvSpPr>
          <p:nvPr>
            <p:ph type="body" idx="1"/>
          </p:nvPr>
        </p:nvSpPr>
        <p:spPr>
          <a:xfrm>
            <a:off x="799150" y="1922525"/>
            <a:ext cx="2591700" cy="25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b()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a()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b();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a();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7" name="Google Shape;387;p41"/>
          <p:cNvSpPr txBox="1"/>
          <p:nvPr/>
        </p:nvSpPr>
        <p:spPr>
          <a:xfrm>
            <a:off x="7713651" y="552"/>
            <a:ext cx="791100" cy="917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JS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8" name="Google Shape;388;p41"/>
          <p:cNvSpPr txBox="1"/>
          <p:nvPr/>
        </p:nvSpPr>
        <p:spPr>
          <a:xfrm>
            <a:off x="799150" y="389449"/>
            <a:ext cx="58434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When JavaScript invokes function </a:t>
            </a:r>
            <a:r>
              <a:rPr lang="en" sz="18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a()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it creates a </a:t>
            </a:r>
            <a:r>
              <a:rPr lang="en" sz="18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brand new execution context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and pushes it onto the execution context stack.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9" name="Google Shape;389;p41"/>
          <p:cNvSpPr/>
          <p:nvPr/>
        </p:nvSpPr>
        <p:spPr>
          <a:xfrm>
            <a:off x="-9550" y="-275"/>
            <a:ext cx="219900" cy="51435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1"/>
          <p:cNvSpPr txBox="1"/>
          <p:nvPr/>
        </p:nvSpPr>
        <p:spPr>
          <a:xfrm>
            <a:off x="6600825" y="3617975"/>
            <a:ext cx="1633800" cy="60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Global Execution Context</a:t>
            </a:r>
            <a:endParaRPr sz="10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91" name="Google Shape;391;p41"/>
          <p:cNvGrpSpPr/>
          <p:nvPr/>
        </p:nvGrpSpPr>
        <p:grpSpPr>
          <a:xfrm>
            <a:off x="6343550" y="1714500"/>
            <a:ext cx="2161200" cy="2695575"/>
            <a:chOff x="6343550" y="1714500"/>
            <a:chExt cx="2161200" cy="2695575"/>
          </a:xfrm>
        </p:grpSpPr>
        <p:cxnSp>
          <p:nvCxnSpPr>
            <p:cNvPr id="392" name="Google Shape;392;p41"/>
            <p:cNvCxnSpPr/>
            <p:nvPr/>
          </p:nvCxnSpPr>
          <p:spPr>
            <a:xfrm rot="10800000">
              <a:off x="6343550" y="4410075"/>
              <a:ext cx="2161200" cy="0"/>
            </a:xfrm>
            <a:prstGeom prst="straightConnector1">
              <a:avLst/>
            </a:prstGeom>
            <a:noFill/>
            <a:ln w="114300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41"/>
            <p:cNvCxnSpPr/>
            <p:nvPr/>
          </p:nvCxnSpPr>
          <p:spPr>
            <a:xfrm>
              <a:off x="6399725" y="1714500"/>
              <a:ext cx="0" cy="2676600"/>
            </a:xfrm>
            <a:prstGeom prst="straightConnector1">
              <a:avLst/>
            </a:prstGeom>
            <a:noFill/>
            <a:ln w="114300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41"/>
            <p:cNvCxnSpPr/>
            <p:nvPr/>
          </p:nvCxnSpPr>
          <p:spPr>
            <a:xfrm>
              <a:off x="8447600" y="1714500"/>
              <a:ext cx="0" cy="2676600"/>
            </a:xfrm>
            <a:prstGeom prst="straightConnector1">
              <a:avLst/>
            </a:prstGeom>
            <a:noFill/>
            <a:ln w="114300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5" name="Google Shape;395;p41"/>
          <p:cNvSpPr txBox="1"/>
          <p:nvPr/>
        </p:nvSpPr>
        <p:spPr>
          <a:xfrm>
            <a:off x="6604250" y="2922650"/>
            <a:ext cx="1633800" cy="60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 a()</a:t>
            </a:r>
            <a:endParaRPr sz="10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Execution Context</a:t>
            </a:r>
            <a:endParaRPr sz="10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96" name="Google Shape;396;p41"/>
          <p:cNvCxnSpPr/>
          <p:nvPr/>
        </p:nvCxnSpPr>
        <p:spPr>
          <a:xfrm rot="10800000" flipH="1">
            <a:off x="1362075" y="3371850"/>
            <a:ext cx="4714800" cy="723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7" name="Google Shape;397;p41"/>
          <p:cNvSpPr txBox="1"/>
          <p:nvPr/>
        </p:nvSpPr>
        <p:spPr>
          <a:xfrm rot="-551274">
            <a:off x="2722383" y="2974221"/>
            <a:ext cx="2399283" cy="95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When this function is invoked, </a:t>
            </a:r>
            <a:b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a new execution context </a:t>
            </a:r>
            <a:b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is added to the stack.</a:t>
            </a:r>
            <a:endParaRPr sz="12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i="1" dirty="0"/>
              <a:t>Parser</a:t>
            </a:r>
          </a:p>
          <a:p>
            <a:pPr lvl="1"/>
            <a:r>
              <a:rPr lang="en-US" dirty="0"/>
              <a:t>A parser is a program that reads your code line-by-line. </a:t>
            </a:r>
          </a:p>
          <a:p>
            <a:pPr lvl="1"/>
            <a:r>
              <a:rPr lang="en-US" dirty="0"/>
              <a:t>It understands how the code fits the syntax and what the code is expected to do.</a:t>
            </a:r>
          </a:p>
          <a:p>
            <a:r>
              <a:rPr lang="en-US" b="1" i="1" dirty="0"/>
              <a:t>JavaScript Engine</a:t>
            </a:r>
          </a:p>
          <a:p>
            <a:pPr lvl="1"/>
            <a:r>
              <a:rPr lang="en-US" dirty="0"/>
              <a:t>A JavaScript engine is simply a computer program that receives JavaScript source code and compiles it to the machine code that a CPU can understand.</a:t>
            </a:r>
          </a:p>
          <a:p>
            <a:pPr lvl="1"/>
            <a:r>
              <a:rPr lang="en-US" dirty="0"/>
              <a:t>JavaScript engines are typically developed by web browser vendors, and each major browser has one.</a:t>
            </a:r>
          </a:p>
          <a:p>
            <a:r>
              <a:rPr lang="en-US" b="1" i="1" dirty="0"/>
              <a:t>Global Execution Context</a:t>
            </a:r>
          </a:p>
          <a:p>
            <a:pPr lvl="1"/>
            <a:r>
              <a:rPr lang="en-US" dirty="0"/>
              <a:t>This is the default execution context that the JavaScript engine creates when it receives a script file.</a:t>
            </a:r>
          </a:p>
          <a:p>
            <a:pPr lvl="1"/>
            <a:r>
              <a:rPr lang="en-US" dirty="0"/>
              <a:t>Where all JavaScript code that is not inside of a function gets executed.</a:t>
            </a:r>
          </a:p>
          <a:p>
            <a:pPr lvl="1"/>
            <a:r>
              <a:rPr lang="en-US" dirty="0"/>
              <a:t>For every JavaScript file, </a:t>
            </a:r>
            <a:r>
              <a:rPr lang="en-US" i="1" dirty="0"/>
              <a:t>there can be only one Global Execution Context.</a:t>
            </a:r>
          </a:p>
          <a:p>
            <a:r>
              <a:rPr lang="en-US" b="1" i="1" dirty="0"/>
              <a:t>Function Execution Context</a:t>
            </a:r>
          </a:p>
          <a:p>
            <a:pPr lvl="1"/>
            <a:r>
              <a:rPr lang="en-US" dirty="0"/>
              <a:t>Whenever a function is called, the JavaScript engine creates a Function Execution Context within the Global Execution Context to evaluate and execute the code within that function.</a:t>
            </a:r>
          </a:p>
          <a:p>
            <a:pPr lvl="1"/>
            <a:r>
              <a:rPr lang="en-US" i="1" dirty="0"/>
              <a:t>Every function call gets its own Function Execution Context.</a:t>
            </a:r>
          </a:p>
        </p:txBody>
      </p:sp>
    </p:spTree>
    <p:extLst>
      <p:ext uri="{BB962C8B-B14F-4D97-AF65-F5344CB8AC3E}">
        <p14:creationId xmlns:p14="http://schemas.microsoft.com/office/powerpoint/2010/main" val="4286918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2"/>
          <p:cNvSpPr txBox="1">
            <a:spLocks noGrp="1"/>
          </p:cNvSpPr>
          <p:nvPr>
            <p:ph type="body" idx="1"/>
          </p:nvPr>
        </p:nvSpPr>
        <p:spPr>
          <a:xfrm>
            <a:off x="799150" y="1922525"/>
            <a:ext cx="2591700" cy="25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b()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a()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b();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a();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Google Shape;403;p42"/>
          <p:cNvSpPr txBox="1"/>
          <p:nvPr/>
        </p:nvSpPr>
        <p:spPr>
          <a:xfrm>
            <a:off x="7713651" y="552"/>
            <a:ext cx="791100" cy="917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JS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4" name="Google Shape;404;p42"/>
          <p:cNvSpPr txBox="1"/>
          <p:nvPr/>
        </p:nvSpPr>
        <p:spPr>
          <a:xfrm>
            <a:off x="799150" y="389449"/>
            <a:ext cx="58434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When JavaScript invokes function </a:t>
            </a:r>
            <a:r>
              <a:rPr lang="en" sz="18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b()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it creates a </a:t>
            </a:r>
            <a:r>
              <a:rPr lang="en" sz="18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brand new execution context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and pushes it onto the execution context stack.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5" name="Google Shape;405;p42"/>
          <p:cNvSpPr/>
          <p:nvPr/>
        </p:nvSpPr>
        <p:spPr>
          <a:xfrm>
            <a:off x="-9550" y="-275"/>
            <a:ext cx="219900" cy="51435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2"/>
          <p:cNvSpPr txBox="1"/>
          <p:nvPr/>
        </p:nvSpPr>
        <p:spPr>
          <a:xfrm>
            <a:off x="6600825" y="3617975"/>
            <a:ext cx="1633800" cy="60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Global Execution Context</a:t>
            </a:r>
            <a:endParaRPr sz="10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07" name="Google Shape;407;p42"/>
          <p:cNvGrpSpPr/>
          <p:nvPr/>
        </p:nvGrpSpPr>
        <p:grpSpPr>
          <a:xfrm>
            <a:off x="6343550" y="1714500"/>
            <a:ext cx="2161200" cy="2695575"/>
            <a:chOff x="6343550" y="1714500"/>
            <a:chExt cx="2161200" cy="2695575"/>
          </a:xfrm>
        </p:grpSpPr>
        <p:cxnSp>
          <p:nvCxnSpPr>
            <p:cNvPr id="408" name="Google Shape;408;p42"/>
            <p:cNvCxnSpPr/>
            <p:nvPr/>
          </p:nvCxnSpPr>
          <p:spPr>
            <a:xfrm rot="10800000">
              <a:off x="6343550" y="4410075"/>
              <a:ext cx="2161200" cy="0"/>
            </a:xfrm>
            <a:prstGeom prst="straightConnector1">
              <a:avLst/>
            </a:prstGeom>
            <a:noFill/>
            <a:ln w="114300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42"/>
            <p:cNvCxnSpPr/>
            <p:nvPr/>
          </p:nvCxnSpPr>
          <p:spPr>
            <a:xfrm>
              <a:off x="6399725" y="1714500"/>
              <a:ext cx="0" cy="2676600"/>
            </a:xfrm>
            <a:prstGeom prst="straightConnector1">
              <a:avLst/>
            </a:prstGeom>
            <a:noFill/>
            <a:ln w="114300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42"/>
            <p:cNvCxnSpPr/>
            <p:nvPr/>
          </p:nvCxnSpPr>
          <p:spPr>
            <a:xfrm>
              <a:off x="8447600" y="1714500"/>
              <a:ext cx="0" cy="2676600"/>
            </a:xfrm>
            <a:prstGeom prst="straightConnector1">
              <a:avLst/>
            </a:prstGeom>
            <a:noFill/>
            <a:ln w="114300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1" name="Google Shape;411;p42"/>
          <p:cNvSpPr txBox="1"/>
          <p:nvPr/>
        </p:nvSpPr>
        <p:spPr>
          <a:xfrm>
            <a:off x="6604250" y="2922650"/>
            <a:ext cx="1633800" cy="60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 a()</a:t>
            </a:r>
            <a:endParaRPr sz="10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Execution Context</a:t>
            </a:r>
            <a:endParaRPr sz="10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12" name="Google Shape;412;p42"/>
          <p:cNvCxnSpPr/>
          <p:nvPr/>
        </p:nvCxnSpPr>
        <p:spPr>
          <a:xfrm rot="10800000" flipH="1">
            <a:off x="1600200" y="2638275"/>
            <a:ext cx="4476600" cy="74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3" name="Google Shape;413;p42"/>
          <p:cNvSpPr txBox="1"/>
          <p:nvPr/>
        </p:nvSpPr>
        <p:spPr>
          <a:xfrm rot="-560460">
            <a:off x="2712942" y="2259866"/>
            <a:ext cx="2399113" cy="956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When function </a:t>
            </a:r>
            <a:r>
              <a:rPr lang="en" sz="1200" b="1" i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b()</a:t>
            </a: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 is invoked, </a:t>
            </a:r>
            <a:b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a new execution context </a:t>
            </a:r>
            <a:b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is added to the stack.</a:t>
            </a:r>
            <a:endParaRPr sz="12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4" name="Google Shape;414;p42"/>
          <p:cNvSpPr txBox="1"/>
          <p:nvPr/>
        </p:nvSpPr>
        <p:spPr>
          <a:xfrm>
            <a:off x="6604250" y="2236850"/>
            <a:ext cx="1633800" cy="60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 b()</a:t>
            </a:r>
            <a:endParaRPr sz="10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Execution Context</a:t>
            </a:r>
            <a:endParaRPr sz="10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3"/>
          <p:cNvSpPr txBox="1">
            <a:spLocks noGrp="1"/>
          </p:cNvSpPr>
          <p:nvPr>
            <p:ph type="body" idx="1"/>
          </p:nvPr>
        </p:nvSpPr>
        <p:spPr>
          <a:xfrm>
            <a:off x="799150" y="1922525"/>
            <a:ext cx="2591700" cy="25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b()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a()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b();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a();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0" name="Google Shape;420;p43"/>
          <p:cNvSpPr txBox="1"/>
          <p:nvPr/>
        </p:nvSpPr>
        <p:spPr>
          <a:xfrm>
            <a:off x="7713651" y="552"/>
            <a:ext cx="791100" cy="917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JS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1" name="Google Shape;421;p43"/>
          <p:cNvSpPr txBox="1"/>
          <p:nvPr/>
        </p:nvSpPr>
        <p:spPr>
          <a:xfrm>
            <a:off x="799150" y="389449"/>
            <a:ext cx="58434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Eventually, function </a:t>
            </a:r>
            <a:r>
              <a:rPr lang="en" sz="18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b()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finishes its job.  At this point, JavaScript </a:t>
            </a:r>
            <a:r>
              <a:rPr lang="en" sz="18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pops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execution context for function </a:t>
            </a:r>
            <a:r>
              <a:rPr lang="en" sz="18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b()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off the stack.  The current execution context is now </a:t>
            </a:r>
            <a:r>
              <a:rPr lang="en" sz="18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a()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2" name="Google Shape;422;p43"/>
          <p:cNvSpPr/>
          <p:nvPr/>
        </p:nvSpPr>
        <p:spPr>
          <a:xfrm>
            <a:off x="-9550" y="-275"/>
            <a:ext cx="219900" cy="51435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3"/>
          <p:cNvSpPr txBox="1"/>
          <p:nvPr/>
        </p:nvSpPr>
        <p:spPr>
          <a:xfrm>
            <a:off x="6600825" y="3617975"/>
            <a:ext cx="1633800" cy="60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Global Execution Context</a:t>
            </a:r>
            <a:endParaRPr sz="10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24" name="Google Shape;424;p43"/>
          <p:cNvGrpSpPr/>
          <p:nvPr/>
        </p:nvGrpSpPr>
        <p:grpSpPr>
          <a:xfrm>
            <a:off x="6343550" y="1714500"/>
            <a:ext cx="2161200" cy="2695575"/>
            <a:chOff x="6343550" y="1714500"/>
            <a:chExt cx="2161200" cy="2695575"/>
          </a:xfrm>
        </p:grpSpPr>
        <p:cxnSp>
          <p:nvCxnSpPr>
            <p:cNvPr id="425" name="Google Shape;425;p43"/>
            <p:cNvCxnSpPr/>
            <p:nvPr/>
          </p:nvCxnSpPr>
          <p:spPr>
            <a:xfrm rot="10800000">
              <a:off x="6343550" y="4410075"/>
              <a:ext cx="2161200" cy="0"/>
            </a:xfrm>
            <a:prstGeom prst="straightConnector1">
              <a:avLst/>
            </a:prstGeom>
            <a:noFill/>
            <a:ln w="114300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6" name="Google Shape;426;p43"/>
            <p:cNvCxnSpPr/>
            <p:nvPr/>
          </p:nvCxnSpPr>
          <p:spPr>
            <a:xfrm>
              <a:off x="6399725" y="1714500"/>
              <a:ext cx="0" cy="2676600"/>
            </a:xfrm>
            <a:prstGeom prst="straightConnector1">
              <a:avLst/>
            </a:prstGeom>
            <a:noFill/>
            <a:ln w="114300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" name="Google Shape;427;p43"/>
            <p:cNvCxnSpPr/>
            <p:nvPr/>
          </p:nvCxnSpPr>
          <p:spPr>
            <a:xfrm>
              <a:off x="8447600" y="1714500"/>
              <a:ext cx="0" cy="2676600"/>
            </a:xfrm>
            <a:prstGeom prst="straightConnector1">
              <a:avLst/>
            </a:prstGeom>
            <a:noFill/>
            <a:ln w="114300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28" name="Google Shape;428;p43"/>
          <p:cNvSpPr txBox="1"/>
          <p:nvPr/>
        </p:nvSpPr>
        <p:spPr>
          <a:xfrm>
            <a:off x="6604250" y="2922650"/>
            <a:ext cx="1633800" cy="60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 a()</a:t>
            </a:r>
            <a:endParaRPr sz="10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Execution Context</a:t>
            </a:r>
            <a:endParaRPr sz="10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29" name="Google Shape;429;p43"/>
          <p:cNvCxnSpPr/>
          <p:nvPr/>
        </p:nvCxnSpPr>
        <p:spPr>
          <a:xfrm rot="10800000" flipH="1">
            <a:off x="1085850" y="1790625"/>
            <a:ext cx="5000700" cy="847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0" name="Google Shape;430;p43"/>
          <p:cNvSpPr txBox="1"/>
          <p:nvPr/>
        </p:nvSpPr>
        <p:spPr>
          <a:xfrm rot="-575725">
            <a:off x="2789182" y="2183557"/>
            <a:ext cx="2399064" cy="95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When function </a:t>
            </a:r>
            <a:r>
              <a:rPr lang="en" sz="1200" b="1" i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b()</a:t>
            </a: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 completes, the execution context for b() is removed from the stack.</a:t>
            </a:r>
            <a:endParaRPr sz="12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31" name="Google Shape;431;p43"/>
          <p:cNvGrpSpPr/>
          <p:nvPr/>
        </p:nvGrpSpPr>
        <p:grpSpPr>
          <a:xfrm>
            <a:off x="7219950" y="2038350"/>
            <a:ext cx="457200" cy="276300"/>
            <a:chOff x="7219950" y="2266950"/>
            <a:chExt cx="457200" cy="276300"/>
          </a:xfrm>
        </p:grpSpPr>
        <p:cxnSp>
          <p:nvCxnSpPr>
            <p:cNvPr id="432" name="Google Shape;432;p43"/>
            <p:cNvCxnSpPr/>
            <p:nvPr/>
          </p:nvCxnSpPr>
          <p:spPr>
            <a:xfrm>
              <a:off x="7448550" y="2266950"/>
              <a:ext cx="0" cy="276300"/>
            </a:xfrm>
            <a:prstGeom prst="straightConnector1">
              <a:avLst/>
            </a:prstGeom>
            <a:noFill/>
            <a:ln w="38100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" name="Google Shape;433;p43"/>
            <p:cNvCxnSpPr/>
            <p:nvPr/>
          </p:nvCxnSpPr>
          <p:spPr>
            <a:xfrm>
              <a:off x="7677150" y="2266950"/>
              <a:ext cx="0" cy="276300"/>
            </a:xfrm>
            <a:prstGeom prst="straightConnector1">
              <a:avLst/>
            </a:prstGeom>
            <a:noFill/>
            <a:ln w="38100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" name="Google Shape;434;p43"/>
            <p:cNvCxnSpPr/>
            <p:nvPr/>
          </p:nvCxnSpPr>
          <p:spPr>
            <a:xfrm>
              <a:off x="7219950" y="2266950"/>
              <a:ext cx="0" cy="276300"/>
            </a:xfrm>
            <a:prstGeom prst="straightConnector1">
              <a:avLst/>
            </a:prstGeom>
            <a:noFill/>
            <a:ln w="38100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5" name="Google Shape;435;p43"/>
          <p:cNvSpPr txBox="1"/>
          <p:nvPr/>
        </p:nvSpPr>
        <p:spPr>
          <a:xfrm>
            <a:off x="6604250" y="1398650"/>
            <a:ext cx="1633800" cy="606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 b()</a:t>
            </a:r>
            <a:endParaRPr sz="1000" b="1"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Execution Context</a:t>
            </a:r>
            <a:endParaRPr sz="1000" b="1"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4"/>
          <p:cNvSpPr txBox="1">
            <a:spLocks noGrp="1"/>
          </p:cNvSpPr>
          <p:nvPr>
            <p:ph type="body" idx="1"/>
          </p:nvPr>
        </p:nvSpPr>
        <p:spPr>
          <a:xfrm>
            <a:off x="799150" y="1922525"/>
            <a:ext cx="2591700" cy="25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b()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a()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b();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a();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1" name="Google Shape;441;p44"/>
          <p:cNvSpPr txBox="1"/>
          <p:nvPr/>
        </p:nvSpPr>
        <p:spPr>
          <a:xfrm>
            <a:off x="7713651" y="552"/>
            <a:ext cx="791100" cy="917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JS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2" name="Google Shape;442;p44"/>
          <p:cNvSpPr txBox="1"/>
          <p:nvPr/>
        </p:nvSpPr>
        <p:spPr>
          <a:xfrm>
            <a:off x="799150" y="389449"/>
            <a:ext cx="58434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 </a:t>
            </a:r>
            <a:r>
              <a:rPr lang="en" sz="18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a()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eventually finishes too, and then JavaScript pops its execution context off the stack.  The current execution context is back to </a:t>
            </a:r>
            <a:r>
              <a:rPr lang="en" sz="18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global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3" name="Google Shape;443;p44"/>
          <p:cNvSpPr/>
          <p:nvPr/>
        </p:nvSpPr>
        <p:spPr>
          <a:xfrm>
            <a:off x="-9550" y="-275"/>
            <a:ext cx="219900" cy="51435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4"/>
          <p:cNvSpPr txBox="1"/>
          <p:nvPr/>
        </p:nvSpPr>
        <p:spPr>
          <a:xfrm>
            <a:off x="6600825" y="3617975"/>
            <a:ext cx="1633800" cy="60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Global Execution Context</a:t>
            </a:r>
            <a:endParaRPr sz="10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45" name="Google Shape;445;p44"/>
          <p:cNvGrpSpPr/>
          <p:nvPr/>
        </p:nvGrpSpPr>
        <p:grpSpPr>
          <a:xfrm>
            <a:off x="6343550" y="1714500"/>
            <a:ext cx="2161200" cy="2695575"/>
            <a:chOff x="6343550" y="1714500"/>
            <a:chExt cx="2161200" cy="2695575"/>
          </a:xfrm>
        </p:grpSpPr>
        <p:cxnSp>
          <p:nvCxnSpPr>
            <p:cNvPr id="446" name="Google Shape;446;p44"/>
            <p:cNvCxnSpPr/>
            <p:nvPr/>
          </p:nvCxnSpPr>
          <p:spPr>
            <a:xfrm rot="10800000">
              <a:off x="6343550" y="4410075"/>
              <a:ext cx="2161200" cy="0"/>
            </a:xfrm>
            <a:prstGeom prst="straightConnector1">
              <a:avLst/>
            </a:prstGeom>
            <a:noFill/>
            <a:ln w="114300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7" name="Google Shape;447;p44"/>
            <p:cNvCxnSpPr/>
            <p:nvPr/>
          </p:nvCxnSpPr>
          <p:spPr>
            <a:xfrm>
              <a:off x="6399725" y="1714500"/>
              <a:ext cx="0" cy="2676600"/>
            </a:xfrm>
            <a:prstGeom prst="straightConnector1">
              <a:avLst/>
            </a:prstGeom>
            <a:noFill/>
            <a:ln w="114300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44"/>
            <p:cNvCxnSpPr/>
            <p:nvPr/>
          </p:nvCxnSpPr>
          <p:spPr>
            <a:xfrm>
              <a:off x="8447600" y="1714500"/>
              <a:ext cx="0" cy="2676600"/>
            </a:xfrm>
            <a:prstGeom prst="straightConnector1">
              <a:avLst/>
            </a:prstGeom>
            <a:noFill/>
            <a:ln w="114300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49" name="Google Shape;449;p44"/>
          <p:cNvSpPr txBox="1"/>
          <p:nvPr/>
        </p:nvSpPr>
        <p:spPr>
          <a:xfrm>
            <a:off x="6604250" y="1399625"/>
            <a:ext cx="1633800" cy="606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 a()</a:t>
            </a:r>
            <a:endParaRPr sz="1000" b="1"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EFEFEF"/>
                </a:solidFill>
                <a:latin typeface="Proxima Nova"/>
                <a:ea typeface="Proxima Nova"/>
                <a:cs typeface="Proxima Nova"/>
                <a:sym typeface="Proxima Nova"/>
              </a:rPr>
              <a:t>Execution Context</a:t>
            </a:r>
            <a:endParaRPr sz="1000" b="1">
              <a:solidFill>
                <a:srgbClr val="EFEFE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50" name="Google Shape;450;p44"/>
          <p:cNvCxnSpPr/>
          <p:nvPr/>
        </p:nvCxnSpPr>
        <p:spPr>
          <a:xfrm rot="10800000" flipH="1">
            <a:off x="1104900" y="1885950"/>
            <a:ext cx="5019600" cy="1714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1" name="Google Shape;451;p44"/>
          <p:cNvSpPr txBox="1"/>
          <p:nvPr/>
        </p:nvSpPr>
        <p:spPr>
          <a:xfrm rot="-1131378">
            <a:off x="2827361" y="2678999"/>
            <a:ext cx="2399475" cy="95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When function </a:t>
            </a:r>
            <a:r>
              <a:rPr lang="en" sz="1200" b="1" i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a()</a:t>
            </a: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 completes, the execution context for a() is removed from the stack.</a:t>
            </a:r>
            <a:endParaRPr sz="12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52" name="Google Shape;452;p44"/>
          <p:cNvGrpSpPr/>
          <p:nvPr/>
        </p:nvGrpSpPr>
        <p:grpSpPr>
          <a:xfrm>
            <a:off x="7219950" y="2038350"/>
            <a:ext cx="457200" cy="276300"/>
            <a:chOff x="7219950" y="2266950"/>
            <a:chExt cx="457200" cy="276300"/>
          </a:xfrm>
        </p:grpSpPr>
        <p:cxnSp>
          <p:nvCxnSpPr>
            <p:cNvPr id="453" name="Google Shape;453;p44"/>
            <p:cNvCxnSpPr/>
            <p:nvPr/>
          </p:nvCxnSpPr>
          <p:spPr>
            <a:xfrm>
              <a:off x="7448550" y="2266950"/>
              <a:ext cx="0" cy="276300"/>
            </a:xfrm>
            <a:prstGeom prst="straightConnector1">
              <a:avLst/>
            </a:prstGeom>
            <a:noFill/>
            <a:ln w="38100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Google Shape;454;p44"/>
            <p:cNvCxnSpPr/>
            <p:nvPr/>
          </p:nvCxnSpPr>
          <p:spPr>
            <a:xfrm>
              <a:off x="7677150" y="2266950"/>
              <a:ext cx="0" cy="276300"/>
            </a:xfrm>
            <a:prstGeom prst="straightConnector1">
              <a:avLst/>
            </a:prstGeom>
            <a:noFill/>
            <a:ln w="38100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" name="Google Shape;455;p44"/>
            <p:cNvCxnSpPr/>
            <p:nvPr/>
          </p:nvCxnSpPr>
          <p:spPr>
            <a:xfrm>
              <a:off x="7219950" y="2266950"/>
              <a:ext cx="0" cy="276300"/>
            </a:xfrm>
            <a:prstGeom prst="straightConnector1">
              <a:avLst/>
            </a:prstGeom>
            <a:noFill/>
            <a:ln w="38100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5"/>
          <p:cNvSpPr txBox="1">
            <a:spLocks noGrp="1"/>
          </p:cNvSpPr>
          <p:nvPr>
            <p:ph type="body" idx="1"/>
          </p:nvPr>
        </p:nvSpPr>
        <p:spPr>
          <a:xfrm>
            <a:off x="799150" y="1922525"/>
            <a:ext cx="2591700" cy="25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b()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a()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b();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a();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1" name="Google Shape;461;p45"/>
          <p:cNvSpPr txBox="1"/>
          <p:nvPr/>
        </p:nvSpPr>
        <p:spPr>
          <a:xfrm>
            <a:off x="7713651" y="552"/>
            <a:ext cx="791100" cy="917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JS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2" name="Google Shape;462;p45"/>
          <p:cNvSpPr txBox="1"/>
          <p:nvPr/>
        </p:nvSpPr>
        <p:spPr>
          <a:xfrm>
            <a:off x="799150" y="389449"/>
            <a:ext cx="58434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Now we are back where we started.  The function </a:t>
            </a:r>
            <a:r>
              <a:rPr lang="en" sz="18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a()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has completed.  We are in the </a:t>
            </a:r>
            <a:r>
              <a:rPr lang="en" sz="18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global execution context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again.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3" name="Google Shape;463;p45"/>
          <p:cNvSpPr/>
          <p:nvPr/>
        </p:nvSpPr>
        <p:spPr>
          <a:xfrm>
            <a:off x="-9550" y="-275"/>
            <a:ext cx="219900" cy="51435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5"/>
          <p:cNvSpPr txBox="1"/>
          <p:nvPr/>
        </p:nvSpPr>
        <p:spPr>
          <a:xfrm>
            <a:off x="6600825" y="3617975"/>
            <a:ext cx="1633800" cy="60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Global Execution Context</a:t>
            </a:r>
            <a:endParaRPr sz="10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65" name="Google Shape;465;p45"/>
          <p:cNvGrpSpPr/>
          <p:nvPr/>
        </p:nvGrpSpPr>
        <p:grpSpPr>
          <a:xfrm>
            <a:off x="6343550" y="1714500"/>
            <a:ext cx="2161200" cy="2695575"/>
            <a:chOff x="6343550" y="1714500"/>
            <a:chExt cx="2161200" cy="2695575"/>
          </a:xfrm>
        </p:grpSpPr>
        <p:cxnSp>
          <p:nvCxnSpPr>
            <p:cNvPr id="466" name="Google Shape;466;p45"/>
            <p:cNvCxnSpPr/>
            <p:nvPr/>
          </p:nvCxnSpPr>
          <p:spPr>
            <a:xfrm rot="10800000">
              <a:off x="6343550" y="4410075"/>
              <a:ext cx="2161200" cy="0"/>
            </a:xfrm>
            <a:prstGeom prst="straightConnector1">
              <a:avLst/>
            </a:prstGeom>
            <a:noFill/>
            <a:ln w="114300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45"/>
            <p:cNvCxnSpPr/>
            <p:nvPr/>
          </p:nvCxnSpPr>
          <p:spPr>
            <a:xfrm>
              <a:off x="6399725" y="1714500"/>
              <a:ext cx="0" cy="2676600"/>
            </a:xfrm>
            <a:prstGeom prst="straightConnector1">
              <a:avLst/>
            </a:prstGeom>
            <a:noFill/>
            <a:ln w="114300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45"/>
            <p:cNvCxnSpPr/>
            <p:nvPr/>
          </p:nvCxnSpPr>
          <p:spPr>
            <a:xfrm>
              <a:off x="8447600" y="1714500"/>
              <a:ext cx="0" cy="2676600"/>
            </a:xfrm>
            <a:prstGeom prst="straightConnector1">
              <a:avLst/>
            </a:prstGeom>
            <a:noFill/>
            <a:ln w="114300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6"/>
          <p:cNvSpPr txBox="1"/>
          <p:nvPr/>
        </p:nvSpPr>
        <p:spPr>
          <a:xfrm>
            <a:off x="852225" y="974360"/>
            <a:ext cx="7488600" cy="3725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i="1" dirty="0">
                <a:latin typeface="Georgia"/>
                <a:ea typeface="Georgia"/>
                <a:cs typeface="Georgia"/>
                <a:sym typeface="Georgia"/>
              </a:rPr>
              <a:t>JavaScript is very function-centric. Each function creates a little world of its own, with its local variables and nested functions.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300" i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i="1" dirty="0">
                <a:latin typeface="Georgia"/>
                <a:ea typeface="Georgia"/>
                <a:cs typeface="Georgia"/>
                <a:sym typeface="Georgia"/>
              </a:rPr>
              <a:t>JavaScript sets aside memory for variables that it finds inside a function each time that function is invoked.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300" i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i="1" dirty="0">
                <a:latin typeface="Georgia"/>
                <a:ea typeface="Georgia"/>
                <a:cs typeface="Georgia"/>
                <a:sym typeface="Georgia"/>
              </a:rPr>
              <a:t>This is the function's </a:t>
            </a:r>
            <a:r>
              <a:rPr lang="en" sz="2300" b="1" i="1" dirty="0">
                <a:solidFill>
                  <a:srgbClr val="980000"/>
                </a:solidFill>
                <a:latin typeface="Georgia"/>
                <a:ea typeface="Georgia"/>
                <a:cs typeface="Georgia"/>
                <a:sym typeface="Georgia"/>
              </a:rPr>
              <a:t>execution context</a:t>
            </a:r>
            <a:r>
              <a:rPr lang="en" sz="2300" i="1" dirty="0">
                <a:latin typeface="Georgia"/>
                <a:ea typeface="Georgia"/>
                <a:cs typeface="Georgia"/>
                <a:sym typeface="Georgia"/>
              </a:rPr>
              <a:t>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300" b="1" i="1" dirty="0">
              <a:solidFill>
                <a:srgbClr val="98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i="1" dirty="0">
                <a:solidFill>
                  <a:srgbClr val="980000"/>
                </a:solidFill>
                <a:latin typeface="Georgia"/>
                <a:ea typeface="Georgia"/>
                <a:cs typeface="Georgia"/>
                <a:sym typeface="Georgia"/>
              </a:rPr>
              <a:t>Each function gets a private execution context.</a:t>
            </a:r>
            <a:endParaRPr lang="en" sz="2300" i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4" name="Google Shape;474;p46"/>
          <p:cNvSpPr txBox="1"/>
          <p:nvPr/>
        </p:nvSpPr>
        <p:spPr>
          <a:xfrm>
            <a:off x="7713651" y="552"/>
            <a:ext cx="791100" cy="917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JS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7D7F-AA49-8046-00F4-646668FD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9F60-6FB7-3A2C-B7B7-94FF1F91C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https://www.freecodecamp.org/news/execution-context-how-javascript-works-behind-the-scenes</a:t>
            </a:r>
            <a:endParaRPr lang="en-US" dirty="0"/>
          </a:p>
          <a:p>
            <a:r>
              <a:rPr lang="en-US" dirty="0">
                <a:hlinkClick r:id="rId4"/>
              </a:rPr>
              <a:t>https://www.techtarget.com/whatis/definition/stack-overflow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30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89FC-8CB1-8176-EF41-72DC5FE73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1.4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12921-0CF5-2345-879C-C36E95F96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JS Array</a:t>
            </a:r>
          </a:p>
        </p:txBody>
      </p:sp>
    </p:spTree>
    <p:extLst>
      <p:ext uri="{BB962C8B-B14F-4D97-AF65-F5344CB8AC3E}">
        <p14:creationId xmlns:p14="http://schemas.microsoft.com/office/powerpoint/2010/main" val="4055529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Use array in JS vs. other programming languages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Array built in methods to manipulate and process data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Use array and array methods in your JavaScript code to store and process data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Write a program integrating array to other JavaScript concepts you already learned</a:t>
            </a:r>
          </a:p>
        </p:txBody>
      </p:sp>
    </p:spTree>
    <p:extLst>
      <p:ext uri="{BB962C8B-B14F-4D97-AF65-F5344CB8AC3E}">
        <p14:creationId xmlns:p14="http://schemas.microsoft.com/office/powerpoint/2010/main" val="5730236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/>
              <a:t>Arrays</a:t>
            </a:r>
            <a:r>
              <a:rPr lang="en-US" dirty="0"/>
              <a:t> are ordered collections of values under a single variable name.</a:t>
            </a:r>
          </a:p>
          <a:p>
            <a:pPr lvl="1"/>
            <a:r>
              <a:rPr lang="en-US" dirty="0"/>
              <a:t>Composite data type.</a:t>
            </a:r>
          </a:p>
          <a:p>
            <a:pPr lvl="1"/>
            <a:r>
              <a:rPr lang="en-US" dirty="0"/>
              <a:t>Also, a data structure.</a:t>
            </a:r>
          </a:p>
          <a:p>
            <a:r>
              <a:rPr lang="en-US" dirty="0"/>
              <a:t>Arrays can hold all types of data structures: strings, numbers, objects, functions, even other arrays.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const </a:t>
            </a:r>
            <a:r>
              <a:rPr lang="en-US" dirty="0" err="1">
                <a:solidFill>
                  <a:srgbClr val="FF0000"/>
                </a:solidFill>
              </a:rPr>
              <a:t>arr</a:t>
            </a:r>
            <a:r>
              <a:rPr lang="en-US" dirty="0">
                <a:solidFill>
                  <a:srgbClr val="FF0000"/>
                </a:solidFill>
              </a:rPr>
              <a:t> = [“</a:t>
            </a:r>
            <a:r>
              <a:rPr lang="en-US" dirty="0" err="1">
                <a:solidFill>
                  <a:srgbClr val="FF0000"/>
                </a:solidFill>
              </a:rPr>
              <a:t>abc</a:t>
            </a:r>
            <a:r>
              <a:rPr lang="en-US" dirty="0">
                <a:solidFill>
                  <a:srgbClr val="FF0000"/>
                </a:solidFill>
              </a:rPr>
              <a:t>”, 10, [1, 2, 3], </a:t>
            </a:r>
            <a:r>
              <a:rPr lang="en-US" dirty="0" err="1">
                <a:solidFill>
                  <a:srgbClr val="FF0000"/>
                </a:solidFill>
              </a:rPr>
              <a:t>myFunction</a:t>
            </a:r>
            <a:r>
              <a:rPr lang="en-US" dirty="0">
                <a:solidFill>
                  <a:srgbClr val="FF0000"/>
                </a:solidFill>
              </a:rPr>
              <a:t>];</a:t>
            </a:r>
          </a:p>
          <a:p>
            <a:r>
              <a:rPr lang="en-US" dirty="0"/>
              <a:t>The </a:t>
            </a:r>
            <a:r>
              <a:rPr lang="en-US" b="1" i="1" dirty="0">
                <a:solidFill>
                  <a:schemeClr val="tx1"/>
                </a:solidFill>
              </a:rPr>
              <a:t>length</a:t>
            </a:r>
            <a:r>
              <a:rPr lang="en-US" dirty="0"/>
              <a:t> of an array is the total number of elements in the array.</a:t>
            </a:r>
          </a:p>
          <a:p>
            <a:r>
              <a:rPr lang="en-US" dirty="0"/>
              <a:t>Each value is called an </a:t>
            </a:r>
            <a:r>
              <a:rPr lang="en-US" b="1" i="1" dirty="0">
                <a:solidFill>
                  <a:schemeClr val="tx1"/>
                </a:solidFill>
              </a:rPr>
              <a:t>element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/>
              <a:t>Each value is identified by an </a:t>
            </a:r>
            <a:r>
              <a:rPr lang="en-US" b="1" i="1" dirty="0">
                <a:solidFill>
                  <a:schemeClr val="tx1"/>
                </a:solidFill>
              </a:rPr>
              <a:t>index.</a:t>
            </a:r>
          </a:p>
          <a:p>
            <a:pPr lvl="1"/>
            <a:r>
              <a:rPr lang="en-US" dirty="0"/>
              <a:t>The index indicates the position of an element in an array.</a:t>
            </a:r>
          </a:p>
          <a:p>
            <a:pPr lvl="1"/>
            <a:r>
              <a:rPr lang="en-US" dirty="0"/>
              <a:t>Array indexes start at 0, and end at length – 1. </a:t>
            </a:r>
          </a:p>
          <a:p>
            <a:pPr lvl="1"/>
            <a:r>
              <a:rPr lang="en-US" dirty="0"/>
              <a:t>Can be used to identify an element.</a:t>
            </a:r>
          </a:p>
          <a:p>
            <a:r>
              <a:rPr lang="en-US" dirty="0"/>
              <a:t>Array elements can be accessed as </a:t>
            </a:r>
            <a:r>
              <a:rPr lang="en-US" b="1" i="1" dirty="0"/>
              <a:t>array[index].</a:t>
            </a:r>
          </a:p>
        </p:txBody>
      </p:sp>
    </p:spTree>
    <p:extLst>
      <p:ext uri="{BB962C8B-B14F-4D97-AF65-F5344CB8AC3E}">
        <p14:creationId xmlns:p14="http://schemas.microsoft.com/office/powerpoint/2010/main" val="34713957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30DF-9BFE-4F2E-2D6F-9DC5BB74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F4457-E5F6-B66F-6695-0821303DA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1" y="1384301"/>
            <a:ext cx="3219941" cy="3017520"/>
          </a:xfrm>
        </p:spPr>
        <p:txBody>
          <a:bodyPr/>
          <a:lstStyle/>
          <a:p>
            <a:r>
              <a:rPr lang="en-US" dirty="0"/>
              <a:t>There are several ways to create an array in JavaScript.</a:t>
            </a:r>
          </a:p>
          <a:p>
            <a:r>
              <a:rPr lang="en-US" dirty="0"/>
              <a:t>It is a common practice to declare arrays with the </a:t>
            </a:r>
            <a:r>
              <a:rPr lang="en-US" dirty="0">
                <a:solidFill>
                  <a:srgbClr val="FF0000"/>
                </a:solidFill>
              </a:rPr>
              <a:t>const</a:t>
            </a:r>
            <a:r>
              <a:rPr lang="en-US" dirty="0"/>
              <a:t> keyword.</a:t>
            </a:r>
          </a:p>
          <a:p>
            <a:pPr lvl="1"/>
            <a:r>
              <a:rPr lang="en-US" dirty="0"/>
              <a:t>Using </a:t>
            </a:r>
            <a:r>
              <a:rPr lang="en-US" dirty="0">
                <a:solidFill>
                  <a:srgbClr val="FF0000"/>
                </a:solidFill>
              </a:rPr>
              <a:t>const</a:t>
            </a:r>
            <a:r>
              <a:rPr lang="en-US" dirty="0"/>
              <a:t> does not define a constant array. It defines a constant </a:t>
            </a:r>
            <a:r>
              <a:rPr lang="en-US" u="sng" dirty="0"/>
              <a:t>reference</a:t>
            </a:r>
            <a:r>
              <a:rPr lang="en-US" dirty="0"/>
              <a:t> to an array.</a:t>
            </a:r>
          </a:p>
          <a:p>
            <a:pPr lvl="1"/>
            <a:r>
              <a:rPr lang="en-US" dirty="0"/>
              <a:t>You can still add, edit, and remove elements of a constant array.</a:t>
            </a:r>
          </a:p>
          <a:p>
            <a:pPr lvl="1"/>
            <a:r>
              <a:rPr lang="en-US" dirty="0"/>
              <a:t>However, you cannot reassign the variable.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952731-E90C-5033-1F01-FC03EBF83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358" y="1468981"/>
            <a:ext cx="3856682" cy="305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5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Execution Stack</a:t>
            </a:r>
          </a:p>
          <a:p>
            <a:pPr lvl="1"/>
            <a:r>
              <a:rPr lang="en-US" dirty="0"/>
              <a:t>The execution stack keeps track of all the execution contexts created during the life cycle of a script.</a:t>
            </a:r>
          </a:p>
          <a:p>
            <a:pPr lvl="1"/>
            <a:r>
              <a:rPr lang="en-US" dirty="0"/>
              <a:t>Also known as a </a:t>
            </a:r>
            <a:r>
              <a:rPr lang="en-US" b="1" i="1" dirty="0"/>
              <a:t>Call Stack.</a:t>
            </a:r>
          </a:p>
          <a:p>
            <a:r>
              <a:rPr lang="en-US" b="1" i="1" dirty="0"/>
              <a:t>Stack Overflow</a:t>
            </a:r>
          </a:p>
          <a:p>
            <a:pPr lvl="1"/>
            <a:r>
              <a:rPr lang="en-US" dirty="0"/>
              <a:t>A call stack has a maximum size allowed.</a:t>
            </a:r>
          </a:p>
          <a:p>
            <a:pPr lvl="1"/>
            <a:r>
              <a:rPr lang="en-US" dirty="0"/>
              <a:t>Stack overflow is an error that occurs when a computer program tries to use more memory space in the call stack than has been allocated to that stack.</a:t>
            </a:r>
          </a:p>
          <a:p>
            <a:pPr lvl="1"/>
            <a:r>
              <a:rPr lang="en-US" dirty="0"/>
              <a:t>A stack overflow is often caused by poorly design recursion functions.</a:t>
            </a:r>
          </a:p>
          <a:p>
            <a:r>
              <a:rPr lang="en-US" b="1" i="1" dirty="0"/>
              <a:t>Single-Threaded</a:t>
            </a:r>
          </a:p>
          <a:p>
            <a:pPr lvl="1"/>
            <a:r>
              <a:rPr lang="en-US" dirty="0"/>
              <a:t>JavaScript is a </a:t>
            </a:r>
            <a:r>
              <a:rPr lang="en-US" i="1" dirty="0"/>
              <a:t>single-threaded language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means that it is only capable of executing a single task at a time.</a:t>
            </a:r>
          </a:p>
        </p:txBody>
      </p:sp>
    </p:spTree>
    <p:extLst>
      <p:ext uri="{BB962C8B-B14F-4D97-AF65-F5344CB8AC3E}">
        <p14:creationId xmlns:p14="http://schemas.microsoft.com/office/powerpoint/2010/main" val="13560494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5B87-1132-8625-F6E1-6F301E71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261F6-1662-302A-E9F0-E2926453E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arrays can be </a:t>
            </a:r>
            <a:r>
              <a:rPr lang="en-US" b="1" i="1" dirty="0"/>
              <a:t>sparse</a:t>
            </a:r>
            <a:r>
              <a:rPr lang="en-US" dirty="0"/>
              <a:t>.  This means they can have holes in them.  This is different from many languages.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094204-455A-299E-AAF1-144FCD7D9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1" y="2071429"/>
            <a:ext cx="3907415" cy="1988864"/>
          </a:xfrm>
          <a:prstGeom prst="rect">
            <a:avLst/>
          </a:prstGeom>
        </p:spPr>
      </p:pic>
      <p:sp>
        <p:nvSpPr>
          <p:cNvPr id="6" name="Google Shape;84;p17">
            <a:extLst>
              <a:ext uri="{FF2B5EF4-FFF2-40B4-BE49-F238E27FC236}">
                <a16:creationId xmlns:a16="http://schemas.microsoft.com/office/drawing/2014/main" id="{88DAD6EF-9E8A-EC8D-673C-9961B9133CFD}"/>
              </a:ext>
            </a:extLst>
          </p:cNvPr>
          <p:cNvSpPr txBox="1"/>
          <p:nvPr/>
        </p:nvSpPr>
        <p:spPr>
          <a:xfrm>
            <a:off x="5426439" y="2108232"/>
            <a:ext cx="1446310" cy="158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37500"/>
              </a:lnSpc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[0] cat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7500"/>
              </a:lnSpc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[1] dog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7500"/>
              </a:lnSpc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[2] lizard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7500"/>
              </a:lnSpc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[3] </a:t>
            </a:r>
            <a:r>
              <a:rPr lang="en" sz="1200" b="1" i="1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endParaRPr sz="1200" b="1" i="1" dirty="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7500"/>
              </a:lnSpc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[4] fish</a:t>
            </a:r>
            <a:endParaRPr sz="3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Google Shape;85;p17">
            <a:extLst>
              <a:ext uri="{FF2B5EF4-FFF2-40B4-BE49-F238E27FC236}">
                <a16:creationId xmlns:a16="http://schemas.microsoft.com/office/drawing/2014/main" id="{A2EEE1B6-DFC0-BE58-D6B6-8CFB5E892C0C}"/>
              </a:ext>
            </a:extLst>
          </p:cNvPr>
          <p:cNvSpPr txBox="1"/>
          <p:nvPr/>
        </p:nvSpPr>
        <p:spPr>
          <a:xfrm>
            <a:off x="6725269" y="1872556"/>
            <a:ext cx="639450" cy="21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1025" dirty="0"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11025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86;p17">
            <a:extLst>
              <a:ext uri="{FF2B5EF4-FFF2-40B4-BE49-F238E27FC236}">
                <a16:creationId xmlns:a16="http://schemas.microsoft.com/office/drawing/2014/main" id="{F6BFD382-F2D9-DFA5-458A-4505AC1BC6C3}"/>
              </a:ext>
            </a:extLst>
          </p:cNvPr>
          <p:cNvSpPr txBox="1"/>
          <p:nvPr/>
        </p:nvSpPr>
        <p:spPr>
          <a:xfrm>
            <a:off x="7299819" y="2616743"/>
            <a:ext cx="1312926" cy="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37500"/>
              </a:lnSpc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length is 5</a:t>
            </a:r>
            <a:endParaRPr sz="3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954538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vs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Arrays are a special kind of object. </a:t>
            </a:r>
          </a:p>
          <a:p>
            <a:r>
              <a:rPr lang="en-US" sz="1600" dirty="0"/>
              <a:t>The </a:t>
            </a:r>
            <a:r>
              <a:rPr lang="en-US" sz="1600" dirty="0" err="1">
                <a:solidFill>
                  <a:srgbClr val="FF0000"/>
                </a:solidFill>
              </a:rPr>
              <a:t>typeof</a:t>
            </a:r>
            <a:r>
              <a:rPr lang="en-US" sz="1600" dirty="0"/>
              <a:t> operator in JavaScript returns "object" for arrays.</a:t>
            </a:r>
          </a:p>
          <a:p>
            <a:r>
              <a:rPr lang="en-US" sz="1600" dirty="0"/>
              <a:t>Arrays use </a:t>
            </a:r>
            <a:r>
              <a:rPr lang="en-US" sz="1600" b="1" i="1" dirty="0"/>
              <a:t>numbered</a:t>
            </a:r>
            <a:r>
              <a:rPr lang="en-US" sz="1600" dirty="0"/>
              <a:t> indexes.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rgbClr val="FF0000"/>
                </a:solidFill>
              </a:rPr>
              <a:t>const person = ["John", "Doe", 46];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	person[0]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 “John”</a:t>
            </a:r>
            <a:endParaRPr lang="en-US" sz="1600" dirty="0"/>
          </a:p>
          <a:p>
            <a:r>
              <a:rPr lang="en-US" sz="1600" dirty="0"/>
              <a:t>Objects use </a:t>
            </a:r>
            <a:r>
              <a:rPr lang="en-US" sz="1600" b="1" i="1" dirty="0"/>
              <a:t>named</a:t>
            </a:r>
            <a:r>
              <a:rPr lang="en-US" sz="1600" dirty="0"/>
              <a:t> indexes.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	const person = {</a:t>
            </a:r>
            <a:r>
              <a:rPr lang="en-US" sz="1600" dirty="0" err="1">
                <a:solidFill>
                  <a:srgbClr val="FF0000"/>
                </a:solidFill>
              </a:rPr>
              <a:t>firstName</a:t>
            </a:r>
            <a:r>
              <a:rPr lang="en-US" sz="1600" dirty="0">
                <a:solidFill>
                  <a:srgbClr val="FF0000"/>
                </a:solidFill>
              </a:rPr>
              <a:t>: "John", </a:t>
            </a:r>
            <a:r>
              <a:rPr lang="en-US" sz="1600" dirty="0" err="1">
                <a:solidFill>
                  <a:srgbClr val="FF0000"/>
                </a:solidFill>
              </a:rPr>
              <a:t>lastName</a:t>
            </a:r>
            <a:r>
              <a:rPr lang="en-US" sz="1600" dirty="0">
                <a:solidFill>
                  <a:srgbClr val="FF0000"/>
                </a:solidFill>
              </a:rPr>
              <a:t>: "Doe", age: 46};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err="1">
                <a:solidFill>
                  <a:srgbClr val="FF0000"/>
                </a:solidFill>
              </a:rPr>
              <a:t>person.firstName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 “John”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71421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3ED0-18EE-DC02-28F0-E44A8A47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1174D-C4E7-CFA1-868F-7DC067613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It is very common to see JavaScript arrays of objects.</a:t>
            </a:r>
          </a:p>
          <a:p>
            <a:r>
              <a:rPr lang="en-US" sz="1600" dirty="0"/>
              <a:t>In fact, most API calls work this way since they usually return collections of things (e.g. tables, rows, datasets).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D8779-8010-E17B-5D58-4500CA913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701" y="2494775"/>
            <a:ext cx="4114317" cy="149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688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Because arrays are objects, they have </a:t>
            </a:r>
            <a:r>
              <a:rPr lang="en-US" sz="1600" b="1" i="1" dirty="0"/>
              <a:t>properties</a:t>
            </a:r>
            <a:r>
              <a:rPr lang="en-US" sz="1600" dirty="0"/>
              <a:t> and </a:t>
            </a:r>
            <a:r>
              <a:rPr lang="en-US" sz="1600" b="1" i="1" dirty="0"/>
              <a:t>methods</a:t>
            </a:r>
            <a:r>
              <a:rPr lang="en-US" sz="1600" dirty="0"/>
              <a:t>.</a:t>
            </a:r>
          </a:p>
          <a:p>
            <a:r>
              <a:rPr lang="en-US" sz="1600" dirty="0"/>
              <a:t>The real strength of JavaScript arrays are the built-in array properties and methods.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/>
              <a:t>The </a:t>
            </a:r>
            <a:r>
              <a:rPr lang="en-US" sz="1600" b="1" i="1" dirty="0"/>
              <a:t>length</a:t>
            </a:r>
            <a:r>
              <a:rPr lang="en-US" sz="1600" dirty="0"/>
              <a:t> property of an array returns the length of an array (the number of array elements).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The </a:t>
            </a:r>
            <a:r>
              <a:rPr lang="en-US" sz="1600" b="1" i="1" dirty="0"/>
              <a:t>length</a:t>
            </a:r>
            <a:r>
              <a:rPr lang="en-US" sz="1600" dirty="0"/>
              <a:t> property is always one more than the highest array index.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7BED5-EBA0-BB9B-F723-B989F7E57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87" y="2637993"/>
            <a:ext cx="4191026" cy="5101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76F4B1-0F9C-F6EA-DD17-FD84FB5FF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347" y="3805193"/>
            <a:ext cx="4191026" cy="4815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31622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400" dirty="0"/>
              <a:t>To traverse an array, the best practice is to use the </a:t>
            </a:r>
            <a:r>
              <a:rPr lang="en-US" sz="1400" b="1" i="1" dirty="0"/>
              <a:t>built-in iterator methods</a:t>
            </a:r>
            <a:r>
              <a:rPr lang="en-US" sz="1400" dirty="0"/>
              <a:t>.</a:t>
            </a:r>
          </a:p>
          <a:p>
            <a:pPr lvl="1"/>
            <a:r>
              <a:rPr lang="en-US" sz="1200" dirty="0"/>
              <a:t>Do not use </a:t>
            </a:r>
            <a:r>
              <a:rPr lang="en-US" sz="1200" dirty="0">
                <a:solidFill>
                  <a:srgbClr val="FF0000"/>
                </a:solidFill>
              </a:rPr>
              <a:t>for</a:t>
            </a:r>
            <a:r>
              <a:rPr lang="en-US" sz="1200" dirty="0"/>
              <a:t> or </a:t>
            </a:r>
            <a:r>
              <a:rPr lang="en-US" sz="1200" dirty="0">
                <a:solidFill>
                  <a:srgbClr val="FF0000"/>
                </a:solidFill>
              </a:rPr>
              <a:t>for…in</a:t>
            </a:r>
            <a:r>
              <a:rPr lang="en-US" sz="1200" dirty="0"/>
              <a:t>. </a:t>
            </a:r>
          </a:p>
          <a:p>
            <a:pPr lvl="1"/>
            <a:r>
              <a:rPr lang="en-US" sz="1200" dirty="0">
                <a:solidFill>
                  <a:srgbClr val="FF0000"/>
                </a:solidFill>
              </a:rPr>
              <a:t>for…of </a:t>
            </a:r>
            <a:r>
              <a:rPr lang="en-US" sz="1200" dirty="0"/>
              <a:t>is okay. </a:t>
            </a:r>
          </a:p>
          <a:p>
            <a:pPr lvl="1"/>
            <a:r>
              <a:rPr lang="en-US" sz="1200" dirty="0"/>
              <a:t>Example: </a:t>
            </a:r>
            <a:r>
              <a:rPr lang="en-US" sz="1200" dirty="0">
                <a:hlinkClick r:id="rId3"/>
              </a:rPr>
              <a:t>https://codepen.io/michael-dorsey/pen/RwdKbjW</a:t>
            </a:r>
            <a:endParaRPr lang="en-US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352E3-534B-45A6-E1E7-56FB2D3F75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1400" b="1" dirty="0"/>
              <a:t>Iterator Methods:</a:t>
            </a:r>
          </a:p>
          <a:p>
            <a:pPr lvl="1"/>
            <a:r>
              <a:rPr lang="en-US" sz="1000" dirty="0" err="1">
                <a:solidFill>
                  <a:srgbClr val="FF0000"/>
                </a:solidFill>
              </a:rPr>
              <a:t>forEach</a:t>
            </a:r>
            <a:r>
              <a:rPr lang="en-US" sz="1000" dirty="0">
                <a:solidFill>
                  <a:srgbClr val="FF0000"/>
                </a:solidFill>
              </a:rPr>
              <a:t>()</a:t>
            </a:r>
          </a:p>
          <a:p>
            <a:pPr lvl="2"/>
            <a:r>
              <a:rPr lang="en-US" sz="900" dirty="0"/>
              <a:t>Executes a provided callback function once for each array element</a:t>
            </a:r>
          </a:p>
          <a:p>
            <a:pPr lvl="2"/>
            <a:r>
              <a:rPr lang="en-US" sz="900" dirty="0"/>
              <a:t>Callback function takes 3 arguments: item value, item index, array itself</a:t>
            </a:r>
          </a:p>
          <a:p>
            <a:pPr lvl="2"/>
            <a:r>
              <a:rPr lang="en-US" sz="900" dirty="0"/>
              <a:t>Example: </a:t>
            </a:r>
            <a:r>
              <a:rPr lang="en-US" sz="900" dirty="0">
                <a:hlinkClick r:id="rId4"/>
              </a:rPr>
              <a:t>https://codepen.io/michael-dorsey/pen/PoLOvra</a:t>
            </a:r>
            <a:endParaRPr lang="en-US" sz="900" dirty="0"/>
          </a:p>
          <a:p>
            <a:pPr lvl="1"/>
            <a:r>
              <a:rPr lang="en-US" sz="1000" dirty="0">
                <a:solidFill>
                  <a:srgbClr val="FF0000"/>
                </a:solidFill>
              </a:rPr>
              <a:t>map()</a:t>
            </a:r>
          </a:p>
          <a:p>
            <a:pPr lvl="2"/>
            <a:r>
              <a:rPr lang="en-US" sz="900" dirty="0"/>
              <a:t>Creates a new array by performing a function on each array element</a:t>
            </a:r>
          </a:p>
          <a:p>
            <a:pPr lvl="2"/>
            <a:r>
              <a:rPr lang="en-US" sz="900" dirty="0"/>
              <a:t>Does not change the original array</a:t>
            </a:r>
          </a:p>
          <a:p>
            <a:pPr lvl="1"/>
            <a:r>
              <a:rPr lang="en-US" sz="1000" dirty="0">
                <a:solidFill>
                  <a:srgbClr val="FF0000"/>
                </a:solidFill>
              </a:rPr>
              <a:t>reduce()</a:t>
            </a:r>
          </a:p>
          <a:p>
            <a:pPr lvl="2"/>
            <a:r>
              <a:rPr lang="en-US" sz="900" dirty="0"/>
              <a:t>Runs a function on each array element to reduce it to a single value.</a:t>
            </a:r>
          </a:p>
          <a:p>
            <a:pPr lvl="2"/>
            <a:r>
              <a:rPr lang="en-US" sz="900" dirty="0"/>
              <a:t>Does not change the original array</a:t>
            </a:r>
          </a:p>
          <a:p>
            <a:pPr lvl="1"/>
            <a:r>
              <a:rPr lang="en-US" sz="1000" dirty="0">
                <a:solidFill>
                  <a:srgbClr val="FF0000"/>
                </a:solidFill>
              </a:rPr>
              <a:t>every()</a:t>
            </a:r>
          </a:p>
          <a:p>
            <a:pPr lvl="2"/>
            <a:r>
              <a:rPr lang="en-US" sz="900" dirty="0"/>
              <a:t>Checks if all array values pass a test</a:t>
            </a:r>
          </a:p>
          <a:p>
            <a:pPr lvl="1"/>
            <a:r>
              <a:rPr lang="en-US" sz="1000" dirty="0">
                <a:solidFill>
                  <a:srgbClr val="FF0000"/>
                </a:solidFill>
              </a:rPr>
              <a:t>some()</a:t>
            </a:r>
          </a:p>
          <a:p>
            <a:pPr lvl="2"/>
            <a:r>
              <a:rPr lang="en-US" sz="900" dirty="0"/>
              <a:t>Checks if some array values pass a test</a:t>
            </a:r>
          </a:p>
        </p:txBody>
      </p:sp>
    </p:spTree>
    <p:extLst>
      <p:ext uri="{BB962C8B-B14F-4D97-AF65-F5344CB8AC3E}">
        <p14:creationId xmlns:p14="http://schemas.microsoft.com/office/powerpoint/2010/main" val="30567850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Array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Destructive* vs. Non-destructive Methods</a:t>
            </a:r>
          </a:p>
          <a:p>
            <a:pPr lvl="1"/>
            <a:r>
              <a:rPr lang="en-US" dirty="0"/>
              <a:t>Destructive methods change the contents of the original array after being called.</a:t>
            </a:r>
          </a:p>
          <a:p>
            <a:pPr lvl="1"/>
            <a:r>
              <a:rPr lang="en-US" dirty="0"/>
              <a:t>Non-destructive methods make a duplicate of the original array rather than altering it.</a:t>
            </a:r>
          </a:p>
          <a:p>
            <a:r>
              <a:rPr lang="en-US" dirty="0"/>
              <a:t>Adding elements to an array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push() *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unshift() *</a:t>
            </a:r>
          </a:p>
          <a:p>
            <a:r>
              <a:rPr lang="en-US" dirty="0"/>
              <a:t>Removing elements from an array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pop() *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shift() *</a:t>
            </a:r>
          </a:p>
          <a:p>
            <a:r>
              <a:rPr lang="en-US" dirty="0"/>
              <a:t>Adding or Removing Elements at Any Position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splice() *</a:t>
            </a:r>
          </a:p>
        </p:txBody>
      </p:sp>
    </p:spTree>
    <p:extLst>
      <p:ext uri="{BB962C8B-B14F-4D97-AF65-F5344CB8AC3E}">
        <p14:creationId xmlns:p14="http://schemas.microsoft.com/office/powerpoint/2010/main" val="1944331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Array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Extracting a subarray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slice()</a:t>
            </a:r>
          </a:p>
          <a:p>
            <a:r>
              <a:rPr lang="en-US" dirty="0"/>
              <a:t>Merging arrays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concat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/>
              <a:t>Searching inside arrays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indexOf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lastIndexOf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includes()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find()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findIndex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filter()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49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Array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 an array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sort() *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reverse() *</a:t>
            </a:r>
          </a:p>
          <a:p>
            <a:r>
              <a:rPr lang="en-US" dirty="0"/>
              <a:t>Convert an array to a string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toString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join()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* Destructive methods</a:t>
            </a:r>
          </a:p>
        </p:txBody>
      </p:sp>
    </p:spTree>
    <p:extLst>
      <p:ext uri="{BB962C8B-B14F-4D97-AF65-F5344CB8AC3E}">
        <p14:creationId xmlns:p14="http://schemas.microsoft.com/office/powerpoint/2010/main" val="1309364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Multidimensional arrays are useful for representing grid-like structures, matrices and tables.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94B327-6B30-4770-A9E3-6A0DCA4B2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691" y="1748994"/>
            <a:ext cx="3638618" cy="282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024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5FAA46-139B-8562-CDB2-522691517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214" y="1463181"/>
            <a:ext cx="6407572" cy="307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0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55557" y="992901"/>
            <a:ext cx="8359386" cy="357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" sz="2000" b="1" i="1" dirty="0">
                <a:solidFill>
                  <a:srgbClr val="980000"/>
                </a:solidFill>
                <a:latin typeface="Georgia"/>
                <a:ea typeface="Georgia"/>
                <a:cs typeface="Georgia"/>
                <a:sym typeface="Georgia"/>
              </a:rPr>
              <a:t>execution context </a:t>
            </a:r>
            <a:r>
              <a:rPr lang="en" sz="2000" i="1" dirty="0">
                <a:latin typeface="Georgia"/>
                <a:ea typeface="Georgia"/>
                <a:cs typeface="Georgia"/>
                <a:sym typeface="Georgia"/>
              </a:rPr>
              <a:t>is the environment a JavaScript function is running in.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000" i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latin typeface="Georgia"/>
                <a:ea typeface="Georgia"/>
                <a:cs typeface="Georgia"/>
                <a:sym typeface="Georgia"/>
              </a:rPr>
              <a:t>Every function gets its own execution context.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000" i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latin typeface="Georgia"/>
                <a:ea typeface="Georgia"/>
                <a:cs typeface="Georgia"/>
                <a:sym typeface="Georgia"/>
              </a:rPr>
              <a:t>The execution context defines </a:t>
            </a:r>
            <a:r>
              <a:rPr lang="en" sz="2000" b="1" i="1" dirty="0">
                <a:solidFill>
                  <a:srgbClr val="980000"/>
                </a:solidFill>
                <a:latin typeface="Georgia"/>
                <a:ea typeface="Georgia"/>
                <a:cs typeface="Georgia"/>
                <a:sym typeface="Georgia"/>
              </a:rPr>
              <a:t>variables, nested functions, and scope</a:t>
            </a:r>
            <a:r>
              <a:rPr lang="en" sz="2000" i="1" dirty="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000" i="1" dirty="0">
              <a:latin typeface="Georgia"/>
              <a:ea typeface="Proxima Nova"/>
              <a:cs typeface="Proxima Nov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latin typeface="Georgia"/>
                <a:sym typeface="Proxima Nova"/>
              </a:rPr>
              <a:t>When your JavaScript program starts running, it is in the </a:t>
            </a:r>
            <a:r>
              <a:rPr lang="en-US" sz="2000" b="1" i="1" dirty="0">
                <a:solidFill>
                  <a:srgbClr val="980000"/>
                </a:solidFill>
                <a:latin typeface="Georgia"/>
                <a:sym typeface="Proxima Nova"/>
              </a:rPr>
              <a:t>global execution context</a:t>
            </a:r>
            <a:r>
              <a:rPr lang="en-US" sz="2000" i="1" dirty="0">
                <a:latin typeface="Georgia"/>
                <a:sym typeface="Proxima Nova"/>
              </a:rPr>
              <a:t>, because no functions have been called yet.</a:t>
            </a:r>
          </a:p>
        </p:txBody>
      </p:sp>
      <p:sp>
        <p:nvSpPr>
          <p:cNvPr id="67" name="Google Shape;67;p15"/>
          <p:cNvSpPr txBox="1"/>
          <p:nvPr/>
        </p:nvSpPr>
        <p:spPr>
          <a:xfrm>
            <a:off x="7713651" y="552"/>
            <a:ext cx="791100" cy="917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JS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2572-2706-D930-EC0A-04F054A7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are powerful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0D07A-8BED-DE98-CE8D-BB1A181B7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be aware of all the array methods and when its best to use them.</a:t>
            </a:r>
          </a:p>
          <a:p>
            <a:r>
              <a:rPr lang="en-US" dirty="0"/>
              <a:t>Generally, use the most powerful method for the job and avoid writing your own.</a:t>
            </a:r>
          </a:p>
        </p:txBody>
      </p:sp>
    </p:spTree>
    <p:extLst>
      <p:ext uri="{BB962C8B-B14F-4D97-AF65-F5344CB8AC3E}">
        <p14:creationId xmlns:p14="http://schemas.microsoft.com/office/powerpoint/2010/main" val="12191907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4224-0E31-37D6-1086-B269D727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2B7C9-56D7-D3EE-C2EF-8CDC7DE17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the 7 given questions.</a:t>
            </a:r>
          </a:p>
          <a:p>
            <a:r>
              <a:rPr lang="en-US" dirty="0">
                <a:hlinkClick r:id="rId2"/>
              </a:rPr>
              <a:t>https://codepen.io/michael-dorsey/pen/eYXyQYO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6556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4662-254C-DA96-0512-B9834A5DB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08B2C-DA81-D08A-5BAA-8FF6D430A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GLA 1</a:t>
            </a:r>
          </a:p>
          <a:p>
            <a:pPr lvl="1"/>
            <a:r>
              <a:rPr lang="en-US" sz="1600" dirty="0"/>
              <a:t>In-class test on July 16, 8:00am.</a:t>
            </a:r>
          </a:p>
          <a:p>
            <a:pPr lvl="1"/>
            <a:r>
              <a:rPr lang="en-US" sz="1600" dirty="0"/>
              <a:t>Worth 10% of your grade.</a:t>
            </a:r>
          </a:p>
          <a:p>
            <a:pPr lvl="1"/>
            <a:r>
              <a:rPr lang="en-US" sz="1600" dirty="0"/>
              <a:t>Covers Module 1, Lessons 1-4.</a:t>
            </a:r>
          </a:p>
          <a:p>
            <a:pPr lvl="1"/>
            <a:r>
              <a:rPr lang="en-US" sz="1600" dirty="0"/>
              <a:t>Open notes, open internet.</a:t>
            </a:r>
          </a:p>
          <a:p>
            <a:pPr lvl="1"/>
            <a:r>
              <a:rPr lang="en-US" sz="1600" dirty="0"/>
              <a:t>No AI tools allowed.</a:t>
            </a:r>
          </a:p>
          <a:p>
            <a:r>
              <a:rPr lang="en-US" sz="1800" dirty="0"/>
              <a:t>Assignment 1</a:t>
            </a:r>
          </a:p>
          <a:p>
            <a:pPr lvl="1"/>
            <a:r>
              <a:rPr lang="en-US" sz="1600" dirty="0"/>
              <a:t>Worth 15% of your grade.</a:t>
            </a:r>
          </a:p>
          <a:p>
            <a:pPr lvl="1"/>
            <a:r>
              <a:rPr lang="en-US" sz="1600" dirty="0"/>
              <a:t>Covers Modules 1 and 2.</a:t>
            </a:r>
          </a:p>
          <a:p>
            <a:pPr lvl="1"/>
            <a:r>
              <a:rPr lang="en-US" sz="1600" dirty="0"/>
              <a:t>Due by July 25, 8:00am.</a:t>
            </a:r>
          </a:p>
        </p:txBody>
      </p:sp>
    </p:spTree>
    <p:extLst>
      <p:ext uri="{BB962C8B-B14F-4D97-AF65-F5344CB8AC3E}">
        <p14:creationId xmlns:p14="http://schemas.microsoft.com/office/powerpoint/2010/main" val="14338011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Group Project</a:t>
            </a:r>
          </a:p>
          <a:p>
            <a:pPr lvl="1"/>
            <a:r>
              <a:rPr lang="en-US" sz="1600" dirty="0"/>
              <a:t>Group members have been posted.</a:t>
            </a:r>
          </a:p>
          <a:p>
            <a:pPr lvl="1"/>
            <a:r>
              <a:rPr lang="en-US" sz="1600" dirty="0"/>
              <a:t>Worth 30% of your grade.</a:t>
            </a:r>
          </a:p>
          <a:p>
            <a:pPr lvl="1"/>
            <a:r>
              <a:rPr lang="en-US" sz="1600" dirty="0"/>
              <a:t>Final submission due by August 22, 11:59pm.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In-class presentation on August 22, 8:00am.</a:t>
            </a:r>
            <a:endParaRPr lang="en-US" sz="1600" dirty="0"/>
          </a:p>
          <a:p>
            <a:pPr lvl="1"/>
            <a:r>
              <a:rPr lang="en-US" sz="1600" dirty="0"/>
              <a:t>You already possess all the skills necessary to complete Phase 1: HTML, CSS, forms, arrays, objects, validation. </a:t>
            </a:r>
            <a:r>
              <a:rPr lang="en-US" sz="1600" b="1" i="1" dirty="0"/>
              <a:t>So start now!</a:t>
            </a:r>
          </a:p>
          <a:p>
            <a:pPr lvl="1"/>
            <a:r>
              <a:rPr lang="en-US" sz="1600" dirty="0"/>
              <a:t>There will be weekly check-ins at the end of class on Thursdays.</a:t>
            </a:r>
          </a:p>
          <a:p>
            <a:pPr lvl="2"/>
            <a:r>
              <a:rPr lang="en-US" sz="1200" dirty="0"/>
              <a:t>What did your team accomplish since our last check-in?</a:t>
            </a:r>
          </a:p>
          <a:p>
            <a:pPr lvl="2"/>
            <a:r>
              <a:rPr lang="en-US" sz="1200" dirty="0"/>
              <a:t>What will your team accomplish by the next check-in?</a:t>
            </a:r>
            <a:endParaRPr lang="en-US" sz="1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36231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3BF2-E0CF-86ED-D0B6-27C8E16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4FA8C-81D9-6753-2828-9F86C2A74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Prepare for GLA 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Assessments Reminder:</a:t>
            </a:r>
            <a:endParaRPr lang="en-US" u="sng" dirty="0"/>
          </a:p>
          <a:p>
            <a:pPr lvl="1"/>
            <a:r>
              <a:rPr lang="en-US" u="sng" dirty="0"/>
              <a:t>Quiz 1</a:t>
            </a:r>
            <a:r>
              <a:rPr lang="en-US" dirty="0"/>
              <a:t> due July 16, 8:00am.</a:t>
            </a:r>
          </a:p>
          <a:p>
            <a:pPr lvl="1"/>
            <a:r>
              <a:rPr lang="en-US" u="sng" dirty="0"/>
              <a:t>GLA 1</a:t>
            </a:r>
            <a:r>
              <a:rPr lang="en-US" dirty="0"/>
              <a:t> will be an in-class test on July 16, 8:00am.</a:t>
            </a:r>
          </a:p>
          <a:p>
            <a:pPr lvl="1"/>
            <a:r>
              <a:rPr lang="en-US" u="sng" dirty="0"/>
              <a:t>Assignment 1</a:t>
            </a:r>
            <a:r>
              <a:rPr lang="en-US" dirty="0"/>
              <a:t> due July 25, 8:00am.</a:t>
            </a:r>
          </a:p>
          <a:p>
            <a:pPr lvl="1"/>
            <a:r>
              <a:rPr lang="en-US" u="sng" dirty="0"/>
              <a:t>Group Project</a:t>
            </a:r>
            <a:r>
              <a:rPr lang="en-US" dirty="0"/>
              <a:t> due August 22, 11:59pm. </a:t>
            </a:r>
          </a:p>
          <a:p>
            <a:pPr lvl="1"/>
            <a:r>
              <a:rPr lang="en-US" dirty="0"/>
              <a:t>All assessment dates have been posted in D2L.</a:t>
            </a:r>
          </a:p>
          <a:p>
            <a:pPr lvl="1"/>
            <a:r>
              <a:rPr lang="en-US" dirty="0"/>
              <a:t>See the “Assignments Policy” for late submission procedures.</a:t>
            </a:r>
          </a:p>
        </p:txBody>
      </p:sp>
    </p:spTree>
    <p:extLst>
      <p:ext uri="{BB962C8B-B14F-4D97-AF65-F5344CB8AC3E}">
        <p14:creationId xmlns:p14="http://schemas.microsoft.com/office/powerpoint/2010/main" val="3376705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7D7F-AA49-8046-00F4-646668FD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9F60-6FB7-3A2C-B7B7-94FF1F91C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https://www.w3schools.com/js/js_arrays.asp</a:t>
            </a:r>
            <a:endParaRPr lang="en-US" dirty="0"/>
          </a:p>
          <a:p>
            <a:r>
              <a:rPr lang="en-US" dirty="0">
                <a:hlinkClick r:id="rId3"/>
              </a:rPr>
              <a:t>https://www.w3schools.com/js/js_array_const.asp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471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7713651" y="552"/>
            <a:ext cx="791100" cy="917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JS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799150" y="474397"/>
            <a:ext cx="63582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latin typeface="Proxima Nova"/>
                <a:ea typeface="Proxima Nova"/>
                <a:cs typeface="Proxima Nova"/>
                <a:sym typeface="Proxima Nova"/>
              </a:rPr>
              <a:t>We can visualize the execution context as a container. The </a:t>
            </a:r>
            <a:r>
              <a:rPr lang="en" sz="2300" b="1" dirty="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global execution context</a:t>
            </a:r>
            <a:r>
              <a:rPr lang="en" sz="2300" dirty="0">
                <a:latin typeface="Proxima Nova"/>
                <a:ea typeface="Proxima Nova"/>
                <a:cs typeface="Proxima Nova"/>
                <a:sym typeface="Proxima Nova"/>
              </a:rPr>
              <a:t> contains these items:</a:t>
            </a:r>
            <a:endParaRPr sz="23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-9550" y="-275"/>
            <a:ext cx="219900" cy="51435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875875" y="2171275"/>
            <a:ext cx="7629000" cy="210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1141248" y="2136216"/>
            <a:ext cx="1751700" cy="350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Global Execution Context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1138616" y="2831659"/>
            <a:ext cx="1970700" cy="9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window</a:t>
            </a:r>
            <a:br>
              <a:rPr lang="en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The container for the </a:t>
            </a:r>
            <a:br>
              <a:rPr lang="en" sz="1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document object model.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3705016" y="2831659"/>
            <a:ext cx="1970700" cy="9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this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A reference to </a:t>
            </a:r>
            <a:b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the window object.</a:t>
            </a:r>
            <a:endParaRPr sz="1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6208991" y="2831659"/>
            <a:ext cx="1970700" cy="9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outer scope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A reference to the parent </a:t>
            </a:r>
            <a:b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context, which is </a:t>
            </a:r>
            <a:r>
              <a:rPr lang="en" sz="1000" i="1" dirty="0">
                <a:latin typeface="Proxima Nova"/>
                <a:ea typeface="Proxima Nova"/>
                <a:cs typeface="Proxima Nova"/>
                <a:sym typeface="Proxima Nova"/>
              </a:rPr>
              <a:t>null</a:t>
            </a: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7713651" y="552"/>
            <a:ext cx="791100" cy="917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JS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799150" y="421848"/>
            <a:ext cx="63582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Any declarations you make (variables and functions) outside of a function are automatically added to the global execution context.</a:t>
            </a:r>
            <a:endParaRPr sz="9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-9550" y="-275"/>
            <a:ext cx="219900" cy="51435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875875" y="1637875"/>
            <a:ext cx="7629000" cy="330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1141248" y="1602816"/>
            <a:ext cx="1751700" cy="350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Global Execution Context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1138616" y="2298259"/>
            <a:ext cx="1970700" cy="9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window</a:t>
            </a:r>
            <a:br>
              <a:rPr lang="en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The container for the </a:t>
            </a:r>
            <a:br>
              <a:rPr lang="en" sz="1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document object model.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3705016" y="2298259"/>
            <a:ext cx="1970700" cy="9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this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A reference to </a:t>
            </a:r>
            <a:br>
              <a:rPr lang="en" sz="1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the window object.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6208991" y="2298259"/>
            <a:ext cx="1970700" cy="9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outer scope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A reference to parent </a:t>
            </a:r>
            <a:br>
              <a:rPr lang="en" sz="1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context, which is null.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1141272" y="3624275"/>
            <a:ext cx="7038300" cy="98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roxima Nova"/>
                <a:ea typeface="Proxima Nova"/>
                <a:cs typeface="Proxima Nova"/>
                <a:sym typeface="Proxima Nova"/>
              </a:rPr>
              <a:t>variables and functions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Anything declared in global scope </a:t>
            </a:r>
            <a:b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 dirty="0">
                <a:latin typeface="Proxima Nova"/>
                <a:ea typeface="Proxima Nova"/>
                <a:cs typeface="Proxima Nova"/>
                <a:sym typeface="Proxima Nova"/>
              </a:rPr>
              <a:t>is part of the global execution context.</a:t>
            </a:r>
            <a:endParaRPr sz="1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903180" y="1581150"/>
            <a:ext cx="7715772" cy="29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sz="12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"use strict"</a:t>
            </a:r>
            <a:endParaRPr sz="1200" b="1" dirty="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 = 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World!'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b() {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'Function b was invoked.'</a:t>
            </a: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sz="14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7713651" y="552"/>
            <a:ext cx="791100" cy="917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JS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799150" y="439364"/>
            <a:ext cx="6749806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Create a simple html page and add this &lt;script&gt; block.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Load </a:t>
            </a: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the page in your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browser.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-9550" y="-275"/>
            <a:ext cx="219900" cy="51435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/>
        </p:nvSpPr>
        <p:spPr>
          <a:xfrm>
            <a:off x="7713651" y="552"/>
            <a:ext cx="791100" cy="917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JS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799150" y="448124"/>
            <a:ext cx="6358200" cy="1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Open your developer console and type </a:t>
            </a:r>
            <a:r>
              <a:rPr lang="en" sz="18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window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and then expand the window object.  Try to find variable </a:t>
            </a:r>
            <a:r>
              <a:rPr lang="en" sz="18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br>
              <a:rPr lang="en" sz="18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function </a:t>
            </a:r>
            <a:r>
              <a:rPr lang="en" sz="18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b()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22"/>
          <p:cNvSpPr/>
          <p:nvPr/>
        </p:nvSpPr>
        <p:spPr>
          <a:xfrm>
            <a:off x="-9550" y="-275"/>
            <a:ext cx="219900" cy="51435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789602" y="3595516"/>
            <a:ext cx="76389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i="1" dirty="0">
                <a:latin typeface="Proxima Nova"/>
                <a:ea typeface="Proxima Nova"/>
                <a:cs typeface="Proxima Nova"/>
                <a:sym typeface="Proxima Nova"/>
              </a:rPr>
              <a:t>Since you declared these in global scope (i.e. not in a function), JavaScript created these objects for you as members of the </a:t>
            </a:r>
            <a:r>
              <a:rPr lang="en" sz="1700" b="1" i="1" dirty="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window </a:t>
            </a:r>
            <a:r>
              <a:rPr lang="en" sz="1700" i="1" dirty="0">
                <a:latin typeface="Proxima Nova"/>
                <a:ea typeface="Proxima Nova"/>
                <a:cs typeface="Proxima Nova"/>
                <a:sym typeface="Proxima Nova"/>
              </a:rPr>
              <a:t>object in the </a:t>
            </a:r>
            <a:r>
              <a:rPr lang="en" sz="1700" b="1" i="1" dirty="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global execution context</a:t>
            </a:r>
            <a:r>
              <a:rPr lang="en" sz="1700" i="1" dirty="0">
                <a:latin typeface="Proxima Nova"/>
                <a:ea typeface="Proxima Nova"/>
                <a:cs typeface="Proxima Nova"/>
                <a:sym typeface="Proxima Nova"/>
              </a:rPr>
              <a:t>.  You can access these objects from anywhere in your code -- they are global.</a:t>
            </a:r>
            <a:endParaRPr sz="17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950" y="1632525"/>
            <a:ext cx="6924423" cy="17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3275</Words>
  <Application>Microsoft Office PowerPoint</Application>
  <PresentationFormat>On-screen Show (16:9)</PresentationFormat>
  <Paragraphs>512</Paragraphs>
  <Slides>55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Wingdings</vt:lpstr>
      <vt:lpstr>Georgia</vt:lpstr>
      <vt:lpstr>Calibri Light</vt:lpstr>
      <vt:lpstr>Proxima Nova</vt:lpstr>
      <vt:lpstr>Courier New</vt:lpstr>
      <vt:lpstr>Arial</vt:lpstr>
      <vt:lpstr>Calibri</vt:lpstr>
      <vt:lpstr>Simple Light</vt:lpstr>
      <vt:lpstr>Retrospect</vt:lpstr>
      <vt:lpstr>Lesson 1.3</vt:lpstr>
      <vt:lpstr>Learning Outcomes</vt:lpstr>
      <vt:lpstr>Important Terms</vt:lpstr>
      <vt:lpstr>Important Terms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Lesson 1.4</vt:lpstr>
      <vt:lpstr>Learning Outcomes</vt:lpstr>
      <vt:lpstr>Arrays</vt:lpstr>
      <vt:lpstr>Creating Arrays</vt:lpstr>
      <vt:lpstr>Arrays</vt:lpstr>
      <vt:lpstr>Arrays vs Objects</vt:lpstr>
      <vt:lpstr>Arrays of Objects</vt:lpstr>
      <vt:lpstr>Array Properties</vt:lpstr>
      <vt:lpstr>Array Iteration</vt:lpstr>
      <vt:lpstr>Common Array Methods</vt:lpstr>
      <vt:lpstr>Common Array Methods</vt:lpstr>
      <vt:lpstr>Common Array Methods</vt:lpstr>
      <vt:lpstr>Multidimensional Arrays</vt:lpstr>
      <vt:lpstr>Multidimensional Arrays</vt:lpstr>
      <vt:lpstr>Arrays are powerful</vt:lpstr>
      <vt:lpstr>Array Methods Practice</vt:lpstr>
      <vt:lpstr>Assessments</vt:lpstr>
      <vt:lpstr>Assessments</vt:lpstr>
      <vt:lpstr>For next class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Michael Dorsey</cp:lastModifiedBy>
  <cp:revision>41</cp:revision>
  <dcterms:modified xsi:type="dcterms:W3CDTF">2024-07-09T21:15:40Z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0cf1ce-8cdf-4ab4-bc8c-1b18f9d490a2_Enabled">
    <vt:lpwstr>true</vt:lpwstr>
  </property>
  <property fmtid="{D5CDD505-2E9C-101B-9397-08002B2CF9AE}" pid="3" name="MSIP_Label_d50cf1ce-8cdf-4ab4-bc8c-1b18f9d490a2_SetDate">
    <vt:lpwstr>2024-07-08T15:41:21Z</vt:lpwstr>
  </property>
  <property fmtid="{D5CDD505-2E9C-101B-9397-08002B2CF9AE}" pid="4" name="MSIP_Label_d50cf1ce-8cdf-4ab4-bc8c-1b18f9d490a2_Method">
    <vt:lpwstr>Standard</vt:lpwstr>
  </property>
  <property fmtid="{D5CDD505-2E9C-101B-9397-08002B2CF9AE}" pid="5" name="MSIP_Label_d50cf1ce-8cdf-4ab4-bc8c-1b18f9d490a2_Name">
    <vt:lpwstr>General</vt:lpwstr>
  </property>
  <property fmtid="{D5CDD505-2E9C-101B-9397-08002B2CF9AE}" pid="6" name="MSIP_Label_d50cf1ce-8cdf-4ab4-bc8c-1b18f9d490a2_SiteId">
    <vt:lpwstr>8f11c6f4-648e-4c0c-bb99-96e8408a8e2a</vt:lpwstr>
  </property>
  <property fmtid="{D5CDD505-2E9C-101B-9397-08002B2CF9AE}" pid="7" name="MSIP_Label_d50cf1ce-8cdf-4ab4-bc8c-1b18f9d490a2_ActionId">
    <vt:lpwstr>5e963f51-5593-4e04-938a-b519c955132b</vt:lpwstr>
  </property>
  <property fmtid="{D5CDD505-2E9C-101B-9397-08002B2CF9AE}" pid="8" name="MSIP_Label_d50cf1ce-8cdf-4ab4-bc8c-1b18f9d490a2_ContentBits">
    <vt:lpwstr>2</vt:lpwstr>
  </property>
  <property fmtid="{D5CDD505-2E9C-101B-9397-08002B2CF9AE}" pid="9" name="ClassificationContentMarkingFooterLocations">
    <vt:lpwstr>Simple Light:3\Retrospect:11</vt:lpwstr>
  </property>
  <property fmtid="{D5CDD505-2E9C-101B-9397-08002B2CF9AE}" pid="10" name="ClassificationContentMarkingFooterText">
    <vt:lpwstr>Classification: General</vt:lpwstr>
  </property>
</Properties>
</file>