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4" r:id="rId2"/>
    <p:sldId id="308" r:id="rId3"/>
    <p:sldId id="309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840E-D1F3-4860-9C0F-742527D98380}" v="10" dt="2024-07-15T16:00:38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0" autoAdjust="0"/>
  </p:normalViewPr>
  <p:slideViewPr>
    <p:cSldViewPr snapToGrid="0">
      <p:cViewPr varScale="1">
        <p:scale>
          <a:sx n="63" d="100"/>
          <a:sy n="63" d="100"/>
        </p:scale>
        <p:origin x="7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DAD7840E-D1F3-4860-9C0F-742527D98380}"/>
    <pc:docChg chg="undo custSel addSld modSld sldOrd">
      <pc:chgData name="Michael Dorsey" userId="55fe7d32-ca7a-42b8-bfd4-8c73c44449d5" providerId="ADAL" clId="{DAD7840E-D1F3-4860-9C0F-742527D98380}" dt="2024-07-15T17:23:14.581" v="946" actId="403"/>
      <pc:docMkLst>
        <pc:docMk/>
      </pc:docMkLst>
      <pc:sldChg chg="modSp mod">
        <pc:chgData name="Michael Dorsey" userId="55fe7d32-ca7a-42b8-bfd4-8c73c44449d5" providerId="ADAL" clId="{DAD7840E-D1F3-4860-9C0F-742527D98380}" dt="2024-07-15T17:23:14.581" v="946" actId="403"/>
        <pc:sldMkLst>
          <pc:docMk/>
          <pc:sldMk cId="1854377183" sldId="264"/>
        </pc:sldMkLst>
        <pc:spChg chg="mod">
          <ac:chgData name="Michael Dorsey" userId="55fe7d32-ca7a-42b8-bfd4-8c73c44449d5" providerId="ADAL" clId="{DAD7840E-D1F3-4860-9C0F-742527D98380}" dt="2024-07-15T17:23:14.581" v="94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ord">
        <pc:chgData name="Michael Dorsey" userId="55fe7d32-ca7a-42b8-bfd4-8c73c44449d5" providerId="ADAL" clId="{DAD7840E-D1F3-4860-9C0F-742527D98380}" dt="2024-07-09T21:15:00.416" v="1"/>
        <pc:sldMkLst>
          <pc:docMk/>
          <pc:sldMk cId="819174895" sldId="274"/>
        </pc:sldMkLst>
      </pc:sldChg>
      <pc:sldChg chg="modSp mod">
        <pc:chgData name="Michael Dorsey" userId="55fe7d32-ca7a-42b8-bfd4-8c73c44449d5" providerId="ADAL" clId="{DAD7840E-D1F3-4860-9C0F-742527D98380}" dt="2024-07-15T15:35:33.086" v="207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DAD7840E-D1F3-4860-9C0F-742527D98380}" dt="2024-07-15T15:35:33.086" v="207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addSp delSp modSp new mod">
        <pc:chgData name="Michael Dorsey" userId="55fe7d32-ca7a-42b8-bfd4-8c73c44449d5" providerId="ADAL" clId="{DAD7840E-D1F3-4860-9C0F-742527D98380}" dt="2024-07-15T16:01:27.518" v="928" actId="20577"/>
        <pc:sldMkLst>
          <pc:docMk/>
          <pc:sldMk cId="990928348" sldId="309"/>
        </pc:sldMkLst>
        <pc:spChg chg="mod">
          <ac:chgData name="Michael Dorsey" userId="55fe7d32-ca7a-42b8-bfd4-8c73c44449d5" providerId="ADAL" clId="{DAD7840E-D1F3-4860-9C0F-742527D98380}" dt="2024-07-15T15:55:31.486" v="499" actId="1076"/>
          <ac:spMkLst>
            <pc:docMk/>
            <pc:sldMk cId="990928348" sldId="309"/>
            <ac:spMk id="2" creationId="{D706741A-6F0A-816C-04DB-D9A1C690B6D8}"/>
          </ac:spMkLst>
        </pc:spChg>
        <pc:spChg chg="del">
          <ac:chgData name="Michael Dorsey" userId="55fe7d32-ca7a-42b8-bfd4-8c73c44449d5" providerId="ADAL" clId="{DAD7840E-D1F3-4860-9C0F-742527D98380}" dt="2024-07-15T15:49:48.382" v="242" actId="478"/>
          <ac:spMkLst>
            <pc:docMk/>
            <pc:sldMk cId="990928348" sldId="309"/>
            <ac:spMk id="3" creationId="{729E9186-1EBC-F536-C449-2D3F7088B143}"/>
          </ac:spMkLst>
        </pc:spChg>
        <pc:spChg chg="add mod">
          <ac:chgData name="Michael Dorsey" userId="55fe7d32-ca7a-42b8-bfd4-8c73c44449d5" providerId="ADAL" clId="{DAD7840E-D1F3-4860-9C0F-742527D98380}" dt="2024-07-15T15:55:56.326" v="569" actId="1076"/>
          <ac:spMkLst>
            <pc:docMk/>
            <pc:sldMk cId="990928348" sldId="309"/>
            <ac:spMk id="4" creationId="{45561C45-2683-1DA9-7C92-7EA04C468C46}"/>
          </ac:spMkLst>
        </pc:spChg>
        <pc:spChg chg="add mod">
          <ac:chgData name="Michael Dorsey" userId="55fe7d32-ca7a-42b8-bfd4-8c73c44449d5" providerId="ADAL" clId="{DAD7840E-D1F3-4860-9C0F-742527D98380}" dt="2024-07-15T16:01:01.935" v="922" actId="1038"/>
          <ac:spMkLst>
            <pc:docMk/>
            <pc:sldMk cId="990928348" sldId="309"/>
            <ac:spMk id="5" creationId="{B1CE6E88-1E4B-0F3D-F9FD-75F2CEE43B1D}"/>
          </ac:spMkLst>
        </pc:spChg>
        <pc:spChg chg="add mod">
          <ac:chgData name="Michael Dorsey" userId="55fe7d32-ca7a-42b8-bfd4-8c73c44449d5" providerId="ADAL" clId="{DAD7840E-D1F3-4860-9C0F-742527D98380}" dt="2024-07-15T16:01:27.518" v="928" actId="20577"/>
          <ac:spMkLst>
            <pc:docMk/>
            <pc:sldMk cId="990928348" sldId="309"/>
            <ac:spMk id="11" creationId="{9A2248B6-F67B-BC21-CCA1-F981F189B525}"/>
          </ac:spMkLst>
        </pc:spChg>
        <pc:spChg chg="add mod">
          <ac:chgData name="Michael Dorsey" userId="55fe7d32-ca7a-42b8-bfd4-8c73c44449d5" providerId="ADAL" clId="{DAD7840E-D1F3-4860-9C0F-742527D98380}" dt="2024-07-15T15:58:01.440" v="753" actId="14100"/>
          <ac:spMkLst>
            <pc:docMk/>
            <pc:sldMk cId="990928348" sldId="309"/>
            <ac:spMk id="16" creationId="{6AA97B41-8508-6076-314F-08F86748C337}"/>
          </ac:spMkLst>
        </pc:spChg>
        <pc:spChg chg="add mod">
          <ac:chgData name="Michael Dorsey" userId="55fe7d32-ca7a-42b8-bfd4-8c73c44449d5" providerId="ADAL" clId="{DAD7840E-D1F3-4860-9C0F-742527D98380}" dt="2024-07-15T15:58:26.574" v="781" actId="1076"/>
          <ac:spMkLst>
            <pc:docMk/>
            <pc:sldMk cId="990928348" sldId="309"/>
            <ac:spMk id="17" creationId="{B011F0B4-1342-1E60-2689-7772C4E0895C}"/>
          </ac:spMkLst>
        </pc:spChg>
        <pc:spChg chg="add mod">
          <ac:chgData name="Michael Dorsey" userId="55fe7d32-ca7a-42b8-bfd4-8c73c44449d5" providerId="ADAL" clId="{DAD7840E-D1F3-4860-9C0F-742527D98380}" dt="2024-07-15T16:01:14.062" v="926" actId="1076"/>
          <ac:spMkLst>
            <pc:docMk/>
            <pc:sldMk cId="990928348" sldId="309"/>
            <ac:spMk id="25" creationId="{4832DAC0-B5DE-0267-F603-63B753B1C468}"/>
          </ac:spMkLst>
        </pc:spChg>
        <pc:spChg chg="add mod">
          <ac:chgData name="Michael Dorsey" userId="55fe7d32-ca7a-42b8-bfd4-8c73c44449d5" providerId="ADAL" clId="{DAD7840E-D1F3-4860-9C0F-742527D98380}" dt="2024-07-15T16:01:16.558" v="927" actId="1076"/>
          <ac:spMkLst>
            <pc:docMk/>
            <pc:sldMk cId="990928348" sldId="309"/>
            <ac:spMk id="31" creationId="{73045A1B-1DD1-62F0-ECDA-DD0F64D25FE8}"/>
          </ac:spMkLst>
        </pc:spChg>
        <pc:cxnChg chg="add mod">
          <ac:chgData name="Michael Dorsey" userId="55fe7d32-ca7a-42b8-bfd4-8c73c44449d5" providerId="ADAL" clId="{DAD7840E-D1F3-4860-9C0F-742527D98380}" dt="2024-07-15T15:57:24.466" v="706" actId="14100"/>
          <ac:cxnSpMkLst>
            <pc:docMk/>
            <pc:sldMk cId="990928348" sldId="309"/>
            <ac:cxnSpMk id="7" creationId="{D3C20519-52C4-AF2F-6BB4-CFF49957C3E5}"/>
          </ac:cxnSpMkLst>
        </pc:cxnChg>
        <pc:cxnChg chg="add mod">
          <ac:chgData name="Michael Dorsey" userId="55fe7d32-ca7a-42b8-bfd4-8c73c44449d5" providerId="ADAL" clId="{DAD7840E-D1F3-4860-9C0F-742527D98380}" dt="2024-07-15T15:57:30.670" v="708" actId="14100"/>
          <ac:cxnSpMkLst>
            <pc:docMk/>
            <pc:sldMk cId="990928348" sldId="309"/>
            <ac:cxnSpMk id="8" creationId="{A0A67879-A016-F031-FD06-6361E198C1DB}"/>
          </ac:cxnSpMkLst>
        </pc:cxnChg>
        <pc:cxnChg chg="add mod">
          <ac:chgData name="Michael Dorsey" userId="55fe7d32-ca7a-42b8-bfd4-8c73c44449d5" providerId="ADAL" clId="{DAD7840E-D1F3-4860-9C0F-742527D98380}" dt="2024-07-15T16:01:11.028" v="925" actId="14100"/>
          <ac:cxnSpMkLst>
            <pc:docMk/>
            <pc:sldMk cId="990928348" sldId="309"/>
            <ac:cxnSpMk id="18" creationId="{0B97C59F-17FF-1417-2DDF-5A305C7B0EE9}"/>
          </ac:cxnSpMkLst>
        </pc:cxnChg>
        <pc:cxnChg chg="add mod">
          <ac:chgData name="Michael Dorsey" userId="55fe7d32-ca7a-42b8-bfd4-8c73c44449d5" providerId="ADAL" clId="{DAD7840E-D1F3-4860-9C0F-742527D98380}" dt="2024-07-15T16:01:05.070" v="923" actId="14100"/>
          <ac:cxnSpMkLst>
            <pc:docMk/>
            <pc:sldMk cId="990928348" sldId="309"/>
            <ac:cxnSpMk id="28" creationId="{1F8F62B7-10BB-88E3-5539-3F05F1137D43}"/>
          </ac:cxnSpMkLst>
        </pc:cxnChg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947C91D6-8EDB-4A56-8052-39319D263014}"/>
    <pc:docChg chg="custSel delSld modSld sldOrd">
      <pc:chgData name="Michael Dorsey" userId="55fe7d32-ca7a-42b8-bfd4-8c73c44449d5" providerId="ADAL" clId="{947C91D6-8EDB-4A56-8052-39319D263014}" dt="2024-02-05T19:23:44.470" v="276" actId="20577"/>
      <pc:docMkLst>
        <pc:docMk/>
      </pc:docMkLst>
      <pc:sldChg chg="modSp mod">
        <pc:chgData name="Michael Dorsey" userId="55fe7d32-ca7a-42b8-bfd4-8c73c44449d5" providerId="ADAL" clId="{947C91D6-8EDB-4A56-8052-39319D263014}" dt="2024-02-05T19:23:44.470" v="276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47C91D6-8EDB-4A56-8052-39319D263014}" dt="2024-02-05T19:23:44.470" v="276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Sp modSp mod ord">
        <pc:chgData name="Michael Dorsey" userId="55fe7d32-ca7a-42b8-bfd4-8c73c44449d5" providerId="ADAL" clId="{947C91D6-8EDB-4A56-8052-39319D263014}" dt="2024-02-02T16:09:43.269" v="195" actId="478"/>
        <pc:sldMkLst>
          <pc:docMk/>
          <pc:sldMk cId="819174895" sldId="274"/>
        </pc:sldMkLst>
        <pc:spChg chg="mod">
          <ac:chgData name="Michael Dorsey" userId="55fe7d32-ca7a-42b8-bfd4-8c73c44449d5" providerId="ADAL" clId="{947C91D6-8EDB-4A56-8052-39319D263014}" dt="2024-02-02T16:09:37.407" v="186" actId="20577"/>
          <ac:spMkLst>
            <pc:docMk/>
            <pc:sldMk cId="819174895" sldId="274"/>
            <ac:spMk id="2" creationId="{644889FC-8CB1-8176-EF41-72DC5FE730FA}"/>
          </ac:spMkLst>
        </pc:spChg>
        <pc:spChg chg="del mod">
          <ac:chgData name="Michael Dorsey" userId="55fe7d32-ca7a-42b8-bfd4-8c73c44449d5" providerId="ADAL" clId="{947C91D6-8EDB-4A56-8052-39319D263014}" dt="2024-02-02T16:09:43.269" v="195" actId="478"/>
          <ac:spMkLst>
            <pc:docMk/>
            <pc:sldMk cId="819174895" sldId="274"/>
            <ac:spMk id="3" creationId="{1C912921-0CF5-2345-879C-C36E95F9660E}"/>
          </ac:spMkLst>
        </pc:spChg>
      </pc:sldChg>
      <pc:sldChg chg="del">
        <pc:chgData name="Michael Dorsey" userId="55fe7d32-ca7a-42b8-bfd4-8c73c44449d5" providerId="ADAL" clId="{947C91D6-8EDB-4A56-8052-39319D263014}" dt="2024-02-02T16:08:37.589" v="0" actId="47"/>
        <pc:sldMkLst>
          <pc:docMk/>
          <pc:sldMk cId="3783743299" sldId="275"/>
        </pc:sldMkLst>
      </pc:sldChg>
      <pc:sldChg chg="del">
        <pc:chgData name="Michael Dorsey" userId="55fe7d32-ca7a-42b8-bfd4-8c73c44449d5" providerId="ADAL" clId="{947C91D6-8EDB-4A56-8052-39319D263014}" dt="2024-02-02T16:08:46.894" v="5" actId="47"/>
        <pc:sldMkLst>
          <pc:docMk/>
          <pc:sldMk cId="1850830688" sldId="290"/>
        </pc:sldMkLst>
      </pc:sldChg>
      <pc:sldChg chg="del">
        <pc:chgData name="Michael Dorsey" userId="55fe7d32-ca7a-42b8-bfd4-8c73c44449d5" providerId="ADAL" clId="{947C91D6-8EDB-4A56-8052-39319D263014}" dt="2024-02-02T16:08:42.510" v="4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947C91D6-8EDB-4A56-8052-39319D263014}" dt="2024-02-02T16:08:38.191" v="1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947C91D6-8EDB-4A56-8052-39319D263014}" dt="2024-02-02T16:08:39.252" v="2" actId="47"/>
        <pc:sldMkLst>
          <pc:docMk/>
          <pc:sldMk cId="451108066" sldId="302"/>
        </pc:sldMkLst>
      </pc:sldChg>
      <pc:sldChg chg="del">
        <pc:chgData name="Michael Dorsey" userId="55fe7d32-ca7a-42b8-bfd4-8c73c44449d5" providerId="ADAL" clId="{947C91D6-8EDB-4A56-8052-39319D263014}" dt="2024-02-02T16:08:41.815" v="3" actId="47"/>
        <pc:sldMkLst>
          <pc:docMk/>
          <pc:sldMk cId="2159091364" sldId="308"/>
        </pc:sldMkLst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90DF2F-10FF-AE8B-345F-9A106FDB60A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 1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33-AC84-8A58-04F7-58CB1E07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E1C3-0C73-2598-E5F6-FFF931B7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web application called “</a:t>
            </a:r>
            <a:r>
              <a:rPr lang="en-US" sz="2400" dirty="0" err="1"/>
              <a:t>BowValleyFlix</a:t>
            </a:r>
            <a:r>
              <a:rPr lang="en-US" sz="2400" dirty="0"/>
              <a:t>”:</a:t>
            </a:r>
          </a:p>
          <a:p>
            <a:pPr lvl="1"/>
            <a:r>
              <a:rPr lang="en-US" sz="2000" dirty="0"/>
              <a:t>A place where users can stream TV shows (not really…)</a:t>
            </a:r>
          </a:p>
          <a:p>
            <a:pPr lvl="1"/>
            <a:r>
              <a:rPr lang="en-US" sz="2000" dirty="0"/>
              <a:t>Displays a list of available TV shows and their episodes.</a:t>
            </a:r>
          </a:p>
          <a:p>
            <a:pPr lvl="1"/>
            <a:r>
              <a:rPr lang="en-US" sz="2000" dirty="0"/>
              <a:t>Stores all data in objects and arrays, then in “local storage” in the browser.</a:t>
            </a:r>
          </a:p>
          <a:p>
            <a:pPr lvl="1"/>
            <a:r>
              <a:rPr lang="en-US" sz="2000" dirty="0"/>
              <a:t>Creates “seed” data to give the web app some data to start with.</a:t>
            </a:r>
          </a:p>
          <a:p>
            <a:pPr lvl="1"/>
            <a:r>
              <a:rPr lang="en-US" sz="2000" dirty="0"/>
              <a:t>Admins can add new TV shows.</a:t>
            </a:r>
          </a:p>
          <a:p>
            <a:r>
              <a:rPr lang="en-US" sz="2400" dirty="0"/>
              <a:t>This demonstration is useful for showing how to build an MVP front-end web application that persists data across pages.</a:t>
            </a:r>
          </a:p>
        </p:txBody>
      </p:sp>
    </p:spTree>
    <p:extLst>
      <p:ext uri="{BB962C8B-B14F-4D97-AF65-F5344CB8AC3E}">
        <p14:creationId xmlns:p14="http://schemas.microsoft.com/office/powerpoint/2010/main" val="21590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741A-6F0A-816C-04DB-D9A1C69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Simple Wireframes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61C45-2683-1DA9-7C92-7EA04C468C46}"/>
              </a:ext>
            </a:extLst>
          </p:cNvPr>
          <p:cNvSpPr/>
          <p:nvPr/>
        </p:nvSpPr>
        <p:spPr>
          <a:xfrm>
            <a:off x="8298182" y="2004060"/>
            <a:ext cx="2506980" cy="2095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EPISODES PAGE</a:t>
            </a:r>
          </a:p>
          <a:p>
            <a:pPr algn="ctr"/>
            <a:r>
              <a:rPr lang="en-US" dirty="0"/>
              <a:t>(episodes.html)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Contains a list of episodes for the selected TV show.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E6E88-1E4B-0F3D-F9FD-75F2CEE43B1D}"/>
              </a:ext>
            </a:extLst>
          </p:cNvPr>
          <p:cNvSpPr/>
          <p:nvPr/>
        </p:nvSpPr>
        <p:spPr>
          <a:xfrm>
            <a:off x="5436870" y="4160521"/>
            <a:ext cx="2506980" cy="2095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TV SHOW PAGE</a:t>
            </a:r>
          </a:p>
          <a:p>
            <a:pPr algn="ctr"/>
            <a:r>
              <a:rPr lang="en-US" dirty="0"/>
              <a:t>(addTvShow.html)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creates a new TV show to add to the list.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20519-52C4-AF2F-6BB4-CFF49957C3E5}"/>
              </a:ext>
            </a:extLst>
          </p:cNvPr>
          <p:cNvCxnSpPr>
            <a:cxnSpLocks/>
          </p:cNvCxnSpPr>
          <p:nvPr/>
        </p:nvCxnSpPr>
        <p:spPr>
          <a:xfrm>
            <a:off x="3893820" y="2468880"/>
            <a:ext cx="4404362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67879-A016-F031-FD06-6361E198C1DB}"/>
              </a:ext>
            </a:extLst>
          </p:cNvPr>
          <p:cNvCxnSpPr>
            <a:cxnSpLocks/>
          </p:cNvCxnSpPr>
          <p:nvPr/>
        </p:nvCxnSpPr>
        <p:spPr>
          <a:xfrm flipH="1">
            <a:off x="3893820" y="3375660"/>
            <a:ext cx="4404362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248B6-F67B-BC21-CCA1-F981F189B525}"/>
              </a:ext>
            </a:extLst>
          </p:cNvPr>
          <p:cNvSpPr/>
          <p:nvPr/>
        </p:nvSpPr>
        <p:spPr>
          <a:xfrm>
            <a:off x="1386840" y="2004060"/>
            <a:ext cx="2506980" cy="2095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  <a:p>
            <a:pPr algn="ctr"/>
            <a:r>
              <a:rPr lang="en-US" dirty="0"/>
              <a:t>(index.html)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Contains a list of existing TV shows with basic information.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97B41-8508-6076-314F-08F86748C337}"/>
              </a:ext>
            </a:extLst>
          </p:cNvPr>
          <p:cNvSpPr txBox="1"/>
          <p:nvPr/>
        </p:nvSpPr>
        <p:spPr>
          <a:xfrm>
            <a:off x="4080510" y="200406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clicks on a TV show from the list.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1F0B4-1342-1E60-2689-7772C4E0895C}"/>
              </a:ext>
            </a:extLst>
          </p:cNvPr>
          <p:cNvSpPr txBox="1"/>
          <p:nvPr/>
        </p:nvSpPr>
        <p:spPr>
          <a:xfrm>
            <a:off x="4738688" y="2907269"/>
            <a:ext cx="27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 homepage link.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7C59F-17FF-1417-2DDF-5A305C7B0EE9}"/>
              </a:ext>
            </a:extLst>
          </p:cNvPr>
          <p:cNvCxnSpPr>
            <a:cxnSpLocks/>
          </p:cNvCxnSpPr>
          <p:nvPr/>
        </p:nvCxnSpPr>
        <p:spPr>
          <a:xfrm>
            <a:off x="1874520" y="4099560"/>
            <a:ext cx="3562350" cy="1539240"/>
          </a:xfrm>
          <a:prstGeom prst="bentConnector3">
            <a:avLst>
              <a:gd name="adj1" fmla="val 588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32DAC0-B5DE-0267-F603-63B753B1C468}"/>
              </a:ext>
            </a:extLst>
          </p:cNvPr>
          <p:cNvSpPr txBox="1"/>
          <p:nvPr/>
        </p:nvSpPr>
        <p:spPr>
          <a:xfrm>
            <a:off x="1834991" y="5770364"/>
            <a:ext cx="357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clicks a link to add a TV show.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1F8F62B7-10BB-88E3-5539-3F05F1137D43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2640331" y="4099561"/>
            <a:ext cx="2740341" cy="906779"/>
          </a:xfrm>
          <a:prstGeom prst="bentConnector2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045A1B-1DD1-62F0-ECDA-DD0F64D25FE8}"/>
              </a:ext>
            </a:extLst>
          </p:cNvPr>
          <p:cNvSpPr txBox="1"/>
          <p:nvPr/>
        </p:nvSpPr>
        <p:spPr>
          <a:xfrm>
            <a:off x="2990849" y="4552950"/>
            <a:ext cx="220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saves or cancels.</a:t>
            </a:r>
          </a:p>
        </p:txBody>
      </p:sp>
    </p:spTree>
    <p:extLst>
      <p:ext uri="{BB962C8B-B14F-4D97-AF65-F5344CB8AC3E}">
        <p14:creationId xmlns:p14="http://schemas.microsoft.com/office/powerpoint/2010/main" val="99092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Read Lesson 2.1.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 Learning Activities 2.1.1, 2.1.2 and 2.1.3.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Project check-in.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1</a:t>
            </a:r>
            <a:r>
              <a:rPr lang="en-US" sz="2000" dirty="0"/>
              <a:t> due July 25, 8:00am.</a:t>
            </a:r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</TotalTime>
  <Words>244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GLA 1</vt:lpstr>
      <vt:lpstr>Demonstration</vt:lpstr>
      <vt:lpstr>Super Simple Wireframes</vt:lpstr>
      <vt:lpstr>For next class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2024-07-15T17:23:19Z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2024-07-09T21:15:06Z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bd18b6b7-ec89-49db-9a5e-ba85542a0d5f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