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74" r:id="rId2"/>
    <p:sldId id="275" r:id="rId3"/>
    <p:sldId id="309" r:id="rId4"/>
    <p:sldId id="312" r:id="rId5"/>
    <p:sldId id="318" r:id="rId6"/>
    <p:sldId id="314" r:id="rId7"/>
    <p:sldId id="315" r:id="rId8"/>
    <p:sldId id="316" r:id="rId9"/>
    <p:sldId id="333" r:id="rId10"/>
    <p:sldId id="334" r:id="rId11"/>
    <p:sldId id="313" r:id="rId12"/>
    <p:sldId id="317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19" r:id="rId21"/>
    <p:sldId id="328" r:id="rId22"/>
    <p:sldId id="320" r:id="rId23"/>
    <p:sldId id="329" r:id="rId24"/>
    <p:sldId id="330" r:id="rId25"/>
    <p:sldId id="292" r:id="rId26"/>
    <p:sldId id="332" r:id="rId27"/>
    <p:sldId id="2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4A34-4860-47B4-A5C9-FCE3D9C5104F}" v="8" dt="2024-07-18T13:53:54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46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Dorsey" userId="55fe7d32-ca7a-42b8-bfd4-8c73c44449d5" providerId="ADAL" clId="{AB809BAA-A81A-4561-BA85-91B73BF29DC7}"/>
    <pc:docChg chg="undo redo custSel addSld delSld modSld">
      <pc:chgData name="Michael Dorsey" userId="55fe7d32-ca7a-42b8-bfd4-8c73c44449d5" providerId="ADAL" clId="{AB809BAA-A81A-4561-BA85-91B73BF29DC7}" dt="2024-01-14T16:10:00.391" v="3434" actId="113"/>
      <pc:docMkLst>
        <pc:docMk/>
      </pc:docMkLst>
      <pc:sldChg chg="del">
        <pc:chgData name="Michael Dorsey" userId="55fe7d32-ca7a-42b8-bfd4-8c73c44449d5" providerId="ADAL" clId="{AB809BAA-A81A-4561-BA85-91B73BF29DC7}" dt="2024-01-13T22:38:24.856" v="8" actId="47"/>
        <pc:sldMkLst>
          <pc:docMk/>
          <pc:sldMk cId="1371528175" sldId="256"/>
        </pc:sldMkLst>
      </pc:sldChg>
      <pc:sldChg chg="addSp delSp modSp del mod">
        <pc:chgData name="Michael Dorsey" userId="55fe7d32-ca7a-42b8-bfd4-8c73c44449d5" providerId="ADAL" clId="{AB809BAA-A81A-4561-BA85-91B73BF29DC7}" dt="2024-01-13T22:52:32.493" v="221" actId="47"/>
        <pc:sldMkLst>
          <pc:docMk/>
          <pc:sldMk cId="191305629" sldId="257"/>
        </pc:sldMkLst>
        <pc:spChg chg="mod">
          <ac:chgData name="Michael Dorsey" userId="55fe7d32-ca7a-42b8-bfd4-8c73c44449d5" providerId="ADAL" clId="{AB809BAA-A81A-4561-BA85-91B73BF29DC7}" dt="2024-01-13T22:52:19.855" v="219" actId="27636"/>
          <ac:spMkLst>
            <pc:docMk/>
            <pc:sldMk cId="191305629" sldId="257"/>
            <ac:spMk id="2" creationId="{1B9381B1-D1A0-8518-1E3F-A4F5CFF7FCCA}"/>
          </ac:spMkLst>
        </pc:spChg>
        <pc:spChg chg="del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3" creationId="{3496B444-B842-4F29-E12A-400E1D284C1C}"/>
          </ac:spMkLst>
        </pc:spChg>
        <pc:spChg chg="add mod">
          <ac:chgData name="Michael Dorsey" userId="55fe7d32-ca7a-42b8-bfd4-8c73c44449d5" providerId="ADAL" clId="{AB809BAA-A81A-4561-BA85-91B73BF29DC7}" dt="2024-01-13T22:52:28.705" v="220" actId="478"/>
          <ac:spMkLst>
            <pc:docMk/>
            <pc:sldMk cId="191305629" sldId="257"/>
            <ac:spMk id="6" creationId="{6D8C6186-D8CA-F505-0C7B-008547532C88}"/>
          </ac:spMkLst>
        </pc:spChg>
      </pc:sldChg>
      <pc:sldChg chg="del">
        <pc:chgData name="Michael Dorsey" userId="55fe7d32-ca7a-42b8-bfd4-8c73c44449d5" providerId="ADAL" clId="{AB809BAA-A81A-4561-BA85-91B73BF29DC7}" dt="2024-01-13T22:38:25.890" v="9" actId="47"/>
        <pc:sldMkLst>
          <pc:docMk/>
          <pc:sldMk cId="2081694413" sldId="257"/>
        </pc:sldMkLst>
      </pc:sldChg>
      <pc:sldChg chg="modSp mod">
        <pc:chgData name="Michael Dorsey" userId="55fe7d32-ca7a-42b8-bfd4-8c73c44449d5" providerId="ADAL" clId="{AB809BAA-A81A-4561-BA85-91B73BF29DC7}" dt="2024-01-13T22:40:32.167" v="11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AB809BAA-A81A-4561-BA85-91B73BF29DC7}" dt="2024-01-13T22:40:32.167" v="11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AB809BAA-A81A-4561-BA85-91B73BF29DC7}" dt="2024-01-13T22:38:19.628" v="0" actId="47"/>
        <pc:sldMkLst>
          <pc:docMk/>
          <pc:sldMk cId="1803096863" sldId="265"/>
        </pc:sldMkLst>
      </pc:sldChg>
      <pc:sldChg chg="del">
        <pc:chgData name="Michael Dorsey" userId="55fe7d32-ca7a-42b8-bfd4-8c73c44449d5" providerId="ADAL" clId="{AB809BAA-A81A-4561-BA85-91B73BF29DC7}" dt="2024-01-13T22:38:20.263" v="1" actId="47"/>
        <pc:sldMkLst>
          <pc:docMk/>
          <pc:sldMk cId="2803473385" sldId="266"/>
        </pc:sldMkLst>
      </pc:sldChg>
      <pc:sldChg chg="del">
        <pc:chgData name="Michael Dorsey" userId="55fe7d32-ca7a-42b8-bfd4-8c73c44449d5" providerId="ADAL" clId="{AB809BAA-A81A-4561-BA85-91B73BF29DC7}" dt="2024-01-13T22:38:20.920" v="2" actId="47"/>
        <pc:sldMkLst>
          <pc:docMk/>
          <pc:sldMk cId="1484281828" sldId="267"/>
        </pc:sldMkLst>
      </pc:sldChg>
      <pc:sldChg chg="del">
        <pc:chgData name="Michael Dorsey" userId="55fe7d32-ca7a-42b8-bfd4-8c73c44449d5" providerId="ADAL" clId="{AB809BAA-A81A-4561-BA85-91B73BF29DC7}" dt="2024-01-13T22:38:21.965" v="4" actId="47"/>
        <pc:sldMkLst>
          <pc:docMk/>
          <pc:sldMk cId="57267345" sldId="268"/>
        </pc:sldMkLst>
      </pc:sldChg>
      <pc:sldChg chg="del">
        <pc:chgData name="Michael Dorsey" userId="55fe7d32-ca7a-42b8-bfd4-8c73c44449d5" providerId="ADAL" clId="{AB809BAA-A81A-4561-BA85-91B73BF29DC7}" dt="2024-01-13T22:38:22.566" v="5" actId="47"/>
        <pc:sldMkLst>
          <pc:docMk/>
          <pc:sldMk cId="505512580" sldId="269"/>
        </pc:sldMkLst>
      </pc:sldChg>
      <pc:sldChg chg="del">
        <pc:chgData name="Michael Dorsey" userId="55fe7d32-ca7a-42b8-bfd4-8c73c44449d5" providerId="ADAL" clId="{AB809BAA-A81A-4561-BA85-91B73BF29DC7}" dt="2024-01-13T22:38:23.128" v="6" actId="47"/>
        <pc:sldMkLst>
          <pc:docMk/>
          <pc:sldMk cId="3385524362" sldId="270"/>
        </pc:sldMkLst>
      </pc:sldChg>
      <pc:sldChg chg="del">
        <pc:chgData name="Michael Dorsey" userId="55fe7d32-ca7a-42b8-bfd4-8c73c44449d5" providerId="ADAL" clId="{AB809BAA-A81A-4561-BA85-91B73BF29DC7}" dt="2024-01-13T22:38:23.611" v="7" actId="47"/>
        <pc:sldMkLst>
          <pc:docMk/>
          <pc:sldMk cId="852342354" sldId="272"/>
        </pc:sldMkLst>
      </pc:sldChg>
      <pc:sldChg chg="del">
        <pc:chgData name="Michael Dorsey" userId="55fe7d32-ca7a-42b8-bfd4-8c73c44449d5" providerId="ADAL" clId="{AB809BAA-A81A-4561-BA85-91B73BF29DC7}" dt="2024-01-13T22:38:21.376" v="3" actId="47"/>
        <pc:sldMkLst>
          <pc:docMk/>
          <pc:sldMk cId="4137470548" sldId="273"/>
        </pc:sldMkLst>
      </pc:sldChg>
      <pc:sldChg chg="modSp mod">
        <pc:chgData name="Michael Dorsey" userId="55fe7d32-ca7a-42b8-bfd4-8c73c44449d5" providerId="ADAL" clId="{AB809BAA-A81A-4561-BA85-91B73BF29DC7}" dt="2024-01-13T22:39:52.273" v="33" actId="6549"/>
        <pc:sldMkLst>
          <pc:docMk/>
          <pc:sldMk cId="2108351888" sldId="276"/>
        </pc:sldMkLst>
        <pc:spChg chg="mod">
          <ac:chgData name="Michael Dorsey" userId="55fe7d32-ca7a-42b8-bfd4-8c73c44449d5" providerId="ADAL" clId="{AB809BAA-A81A-4561-BA85-91B73BF29DC7}" dt="2024-01-13T22:39:52.273" v="33" actId="6549"/>
          <ac:spMkLst>
            <pc:docMk/>
            <pc:sldMk cId="2108351888" sldId="276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AB809BAA-A81A-4561-BA85-91B73BF29DC7}" dt="2024-01-13T22:54:34.736" v="306" actId="20577"/>
        <pc:sldMkLst>
          <pc:docMk/>
          <pc:sldMk cId="2753327698" sldId="277"/>
        </pc:sldMkLst>
        <pc:spChg chg="mod">
          <ac:chgData name="Michael Dorsey" userId="55fe7d32-ca7a-42b8-bfd4-8c73c44449d5" providerId="ADAL" clId="{AB809BAA-A81A-4561-BA85-91B73BF29DC7}" dt="2024-01-13T22:52:45.596" v="227" actId="20577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AB809BAA-A81A-4561-BA85-91B73BF29DC7}" dt="2024-01-13T22:54:34.736" v="306" actId="20577"/>
          <ac:spMkLst>
            <pc:docMk/>
            <pc:sldMk cId="2753327698" sldId="277"/>
            <ac:spMk id="3" creationId="{4EFB0C34-B6DA-4CB0-79B3-A7261CB7682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3T22:54:04.075" v="273" actId="1076"/>
        <pc:sldMkLst>
          <pc:docMk/>
          <pc:sldMk cId="3404641065" sldId="278"/>
        </pc:sldMkLst>
        <pc:spChg chg="mod">
          <ac:chgData name="Michael Dorsey" userId="55fe7d32-ca7a-42b8-bfd4-8c73c44449d5" providerId="ADAL" clId="{AB809BAA-A81A-4561-BA85-91B73BF29DC7}" dt="2024-01-13T22:53:38.267" v="268" actId="20577"/>
          <ac:spMkLst>
            <pc:docMk/>
            <pc:sldMk cId="3404641065" sldId="278"/>
            <ac:spMk id="2" creationId="{23B0E37C-6BAA-ABB4-F7BF-C3E11B0D9C5D}"/>
          </ac:spMkLst>
        </pc:spChg>
        <pc:spChg chg="del">
          <ac:chgData name="Michael Dorsey" userId="55fe7d32-ca7a-42b8-bfd4-8c73c44449d5" providerId="ADAL" clId="{AB809BAA-A81A-4561-BA85-91B73BF29DC7}" dt="2024-01-13T22:53:52.177" v="269" actId="478"/>
          <ac:spMkLst>
            <pc:docMk/>
            <pc:sldMk cId="3404641065" sldId="278"/>
            <ac:spMk id="3" creationId="{0C4AE896-4B11-607C-26DA-BC5A1616990F}"/>
          </ac:spMkLst>
        </pc:spChg>
        <pc:picChg chg="add mod">
          <ac:chgData name="Michael Dorsey" userId="55fe7d32-ca7a-42b8-bfd4-8c73c44449d5" providerId="ADAL" clId="{AB809BAA-A81A-4561-BA85-91B73BF29DC7}" dt="2024-01-13T22:54:04.075" v="273" actId="1076"/>
          <ac:picMkLst>
            <pc:docMk/>
            <pc:sldMk cId="3404641065" sldId="278"/>
            <ac:picMk id="4" creationId="{72CA1199-9A5A-9AC1-DE00-9D0CBA175405}"/>
          </ac:picMkLst>
        </pc:picChg>
      </pc:sldChg>
      <pc:sldChg chg="new del">
        <pc:chgData name="Michael Dorsey" userId="55fe7d32-ca7a-42b8-bfd4-8c73c44449d5" providerId="ADAL" clId="{AB809BAA-A81A-4561-BA85-91B73BF29DC7}" dt="2024-01-13T22:43:24.804" v="121" actId="47"/>
        <pc:sldMkLst>
          <pc:docMk/>
          <pc:sldMk cId="3804762160" sldId="278"/>
        </pc:sldMkLst>
      </pc:sldChg>
      <pc:sldChg chg="modSp new mod modNotesTx">
        <pc:chgData name="Michael Dorsey" userId="55fe7d32-ca7a-42b8-bfd4-8c73c44449d5" providerId="ADAL" clId="{AB809BAA-A81A-4561-BA85-91B73BF29DC7}" dt="2024-01-13T23:00:04.632" v="631" actId="20577"/>
        <pc:sldMkLst>
          <pc:docMk/>
          <pc:sldMk cId="2072018164" sldId="279"/>
        </pc:sldMkLst>
        <pc:spChg chg="mod">
          <ac:chgData name="Michael Dorsey" userId="55fe7d32-ca7a-42b8-bfd4-8c73c44449d5" providerId="ADAL" clId="{AB809BAA-A81A-4561-BA85-91B73BF29DC7}" dt="2024-01-13T22:54:51.332" v="367" actId="20577"/>
          <ac:spMkLst>
            <pc:docMk/>
            <pc:sldMk cId="2072018164" sldId="279"/>
            <ac:spMk id="2" creationId="{5073782C-73BB-2410-D4A6-1139292B154A}"/>
          </ac:spMkLst>
        </pc:spChg>
        <pc:spChg chg="mod">
          <ac:chgData name="Michael Dorsey" userId="55fe7d32-ca7a-42b8-bfd4-8c73c44449d5" providerId="ADAL" clId="{AB809BAA-A81A-4561-BA85-91B73BF29DC7}" dt="2024-01-13T22:57:09.010" v="603" actId="20577"/>
          <ac:spMkLst>
            <pc:docMk/>
            <pc:sldMk cId="2072018164" sldId="279"/>
            <ac:spMk id="3" creationId="{35A78F1C-D74D-0930-AF23-BE0D87A40835}"/>
          </ac:spMkLst>
        </pc:spChg>
      </pc:sldChg>
      <pc:sldChg chg="addSp modSp new mod">
        <pc:chgData name="Michael Dorsey" userId="55fe7d32-ca7a-42b8-bfd4-8c73c44449d5" providerId="ADAL" clId="{AB809BAA-A81A-4561-BA85-91B73BF29DC7}" dt="2024-01-13T23:25:17.869" v="937" actId="27636"/>
        <pc:sldMkLst>
          <pc:docMk/>
          <pc:sldMk cId="2171248450" sldId="280"/>
        </pc:sldMkLst>
        <pc:spChg chg="mod">
          <ac:chgData name="Michael Dorsey" userId="55fe7d32-ca7a-42b8-bfd4-8c73c44449d5" providerId="ADAL" clId="{AB809BAA-A81A-4561-BA85-91B73BF29DC7}" dt="2024-01-13T23:01:12.510" v="665" actId="20577"/>
          <ac:spMkLst>
            <pc:docMk/>
            <pc:sldMk cId="2171248450" sldId="280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25:17.869" v="937" actId="27636"/>
          <ac:spMkLst>
            <pc:docMk/>
            <pc:sldMk cId="2171248450" sldId="280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13:37.745" v="739" actId="1076"/>
          <ac:picMkLst>
            <pc:docMk/>
            <pc:sldMk cId="2171248450" sldId="280"/>
            <ac:picMk id="4" creationId="{DB4E88D1-7417-00E3-51D3-30C52AF45FA3}"/>
          </ac:picMkLst>
        </pc:picChg>
      </pc:sldChg>
      <pc:sldChg chg="modSp add del mod">
        <pc:chgData name="Michael Dorsey" userId="55fe7d32-ca7a-42b8-bfd4-8c73c44449d5" providerId="ADAL" clId="{AB809BAA-A81A-4561-BA85-91B73BF29DC7}" dt="2024-01-13T23:19:24.190" v="829" actId="113"/>
        <pc:sldMkLst>
          <pc:docMk/>
          <pc:sldMk cId="3356548484" sldId="281"/>
        </pc:sldMkLst>
        <pc:spChg chg="mod">
          <ac:chgData name="Michael Dorsey" userId="55fe7d32-ca7a-42b8-bfd4-8c73c44449d5" providerId="ADAL" clId="{AB809BAA-A81A-4561-BA85-91B73BF29DC7}" dt="2024-01-13T23:19:24.190" v="829" actId="113"/>
          <ac:spMkLst>
            <pc:docMk/>
            <pc:sldMk cId="3356548484" sldId="281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5:39:51.624" v="2389" actId="20577"/>
        <pc:sldMkLst>
          <pc:docMk/>
          <pc:sldMk cId="227022052" sldId="282"/>
        </pc:sldMkLst>
        <pc:spChg chg="mod">
          <ac:chgData name="Michael Dorsey" userId="55fe7d32-ca7a-42b8-bfd4-8c73c44449d5" providerId="ADAL" clId="{AB809BAA-A81A-4561-BA85-91B73BF29DC7}" dt="2024-01-14T15:39:51.624" v="2389" actId="20577"/>
          <ac:spMkLst>
            <pc:docMk/>
            <pc:sldMk cId="227022052" sldId="282"/>
            <ac:spMk id="3" creationId="{DF60E06A-35F1-ED3E-85DE-AA30E512C3F0}"/>
          </ac:spMkLst>
        </pc:spChg>
      </pc:sldChg>
      <pc:sldChg chg="modSp add mod">
        <pc:chgData name="Michael Dorsey" userId="55fe7d32-ca7a-42b8-bfd4-8c73c44449d5" providerId="ADAL" clId="{AB809BAA-A81A-4561-BA85-91B73BF29DC7}" dt="2024-01-14T16:00:17.604" v="3067" actId="6549"/>
        <pc:sldMkLst>
          <pc:docMk/>
          <pc:sldMk cId="2809285036" sldId="283"/>
        </pc:sldMkLst>
        <pc:spChg chg="mod">
          <ac:chgData name="Michael Dorsey" userId="55fe7d32-ca7a-42b8-bfd4-8c73c44449d5" providerId="ADAL" clId="{AB809BAA-A81A-4561-BA85-91B73BF29DC7}" dt="2024-01-13T23:25:59.582" v="952" actId="20577"/>
          <ac:spMkLst>
            <pc:docMk/>
            <pc:sldMk cId="2809285036" sldId="283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4T16:00:17.604" v="3067" actId="6549"/>
          <ac:spMkLst>
            <pc:docMk/>
            <pc:sldMk cId="2809285036" sldId="283"/>
            <ac:spMk id="3" creationId="{DF60E06A-35F1-ED3E-85DE-AA30E512C3F0}"/>
          </ac:spMkLst>
        </pc:spChg>
      </pc:sldChg>
      <pc:sldChg chg="addSp delSp modSp add mod">
        <pc:chgData name="Michael Dorsey" userId="55fe7d32-ca7a-42b8-bfd4-8c73c44449d5" providerId="ADAL" clId="{AB809BAA-A81A-4561-BA85-91B73BF29DC7}" dt="2024-01-14T15:37:37.841" v="2370" actId="478"/>
        <pc:sldMkLst>
          <pc:docMk/>
          <pc:sldMk cId="3825424589" sldId="284"/>
        </pc:sldMkLst>
        <pc:spChg chg="mod">
          <ac:chgData name="Michael Dorsey" userId="55fe7d32-ca7a-42b8-bfd4-8c73c44449d5" providerId="ADAL" clId="{AB809BAA-A81A-4561-BA85-91B73BF29DC7}" dt="2024-01-13T23:33:17.239" v="1732" actId="20577"/>
          <ac:spMkLst>
            <pc:docMk/>
            <pc:sldMk cId="3825424589" sldId="284"/>
            <ac:spMk id="2" creationId="{0C0048C5-54B4-B64D-D163-87B3786BD9BD}"/>
          </ac:spMkLst>
        </pc:spChg>
        <pc:spChg chg="del mod">
          <ac:chgData name="Michael Dorsey" userId="55fe7d32-ca7a-42b8-bfd4-8c73c44449d5" providerId="ADAL" clId="{AB809BAA-A81A-4561-BA85-91B73BF29DC7}" dt="2024-01-14T15:37:37.841" v="2370" actId="478"/>
          <ac:spMkLst>
            <pc:docMk/>
            <pc:sldMk cId="3825424589" sldId="284"/>
            <ac:spMk id="3" creationId="{DF60E06A-35F1-ED3E-85DE-AA30E512C3F0}"/>
          </ac:spMkLst>
        </pc:spChg>
        <pc:picChg chg="add mod">
          <ac:chgData name="Michael Dorsey" userId="55fe7d32-ca7a-42b8-bfd4-8c73c44449d5" providerId="ADAL" clId="{AB809BAA-A81A-4561-BA85-91B73BF29DC7}" dt="2024-01-13T23:33:49.461" v="1739" actId="1076"/>
          <ac:picMkLst>
            <pc:docMk/>
            <pc:sldMk cId="3825424589" sldId="284"/>
            <ac:picMk id="4" creationId="{0DBBC518-737C-DB9B-CDDD-0C45459F916E}"/>
          </ac:picMkLst>
        </pc:picChg>
      </pc:sldChg>
      <pc:sldChg chg="delSp modSp add mod">
        <pc:chgData name="Michael Dorsey" userId="55fe7d32-ca7a-42b8-bfd4-8c73c44449d5" providerId="ADAL" clId="{AB809BAA-A81A-4561-BA85-91B73BF29DC7}" dt="2024-01-13T23:47:45.180" v="2368" actId="114"/>
        <pc:sldMkLst>
          <pc:docMk/>
          <pc:sldMk cId="1265613550" sldId="285"/>
        </pc:sldMkLst>
        <pc:spChg chg="mod">
          <ac:chgData name="Michael Dorsey" userId="55fe7d32-ca7a-42b8-bfd4-8c73c44449d5" providerId="ADAL" clId="{AB809BAA-A81A-4561-BA85-91B73BF29DC7}" dt="2024-01-13T23:34:31.383" v="1748" actId="20577"/>
          <ac:spMkLst>
            <pc:docMk/>
            <pc:sldMk cId="1265613550" sldId="285"/>
            <ac:spMk id="2" creationId="{0C0048C5-54B4-B64D-D163-87B3786BD9BD}"/>
          </ac:spMkLst>
        </pc:spChg>
        <pc:spChg chg="mod">
          <ac:chgData name="Michael Dorsey" userId="55fe7d32-ca7a-42b8-bfd4-8c73c44449d5" providerId="ADAL" clId="{AB809BAA-A81A-4561-BA85-91B73BF29DC7}" dt="2024-01-13T23:47:45.180" v="2368" actId="114"/>
          <ac:spMkLst>
            <pc:docMk/>
            <pc:sldMk cId="1265613550" sldId="285"/>
            <ac:spMk id="3" creationId="{DF60E06A-35F1-ED3E-85DE-AA30E512C3F0}"/>
          </ac:spMkLst>
        </pc:spChg>
        <pc:picChg chg="del">
          <ac:chgData name="Michael Dorsey" userId="55fe7d32-ca7a-42b8-bfd4-8c73c44449d5" providerId="ADAL" clId="{AB809BAA-A81A-4561-BA85-91B73BF29DC7}" dt="2024-01-13T23:34:28.410" v="1741" actId="478"/>
          <ac:picMkLst>
            <pc:docMk/>
            <pc:sldMk cId="1265613550" sldId="285"/>
            <ac:picMk id="4" creationId="{0DBBC518-737C-DB9B-CDDD-0C45459F916E}"/>
          </ac:picMkLst>
        </pc:picChg>
      </pc:sldChg>
      <pc:sldChg chg="modSp new mod">
        <pc:chgData name="Michael Dorsey" userId="55fe7d32-ca7a-42b8-bfd4-8c73c44449d5" providerId="ADAL" clId="{AB809BAA-A81A-4561-BA85-91B73BF29DC7}" dt="2024-01-14T15:36:10.711" v="2369" actId="20577"/>
        <pc:sldMkLst>
          <pc:docMk/>
          <pc:sldMk cId="496370203" sldId="286"/>
        </pc:sldMkLst>
        <pc:spChg chg="mod">
          <ac:chgData name="Michael Dorsey" userId="55fe7d32-ca7a-42b8-bfd4-8c73c44449d5" providerId="ADAL" clId="{AB809BAA-A81A-4561-BA85-91B73BF29DC7}" dt="2024-01-13T23:39:33.491" v="1977" actId="20577"/>
          <ac:spMkLst>
            <pc:docMk/>
            <pc:sldMk cId="496370203" sldId="286"/>
            <ac:spMk id="2" creationId="{BE85A921-CA81-7D5E-EA76-5F3E4ED63C36}"/>
          </ac:spMkLst>
        </pc:spChg>
        <pc:spChg chg="mod">
          <ac:chgData name="Michael Dorsey" userId="55fe7d32-ca7a-42b8-bfd4-8c73c44449d5" providerId="ADAL" clId="{AB809BAA-A81A-4561-BA85-91B73BF29DC7}" dt="2024-01-14T15:36:10.711" v="2369" actId="20577"/>
          <ac:spMkLst>
            <pc:docMk/>
            <pc:sldMk cId="496370203" sldId="286"/>
            <ac:spMk id="3" creationId="{8A660037-649F-D795-767F-0A8221CCE9A2}"/>
          </ac:spMkLst>
        </pc:spChg>
      </pc:sldChg>
      <pc:sldChg chg="addSp modSp new mod">
        <pc:chgData name="Michael Dorsey" userId="55fe7d32-ca7a-42b8-bfd4-8c73c44449d5" providerId="ADAL" clId="{AB809BAA-A81A-4561-BA85-91B73BF29DC7}" dt="2024-01-14T15:52:14.003" v="2758" actId="20577"/>
        <pc:sldMkLst>
          <pc:docMk/>
          <pc:sldMk cId="3279266593" sldId="287"/>
        </pc:sldMkLst>
        <pc:spChg chg="mod">
          <ac:chgData name="Michael Dorsey" userId="55fe7d32-ca7a-42b8-bfd4-8c73c44449d5" providerId="ADAL" clId="{AB809BAA-A81A-4561-BA85-91B73BF29DC7}" dt="2024-01-14T15:47:55.226" v="2396" actId="20577"/>
          <ac:spMkLst>
            <pc:docMk/>
            <pc:sldMk cId="3279266593" sldId="287"/>
            <ac:spMk id="2" creationId="{086F2344-E2E8-E264-A4D6-D4F9EAEF9C30}"/>
          </ac:spMkLst>
        </pc:spChg>
        <pc:spChg chg="mod">
          <ac:chgData name="Michael Dorsey" userId="55fe7d32-ca7a-42b8-bfd4-8c73c44449d5" providerId="ADAL" clId="{AB809BAA-A81A-4561-BA85-91B73BF29DC7}" dt="2024-01-14T15:52:14.003" v="2758" actId="20577"/>
          <ac:spMkLst>
            <pc:docMk/>
            <pc:sldMk cId="3279266593" sldId="287"/>
            <ac:spMk id="3" creationId="{9BC7C8E3-0877-6A9B-6793-F5DA417BE44B}"/>
          </ac:spMkLst>
        </pc:spChg>
        <pc:picChg chg="add mod">
          <ac:chgData name="Michael Dorsey" userId="55fe7d32-ca7a-42b8-bfd4-8c73c44449d5" providerId="ADAL" clId="{AB809BAA-A81A-4561-BA85-91B73BF29DC7}" dt="2024-01-14T15:50:50.427" v="2642" actId="1076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2:57.087" v="2824" actId="1076"/>
        <pc:sldMkLst>
          <pc:docMk/>
          <pc:sldMk cId="702659606" sldId="288"/>
        </pc:sldMkLst>
        <pc:spChg chg="mod">
          <ac:chgData name="Michael Dorsey" userId="55fe7d32-ca7a-42b8-bfd4-8c73c44449d5" providerId="ADAL" clId="{AB809BAA-A81A-4561-BA85-91B73BF29DC7}" dt="2024-01-14T15:52:31.409" v="2765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AB809BAA-A81A-4561-BA85-91B73BF29DC7}" dt="2024-01-14T15:52:41.269" v="2820" actId="20577"/>
          <ac:spMkLst>
            <pc:docMk/>
            <pc:sldMk cId="702659606" sldId="288"/>
            <ac:spMk id="3" creationId="{2CEF4457-E5F6-B66F-6695-0821303DA6A5}"/>
          </ac:spMkLst>
        </pc:spChg>
        <pc:picChg chg="add mod">
          <ac:chgData name="Michael Dorsey" userId="55fe7d32-ca7a-42b8-bfd4-8c73c44449d5" providerId="ADAL" clId="{AB809BAA-A81A-4561-BA85-91B73BF29DC7}" dt="2024-01-14T15:52:57.087" v="2824" actId="1076"/>
          <ac:picMkLst>
            <pc:docMk/>
            <pc:sldMk cId="702659606" sldId="288"/>
            <ac:picMk id="4" creationId="{8167F03B-4B62-5360-53DD-34396E1E581D}"/>
          </ac:picMkLst>
        </pc:picChg>
      </pc:sldChg>
      <pc:sldChg chg="addSp modSp new mod">
        <pc:chgData name="Michael Dorsey" userId="55fe7d32-ca7a-42b8-bfd4-8c73c44449d5" providerId="ADAL" clId="{AB809BAA-A81A-4561-BA85-91B73BF29DC7}" dt="2024-01-14T15:57:22.939" v="2879" actId="114"/>
        <pc:sldMkLst>
          <pc:docMk/>
          <pc:sldMk cId="2682087791" sldId="289"/>
        </pc:sldMkLst>
        <pc:spChg chg="mod">
          <ac:chgData name="Michael Dorsey" userId="55fe7d32-ca7a-42b8-bfd4-8c73c44449d5" providerId="ADAL" clId="{AB809BAA-A81A-4561-BA85-91B73BF29DC7}" dt="2024-01-14T15:55:31.053" v="2831" actId="20577"/>
          <ac:spMkLst>
            <pc:docMk/>
            <pc:sldMk cId="2682087791" sldId="289"/>
            <ac:spMk id="2" creationId="{7B02D687-E741-B699-6933-69EEBEC8B1AE}"/>
          </ac:spMkLst>
        </pc:spChg>
        <pc:spChg chg="mod">
          <ac:chgData name="Michael Dorsey" userId="55fe7d32-ca7a-42b8-bfd4-8c73c44449d5" providerId="ADAL" clId="{AB809BAA-A81A-4561-BA85-91B73BF29DC7}" dt="2024-01-14T15:57:22.939" v="2879" actId="114"/>
          <ac:spMkLst>
            <pc:docMk/>
            <pc:sldMk cId="2682087791" sldId="289"/>
            <ac:spMk id="3" creationId="{25B22349-CEB9-4FBE-36D6-4AD19FDE7AB8}"/>
          </ac:spMkLst>
        </pc:spChg>
        <pc:picChg chg="add mod">
          <ac:chgData name="Michael Dorsey" userId="55fe7d32-ca7a-42b8-bfd4-8c73c44449d5" providerId="ADAL" clId="{AB809BAA-A81A-4561-BA85-91B73BF29DC7}" dt="2024-01-14T15:57:18.840" v="2877" actId="1076"/>
          <ac:picMkLst>
            <pc:docMk/>
            <pc:sldMk cId="2682087791" sldId="289"/>
            <ac:picMk id="5" creationId="{8DA915F6-9BF6-EDA6-4B6A-EF53CF39D971}"/>
          </ac:picMkLst>
        </pc:picChg>
      </pc:sldChg>
      <pc:sldChg chg="modSp new mod">
        <pc:chgData name="Michael Dorsey" userId="55fe7d32-ca7a-42b8-bfd4-8c73c44449d5" providerId="ADAL" clId="{AB809BAA-A81A-4561-BA85-91B73BF29DC7}" dt="2024-01-14T15:56:46.295" v="287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AB809BAA-A81A-4561-BA85-91B73BF29DC7}" dt="2024-01-14T15:56:07.827" v="2867" actId="20577"/>
          <ac:spMkLst>
            <pc:docMk/>
            <pc:sldMk cId="1850830688" sldId="290"/>
            <ac:spMk id="2" creationId="{79FA7D7F-AA49-8046-00F4-646668FD8D45}"/>
          </ac:spMkLst>
        </pc:spChg>
        <pc:spChg chg="mod">
          <ac:chgData name="Michael Dorsey" userId="55fe7d32-ca7a-42b8-bfd4-8c73c44449d5" providerId="ADAL" clId="{AB809BAA-A81A-4561-BA85-91B73BF29DC7}" dt="2024-01-14T15:56:46.295" v="287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addSp delSp modSp new mod">
        <pc:chgData name="Michael Dorsey" userId="55fe7d32-ca7a-42b8-bfd4-8c73c44449d5" providerId="ADAL" clId="{AB809BAA-A81A-4561-BA85-91B73BF29DC7}" dt="2024-01-14T16:04:19.182" v="3108" actId="1076"/>
        <pc:sldMkLst>
          <pc:docMk/>
          <pc:sldMk cId="3218733496" sldId="291"/>
        </pc:sldMkLst>
        <pc:spChg chg="mod">
          <ac:chgData name="Michael Dorsey" userId="55fe7d32-ca7a-42b8-bfd4-8c73c44449d5" providerId="ADAL" clId="{AB809BAA-A81A-4561-BA85-91B73BF29DC7}" dt="2024-01-14T16:04:02.723" v="3102" actId="20577"/>
          <ac:spMkLst>
            <pc:docMk/>
            <pc:sldMk cId="3218733496" sldId="291"/>
            <ac:spMk id="2" creationId="{3A71EA01-7037-F721-1D26-E359D3A58B6B}"/>
          </ac:spMkLst>
        </pc:spChg>
        <pc:spChg chg="del">
          <ac:chgData name="Michael Dorsey" userId="55fe7d32-ca7a-42b8-bfd4-8c73c44449d5" providerId="ADAL" clId="{AB809BAA-A81A-4561-BA85-91B73BF29DC7}" dt="2024-01-14T16:04:05.712" v="3103" actId="478"/>
          <ac:spMkLst>
            <pc:docMk/>
            <pc:sldMk cId="3218733496" sldId="291"/>
            <ac:spMk id="3" creationId="{17FB02E8-017D-6D2D-8E72-1A67A2D7E0AB}"/>
          </ac:spMkLst>
        </pc:spChg>
        <pc:picChg chg="add mod">
          <ac:chgData name="Michael Dorsey" userId="55fe7d32-ca7a-42b8-bfd4-8c73c44449d5" providerId="ADAL" clId="{AB809BAA-A81A-4561-BA85-91B73BF29DC7}" dt="2024-01-14T16:04:19.182" v="3108" actId="1076"/>
          <ac:picMkLst>
            <pc:docMk/>
            <pc:sldMk cId="3218733496" sldId="291"/>
            <ac:picMk id="5" creationId="{69BEE297-D912-7290-C187-877846447779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06:30.420" v="3381" actId="113"/>
        <pc:sldMkLst>
          <pc:docMk/>
          <pc:sldMk cId="123340765" sldId="292"/>
        </pc:sldMkLst>
        <pc:spChg chg="mod">
          <ac:chgData name="Michael Dorsey" userId="55fe7d32-ca7a-42b8-bfd4-8c73c44449d5" providerId="ADAL" clId="{AB809BAA-A81A-4561-BA85-91B73BF29DC7}" dt="2024-01-14T16:04:35.301" v="3129" actId="20577"/>
          <ac:spMkLst>
            <pc:docMk/>
            <pc:sldMk cId="123340765" sldId="292"/>
            <ac:spMk id="2" creationId="{9AB87369-DFAA-975B-69ED-877866F9E70C}"/>
          </ac:spMkLst>
        </pc:spChg>
        <pc:spChg chg="del">
          <ac:chgData name="Michael Dorsey" userId="55fe7d32-ca7a-42b8-bfd4-8c73c44449d5" providerId="ADAL" clId="{AB809BAA-A81A-4561-BA85-91B73BF29DC7}" dt="2024-01-14T16:04:43.657" v="3130" actId="478"/>
          <ac:spMkLst>
            <pc:docMk/>
            <pc:sldMk cId="123340765" sldId="292"/>
            <ac:spMk id="3" creationId="{6003AAB2-D748-DDD9-D7D4-7CA1990C4A23}"/>
          </ac:spMkLst>
        </pc:spChg>
        <pc:picChg chg="add mod">
          <ac:chgData name="Michael Dorsey" userId="55fe7d32-ca7a-42b8-bfd4-8c73c44449d5" providerId="ADAL" clId="{AB809BAA-A81A-4561-BA85-91B73BF29DC7}" dt="2024-01-14T16:04:54.725" v="3134" actId="1076"/>
          <ac:picMkLst>
            <pc:docMk/>
            <pc:sldMk cId="123340765" sldId="292"/>
            <ac:picMk id="4" creationId="{40F36D8E-AF1B-CE37-1F8D-A45155C663F5}"/>
          </ac:picMkLst>
        </pc:picChg>
      </pc:sldChg>
      <pc:sldChg chg="addSp delSp modSp new mod modNotesTx">
        <pc:chgData name="Michael Dorsey" userId="55fe7d32-ca7a-42b8-bfd4-8c73c44449d5" providerId="ADAL" clId="{AB809BAA-A81A-4561-BA85-91B73BF29DC7}" dt="2024-01-14T16:10:00.391" v="3434" actId="113"/>
        <pc:sldMkLst>
          <pc:docMk/>
          <pc:sldMk cId="4158165341" sldId="293"/>
        </pc:sldMkLst>
        <pc:spChg chg="mod">
          <ac:chgData name="Michael Dorsey" userId="55fe7d32-ca7a-42b8-bfd4-8c73c44449d5" providerId="ADAL" clId="{AB809BAA-A81A-4561-BA85-91B73BF29DC7}" dt="2024-01-14T16:06:48.006" v="3399" actId="20577"/>
          <ac:spMkLst>
            <pc:docMk/>
            <pc:sldMk cId="4158165341" sldId="293"/>
            <ac:spMk id="2" creationId="{6D480A66-0C36-BA84-5B16-8D0B62C46DD5}"/>
          </ac:spMkLst>
        </pc:spChg>
        <pc:spChg chg="del">
          <ac:chgData name="Michael Dorsey" userId="55fe7d32-ca7a-42b8-bfd4-8c73c44449d5" providerId="ADAL" clId="{AB809BAA-A81A-4561-BA85-91B73BF29DC7}" dt="2024-01-14T16:06:54.029" v="3400" actId="478"/>
          <ac:spMkLst>
            <pc:docMk/>
            <pc:sldMk cId="4158165341" sldId="293"/>
            <ac:spMk id="3" creationId="{FC5734B5-FEEB-F5FB-02F1-2CA01114F612}"/>
          </ac:spMkLst>
        </pc:spChg>
        <pc:picChg chg="add mod">
          <ac:chgData name="Michael Dorsey" userId="55fe7d32-ca7a-42b8-bfd4-8c73c44449d5" providerId="ADAL" clId="{AB809BAA-A81A-4561-BA85-91B73BF29DC7}" dt="2024-01-14T16:07:04.107" v="3404" actId="1076"/>
          <ac:picMkLst>
            <pc:docMk/>
            <pc:sldMk cId="4158165341" sldId="293"/>
            <ac:picMk id="4" creationId="{0858C106-29CF-4C39-092B-5D1900733F6C}"/>
          </ac:picMkLst>
        </pc:picChg>
        <pc:picChg chg="add mod">
          <ac:chgData name="Michael Dorsey" userId="55fe7d32-ca7a-42b8-bfd4-8c73c44449d5" providerId="ADAL" clId="{AB809BAA-A81A-4561-BA85-91B73BF29DC7}" dt="2024-01-14T16:07:02.066" v="3403" actId="1076"/>
          <ac:picMkLst>
            <pc:docMk/>
            <pc:sldMk cId="4158165341" sldId="293"/>
            <ac:picMk id="5" creationId="{FADFBDF7-1AD3-4200-0C27-C27ACA2D776D}"/>
          </ac:picMkLst>
        </pc:picChg>
      </pc:sldChg>
      <pc:sldMasterChg chg="delSldLayout">
        <pc:chgData name="Michael Dorsey" userId="55fe7d32-ca7a-42b8-bfd4-8c73c44449d5" providerId="ADAL" clId="{AB809BAA-A81A-4561-BA85-91B73BF29DC7}" dt="2024-01-13T22:52:32.493" v="221" actId="47"/>
        <pc:sldMasterMkLst>
          <pc:docMk/>
          <pc:sldMasterMk cId="2330402447" sldId="2147483660"/>
        </pc:sldMasterMkLst>
        <pc:sldLayoutChg chg="del">
          <pc:chgData name="Michael Dorsey" userId="55fe7d32-ca7a-42b8-bfd4-8c73c44449d5" providerId="ADAL" clId="{AB809BAA-A81A-4561-BA85-91B73BF29DC7}" dt="2024-01-13T22:52:32.493" v="221" actId="47"/>
          <pc:sldLayoutMkLst>
            <pc:docMk/>
            <pc:sldMasterMk cId="2330402447" sldId="2147483660"/>
            <pc:sldLayoutMk cId="285117286" sldId="2147483672"/>
          </pc:sldLayoutMkLst>
        </pc:sldLayoutChg>
      </pc:sldMasterChg>
    </pc:docChg>
  </pc:docChgLst>
  <pc:docChgLst>
    <pc:chgData name="Michael Dorsey" userId="55fe7d32-ca7a-42b8-bfd4-8c73c44449d5" providerId="ADAL" clId="{E3D7DC9A-C8C3-4DFA-8F40-829E6932C43C}"/>
    <pc:docChg chg="undo custSel delSld modSld sldOrd">
      <pc:chgData name="Michael Dorsey" userId="55fe7d32-ca7a-42b8-bfd4-8c73c44449d5" providerId="ADAL" clId="{E3D7DC9A-C8C3-4DFA-8F40-829E6932C43C}" dt="2024-01-31T17:48:46.343" v="712" actId="20577"/>
      <pc:docMkLst>
        <pc:docMk/>
      </pc:docMkLst>
      <pc:sldChg chg="modSp mod">
        <pc:chgData name="Michael Dorsey" userId="55fe7d32-ca7a-42b8-bfd4-8c73c44449d5" providerId="ADAL" clId="{E3D7DC9A-C8C3-4DFA-8F40-829E6932C43C}" dt="2024-01-30T21:01:36.169" v="206" actId="403"/>
        <pc:sldMkLst>
          <pc:docMk/>
          <pc:sldMk cId="1854377183" sldId="264"/>
        </pc:sldMkLst>
        <pc:spChg chg="mod">
          <ac:chgData name="Michael Dorsey" userId="55fe7d32-ca7a-42b8-bfd4-8c73c44449d5" providerId="ADAL" clId="{E3D7DC9A-C8C3-4DFA-8F40-829E6932C43C}" dt="2024-01-30T21:01:36.169" v="206" actId="403"/>
          <ac:spMkLst>
            <pc:docMk/>
            <pc:sldMk cId="1854377183" sldId="264"/>
            <ac:spMk id="3" creationId="{1884FA8C-81D9-6753-2828-9F86C2A74BC1}"/>
          </ac:spMkLst>
        </pc:spChg>
      </pc:sldChg>
      <pc:sldChg chg="del">
        <pc:chgData name="Michael Dorsey" userId="55fe7d32-ca7a-42b8-bfd4-8c73c44449d5" providerId="ADAL" clId="{E3D7DC9A-C8C3-4DFA-8F40-829E6932C43C}" dt="2024-01-30T20:54:49.741" v="3" actId="47"/>
        <pc:sldMkLst>
          <pc:docMk/>
          <pc:sldMk cId="702659606" sldId="288"/>
        </pc:sldMkLst>
      </pc:sldChg>
      <pc:sldChg chg="modSp mod">
        <pc:chgData name="Michael Dorsey" userId="55fe7d32-ca7a-42b8-bfd4-8c73c44449d5" providerId="ADAL" clId="{E3D7DC9A-C8C3-4DFA-8F40-829E6932C43C}" dt="2024-01-30T20:55:28.665" v="27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E3D7DC9A-C8C3-4DFA-8F40-829E6932C43C}" dt="2024-01-30T20:55:28.665" v="27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E3D7DC9A-C8C3-4DFA-8F40-829E6932C43C}" dt="2024-01-30T20:55:15.461" v="13" actId="47"/>
        <pc:sldMkLst>
          <pc:docMk/>
          <pc:sldMk cId="1433801180" sldId="291"/>
        </pc:sldMkLst>
      </pc:sldChg>
      <pc:sldChg chg="modSp mod ord modNotesTx">
        <pc:chgData name="Michael Dorsey" userId="55fe7d32-ca7a-42b8-bfd4-8c73c44449d5" providerId="ADAL" clId="{E3D7DC9A-C8C3-4DFA-8F40-829E6932C43C}" dt="2024-01-30T21:01:13.742" v="204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E3D7DC9A-C8C3-4DFA-8F40-829E6932C43C}" dt="2024-01-30T21:01:13.742" v="204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E3D7DC9A-C8C3-4DFA-8F40-829E6932C43C}" dt="2024-01-30T21:01:10.853" v="194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E3D7DC9A-C8C3-4DFA-8F40-829E6932C43C}" dt="2024-01-30T20:54:48.578" v="2" actId="47"/>
        <pc:sldMkLst>
          <pc:docMk/>
          <pc:sldMk cId="3471395775" sldId="296"/>
        </pc:sldMkLst>
      </pc:sldChg>
      <pc:sldChg chg="del">
        <pc:chgData name="Michael Dorsey" userId="55fe7d32-ca7a-42b8-bfd4-8c73c44449d5" providerId="ADAL" clId="{E3D7DC9A-C8C3-4DFA-8F40-829E6932C43C}" dt="2024-01-30T20:54:58.462" v="8" actId="47"/>
        <pc:sldMkLst>
          <pc:docMk/>
          <pc:sldMk cId="3056785042" sldId="297"/>
        </pc:sldMkLst>
      </pc:sldChg>
      <pc:sldChg chg="del">
        <pc:chgData name="Michael Dorsey" userId="55fe7d32-ca7a-42b8-bfd4-8c73c44449d5" providerId="ADAL" clId="{E3D7DC9A-C8C3-4DFA-8F40-829E6932C43C}" dt="2024-01-30T20:54:59.666" v="9" actId="47"/>
        <pc:sldMkLst>
          <pc:docMk/>
          <pc:sldMk cId="194433184" sldId="298"/>
        </pc:sldMkLst>
      </pc:sldChg>
      <pc:sldChg chg="del">
        <pc:chgData name="Michael Dorsey" userId="55fe7d32-ca7a-42b8-bfd4-8c73c44449d5" providerId="ADAL" clId="{E3D7DC9A-C8C3-4DFA-8F40-829E6932C43C}" dt="2024-01-30T20:55:00.155" v="10" actId="47"/>
        <pc:sldMkLst>
          <pc:docMk/>
          <pc:sldMk cId="180304957" sldId="299"/>
        </pc:sldMkLst>
      </pc:sldChg>
      <pc:sldChg chg="addSp modSp mod">
        <pc:chgData name="Michael Dorsey" userId="55fe7d32-ca7a-42b8-bfd4-8c73c44449d5" providerId="ADAL" clId="{E3D7DC9A-C8C3-4DFA-8F40-829E6932C43C}" dt="2024-01-30T21:07:09.405" v="230" actId="1076"/>
        <pc:sldMkLst>
          <pc:docMk/>
          <pc:sldMk cId="1031002455" sldId="299"/>
        </pc:sldMkLst>
        <pc:spChg chg="mod">
          <ac:chgData name="Michael Dorsey" userId="55fe7d32-ca7a-42b8-bfd4-8c73c44449d5" providerId="ADAL" clId="{E3D7DC9A-C8C3-4DFA-8F40-829E6932C43C}" dt="2024-01-30T21:06:56.953" v="225" actId="20577"/>
          <ac:spMkLst>
            <pc:docMk/>
            <pc:sldMk cId="1031002455" sldId="299"/>
            <ac:spMk id="3" creationId="{4EFB0C34-B6DA-4CB0-79B3-A7261CB76821}"/>
          </ac:spMkLst>
        </pc:spChg>
        <pc:picChg chg="add mod">
          <ac:chgData name="Michael Dorsey" userId="55fe7d32-ca7a-42b8-bfd4-8c73c44449d5" providerId="ADAL" clId="{E3D7DC9A-C8C3-4DFA-8F40-829E6932C43C}" dt="2024-01-30T21:07:09.405" v="230" actId="1076"/>
          <ac:picMkLst>
            <pc:docMk/>
            <pc:sldMk cId="1031002455" sldId="299"/>
            <ac:picMk id="5" creationId="{3A94B327-6B30-4770-A9E3-6A0DCA4B2CEB}"/>
          </ac:picMkLst>
        </pc:picChg>
      </pc:sldChg>
      <pc:sldChg chg="del">
        <pc:chgData name="Michael Dorsey" userId="55fe7d32-ca7a-42b8-bfd4-8c73c44449d5" providerId="ADAL" clId="{E3D7DC9A-C8C3-4DFA-8F40-829E6932C43C}" dt="2024-01-30T20:55:00.695" v="11" actId="47"/>
        <pc:sldMkLst>
          <pc:docMk/>
          <pc:sldMk cId="130936456" sldId="300"/>
        </pc:sldMkLst>
      </pc:sldChg>
      <pc:sldChg chg="del">
        <pc:chgData name="Michael Dorsey" userId="55fe7d32-ca7a-42b8-bfd4-8c73c44449d5" providerId="ADAL" clId="{E3D7DC9A-C8C3-4DFA-8F40-829E6932C43C}" dt="2024-01-30T20:54:52.625" v="5" actId="47"/>
        <pc:sldMkLst>
          <pc:docMk/>
          <pc:sldMk cId="4097142143" sldId="301"/>
        </pc:sldMkLst>
      </pc:sldChg>
      <pc:sldChg chg="addSp delSp modSp mod modNotesTx">
        <pc:chgData name="Michael Dorsey" userId="55fe7d32-ca7a-42b8-bfd4-8c73c44449d5" providerId="ADAL" clId="{E3D7DC9A-C8C3-4DFA-8F40-829E6932C43C}" dt="2024-01-30T21:11:21.064" v="240" actId="1076"/>
        <pc:sldMkLst>
          <pc:docMk/>
          <pc:sldMk cId="451108066" sldId="302"/>
        </pc:sldMkLst>
        <pc:spChg chg="del mod">
          <ac:chgData name="Michael Dorsey" userId="55fe7d32-ca7a-42b8-bfd4-8c73c44449d5" providerId="ADAL" clId="{E3D7DC9A-C8C3-4DFA-8F40-829E6932C43C}" dt="2024-01-30T21:11:06.666" v="233" actId="478"/>
          <ac:spMkLst>
            <pc:docMk/>
            <pc:sldMk cId="451108066" sldId="302"/>
            <ac:spMk id="3" creationId="{4EFB0C34-B6DA-4CB0-79B3-A7261CB76821}"/>
          </ac:spMkLst>
        </pc:spChg>
        <pc:spChg chg="add del mod">
          <ac:chgData name="Michael Dorsey" userId="55fe7d32-ca7a-42b8-bfd4-8c73c44449d5" providerId="ADAL" clId="{E3D7DC9A-C8C3-4DFA-8F40-829E6932C43C}" dt="2024-01-30T21:11:09.278" v="234" actId="478"/>
          <ac:spMkLst>
            <pc:docMk/>
            <pc:sldMk cId="451108066" sldId="302"/>
            <ac:spMk id="5" creationId="{2340B5D2-F027-A19D-501C-AB073B8C886D}"/>
          </ac:spMkLst>
        </pc:spChg>
        <pc:picChg chg="add mod">
          <ac:chgData name="Michael Dorsey" userId="55fe7d32-ca7a-42b8-bfd4-8c73c44449d5" providerId="ADAL" clId="{E3D7DC9A-C8C3-4DFA-8F40-829E6932C43C}" dt="2024-01-30T21:11:21.064" v="240" actId="1076"/>
          <ac:picMkLst>
            <pc:docMk/>
            <pc:sldMk cId="451108066" sldId="302"/>
            <ac:picMk id="7" creationId="{6A5FAA46-139B-8562-CDB2-522691517A2B}"/>
          </ac:picMkLst>
        </pc:picChg>
      </pc:sldChg>
      <pc:sldChg chg="del">
        <pc:chgData name="Michael Dorsey" userId="55fe7d32-ca7a-42b8-bfd4-8c73c44449d5" providerId="ADAL" clId="{E3D7DC9A-C8C3-4DFA-8F40-829E6932C43C}" dt="2024-01-30T20:54:51.421" v="4" actId="47"/>
        <pc:sldMkLst>
          <pc:docMk/>
          <pc:sldMk cId="895453819" sldId="302"/>
        </pc:sldMkLst>
      </pc:sldChg>
      <pc:sldChg chg="del">
        <pc:chgData name="Michael Dorsey" userId="55fe7d32-ca7a-42b8-bfd4-8c73c44449d5" providerId="ADAL" clId="{E3D7DC9A-C8C3-4DFA-8F40-829E6932C43C}" dt="2024-01-30T20:54:55.853" v="7" actId="47"/>
        <pc:sldMkLst>
          <pc:docMk/>
          <pc:sldMk cId="3923162277" sldId="303"/>
        </pc:sldMkLst>
      </pc:sldChg>
      <pc:sldChg chg="del">
        <pc:chgData name="Michael Dorsey" userId="55fe7d32-ca7a-42b8-bfd4-8c73c44449d5" providerId="ADAL" clId="{E3D7DC9A-C8C3-4DFA-8F40-829E6932C43C}" dt="2024-01-30T21:03:04.837" v="208" actId="47"/>
        <pc:sldMkLst>
          <pc:docMk/>
          <pc:sldMk cId="1219190786" sldId="304"/>
        </pc:sldMkLst>
      </pc:sldChg>
      <pc:sldChg chg="del">
        <pc:chgData name="Michael Dorsey" userId="55fe7d32-ca7a-42b8-bfd4-8c73c44449d5" providerId="ADAL" clId="{E3D7DC9A-C8C3-4DFA-8F40-829E6932C43C}" dt="2024-01-30T20:54:54.708" v="6" actId="47"/>
        <pc:sldMkLst>
          <pc:docMk/>
          <pc:sldMk cId="880168828" sldId="305"/>
        </pc:sldMkLst>
      </pc:sldChg>
      <pc:sldChg chg="del">
        <pc:chgData name="Michael Dorsey" userId="55fe7d32-ca7a-42b8-bfd4-8c73c44449d5" providerId="ADAL" clId="{E3D7DC9A-C8C3-4DFA-8F40-829E6932C43C}" dt="2024-01-30T20:55:09.002" v="12" actId="47"/>
        <pc:sldMkLst>
          <pc:docMk/>
          <pc:sldMk cId="1041655664" sldId="306"/>
        </pc:sldMkLst>
      </pc:sldChg>
      <pc:sldChg chg="modSp mod">
        <pc:chgData name="Michael Dorsey" userId="55fe7d32-ca7a-42b8-bfd4-8c73c44449d5" providerId="ADAL" clId="{E3D7DC9A-C8C3-4DFA-8F40-829E6932C43C}" dt="2024-01-31T17:48:46.343" v="712" actId="20577"/>
        <pc:sldMkLst>
          <pc:docMk/>
          <pc:sldMk cId="2159091364" sldId="308"/>
        </pc:sldMkLst>
        <pc:spChg chg="mod">
          <ac:chgData name="Michael Dorsey" userId="55fe7d32-ca7a-42b8-bfd4-8c73c44449d5" providerId="ADAL" clId="{E3D7DC9A-C8C3-4DFA-8F40-829E6932C43C}" dt="2024-01-31T17:48:46.343" v="712" actId="20577"/>
          <ac:spMkLst>
            <pc:docMk/>
            <pc:sldMk cId="2159091364" sldId="308"/>
            <ac:spMk id="3" creationId="{4B6DE1C3-0C73-2598-E5F6-FFF931B71875}"/>
          </ac:spMkLst>
        </pc:spChg>
      </pc:sldChg>
    </pc:docChg>
  </pc:docChgLst>
  <pc:docChgLst>
    <pc:chgData name="Michael Dorsey" userId="55fe7d32-ca7a-42b8-bfd4-8c73c44449d5" providerId="ADAL" clId="{1A6C702F-D131-4AAE-B27A-56684502975A}"/>
    <pc:docChg chg="undo custSel addSld delSld modSld sldOrd">
      <pc:chgData name="Michael Dorsey" userId="55fe7d32-ca7a-42b8-bfd4-8c73c44449d5" providerId="ADAL" clId="{1A6C702F-D131-4AAE-B27A-56684502975A}" dt="2024-01-29T19:52:15.516" v="3159" actId="1037"/>
      <pc:docMkLst>
        <pc:docMk/>
      </pc:docMkLst>
      <pc:sldChg chg="modSp mod">
        <pc:chgData name="Michael Dorsey" userId="55fe7d32-ca7a-42b8-bfd4-8c73c44449d5" providerId="ADAL" clId="{1A6C702F-D131-4AAE-B27A-56684502975A}" dt="2024-01-29T17:00:42.530" v="3101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A6C702F-D131-4AAE-B27A-56684502975A}" dt="2024-01-29T17:00:42.530" v="3101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1A6C702F-D131-4AAE-B27A-56684502975A}" dt="2024-01-27T19:01:55.270" v="172" actId="20577"/>
        <pc:sldMkLst>
          <pc:docMk/>
          <pc:sldMk cId="819174895" sldId="274"/>
        </pc:sldMkLst>
        <pc:spChg chg="mod">
          <ac:chgData name="Michael Dorsey" userId="55fe7d32-ca7a-42b8-bfd4-8c73c44449d5" providerId="ADAL" clId="{1A6C702F-D131-4AAE-B27A-56684502975A}" dt="2024-01-27T19:01:48.826" v="130" actId="20577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1A6C702F-D131-4AAE-B27A-56684502975A}" dt="2024-01-27T19:01:55.270" v="172" actId="20577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1A6C702F-D131-4AAE-B27A-56684502975A}" dt="2024-01-27T19:01:39.621" v="128"/>
        <pc:sldMkLst>
          <pc:docMk/>
          <pc:sldMk cId="3783743299" sldId="275"/>
        </pc:sldMkLst>
        <pc:spChg chg="mod">
          <ac:chgData name="Michael Dorsey" userId="55fe7d32-ca7a-42b8-bfd4-8c73c44449d5" providerId="ADAL" clId="{1A6C702F-D131-4AAE-B27A-56684502975A}" dt="2024-01-27T19:01:39.621" v="128"/>
          <ac:spMkLst>
            <pc:docMk/>
            <pc:sldMk cId="3783743299" sldId="275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A6C702F-D131-4AAE-B27A-56684502975A}" dt="2024-01-14T16:12:30.842" v="0" actId="47"/>
        <pc:sldMkLst>
          <pc:docMk/>
          <pc:sldMk cId="2108351888" sldId="276"/>
        </pc:sldMkLst>
      </pc:sldChg>
      <pc:sldChg chg="del">
        <pc:chgData name="Michael Dorsey" userId="55fe7d32-ca7a-42b8-bfd4-8c73c44449d5" providerId="ADAL" clId="{1A6C702F-D131-4AAE-B27A-56684502975A}" dt="2024-01-14T16:12:31.431" v="1" actId="47"/>
        <pc:sldMkLst>
          <pc:docMk/>
          <pc:sldMk cId="2753327698" sldId="277"/>
        </pc:sldMkLst>
      </pc:sldChg>
      <pc:sldChg chg="del">
        <pc:chgData name="Michael Dorsey" userId="55fe7d32-ca7a-42b8-bfd4-8c73c44449d5" providerId="ADAL" clId="{1A6C702F-D131-4AAE-B27A-56684502975A}" dt="2024-01-14T16:12:31.931" v="2" actId="47"/>
        <pc:sldMkLst>
          <pc:docMk/>
          <pc:sldMk cId="3404641065" sldId="278"/>
        </pc:sldMkLst>
      </pc:sldChg>
      <pc:sldChg chg="del">
        <pc:chgData name="Michael Dorsey" userId="55fe7d32-ca7a-42b8-bfd4-8c73c44449d5" providerId="ADAL" clId="{1A6C702F-D131-4AAE-B27A-56684502975A}" dt="2024-01-14T16:12:32.425" v="3" actId="47"/>
        <pc:sldMkLst>
          <pc:docMk/>
          <pc:sldMk cId="2072018164" sldId="279"/>
        </pc:sldMkLst>
      </pc:sldChg>
      <pc:sldChg chg="del">
        <pc:chgData name="Michael Dorsey" userId="55fe7d32-ca7a-42b8-bfd4-8c73c44449d5" providerId="ADAL" clId="{1A6C702F-D131-4AAE-B27A-56684502975A}" dt="2024-01-14T16:12:32.940" v="4" actId="47"/>
        <pc:sldMkLst>
          <pc:docMk/>
          <pc:sldMk cId="2171248450" sldId="280"/>
        </pc:sldMkLst>
      </pc:sldChg>
      <pc:sldChg chg="del">
        <pc:chgData name="Michael Dorsey" userId="55fe7d32-ca7a-42b8-bfd4-8c73c44449d5" providerId="ADAL" clId="{1A6C702F-D131-4AAE-B27A-56684502975A}" dt="2024-01-14T16:12:33.397" v="5" actId="47"/>
        <pc:sldMkLst>
          <pc:docMk/>
          <pc:sldMk cId="3356548484" sldId="281"/>
        </pc:sldMkLst>
      </pc:sldChg>
      <pc:sldChg chg="del">
        <pc:chgData name="Michael Dorsey" userId="55fe7d32-ca7a-42b8-bfd4-8c73c44449d5" providerId="ADAL" clId="{1A6C702F-D131-4AAE-B27A-56684502975A}" dt="2024-01-14T16:12:33.863" v="6" actId="47"/>
        <pc:sldMkLst>
          <pc:docMk/>
          <pc:sldMk cId="227022052" sldId="282"/>
        </pc:sldMkLst>
      </pc:sldChg>
      <pc:sldChg chg="del">
        <pc:chgData name="Michael Dorsey" userId="55fe7d32-ca7a-42b8-bfd4-8c73c44449d5" providerId="ADAL" clId="{1A6C702F-D131-4AAE-B27A-56684502975A}" dt="2024-01-14T16:12:35.803" v="7" actId="47"/>
        <pc:sldMkLst>
          <pc:docMk/>
          <pc:sldMk cId="2809285036" sldId="283"/>
        </pc:sldMkLst>
      </pc:sldChg>
      <pc:sldChg chg="del">
        <pc:chgData name="Michael Dorsey" userId="55fe7d32-ca7a-42b8-bfd4-8c73c44449d5" providerId="ADAL" clId="{1A6C702F-D131-4AAE-B27A-56684502975A}" dt="2024-01-14T16:12:36.807" v="8" actId="47"/>
        <pc:sldMkLst>
          <pc:docMk/>
          <pc:sldMk cId="3825424589" sldId="284"/>
        </pc:sldMkLst>
      </pc:sldChg>
      <pc:sldChg chg="del">
        <pc:chgData name="Michael Dorsey" userId="55fe7d32-ca7a-42b8-bfd4-8c73c44449d5" providerId="ADAL" clId="{1A6C702F-D131-4AAE-B27A-56684502975A}" dt="2024-01-14T16:12:37.407" v="9" actId="47"/>
        <pc:sldMkLst>
          <pc:docMk/>
          <pc:sldMk cId="1265613550" sldId="285"/>
        </pc:sldMkLst>
      </pc:sldChg>
      <pc:sldChg chg="del">
        <pc:chgData name="Michael Dorsey" userId="55fe7d32-ca7a-42b8-bfd4-8c73c44449d5" providerId="ADAL" clId="{1A6C702F-D131-4AAE-B27A-56684502975A}" dt="2024-01-14T16:12:37.988" v="10" actId="47"/>
        <pc:sldMkLst>
          <pc:docMk/>
          <pc:sldMk cId="496370203" sldId="286"/>
        </pc:sldMkLst>
      </pc:sldChg>
      <pc:sldChg chg="delSp modSp del mod">
        <pc:chgData name="Michael Dorsey" userId="55fe7d32-ca7a-42b8-bfd4-8c73c44449d5" providerId="ADAL" clId="{1A6C702F-D131-4AAE-B27A-56684502975A}" dt="2024-01-27T19:39:56.085" v="1039" actId="47"/>
        <pc:sldMkLst>
          <pc:docMk/>
          <pc:sldMk cId="3279266593" sldId="287"/>
        </pc:sldMkLst>
        <pc:spChg chg="mod">
          <ac:chgData name="Michael Dorsey" userId="55fe7d32-ca7a-42b8-bfd4-8c73c44449d5" providerId="ADAL" clId="{1A6C702F-D131-4AAE-B27A-56684502975A}" dt="2024-01-27T19:38:10.692" v="939" actId="20577"/>
          <ac:spMkLst>
            <pc:docMk/>
            <pc:sldMk cId="3279266593" sldId="287"/>
            <ac:spMk id="3" creationId="{9BC7C8E3-0877-6A9B-6793-F5DA417BE44B}"/>
          </ac:spMkLst>
        </pc:spChg>
        <pc:picChg chg="del mod">
          <ac:chgData name="Michael Dorsey" userId="55fe7d32-ca7a-42b8-bfd4-8c73c44449d5" providerId="ADAL" clId="{1A6C702F-D131-4AAE-B27A-56684502975A}" dt="2024-01-27T19:36:59.964" v="774" actId="478"/>
          <ac:picMkLst>
            <pc:docMk/>
            <pc:sldMk cId="3279266593" sldId="287"/>
            <ac:picMk id="5" creationId="{0CB24ABB-D839-8B53-937F-25DD2E4F0F6D}"/>
          </ac:picMkLst>
        </pc:picChg>
      </pc:sldChg>
      <pc:sldChg chg="addSp delSp modSp mod ord">
        <pc:chgData name="Michael Dorsey" userId="55fe7d32-ca7a-42b8-bfd4-8c73c44449d5" providerId="ADAL" clId="{1A6C702F-D131-4AAE-B27A-56684502975A}" dt="2024-01-27T19:46:05.760" v="1291" actId="20577"/>
        <pc:sldMkLst>
          <pc:docMk/>
          <pc:sldMk cId="702659606" sldId="288"/>
        </pc:sldMkLst>
        <pc:spChg chg="mod">
          <ac:chgData name="Michael Dorsey" userId="55fe7d32-ca7a-42b8-bfd4-8c73c44449d5" providerId="ADAL" clId="{1A6C702F-D131-4AAE-B27A-56684502975A}" dt="2024-01-27T19:32:05.592" v="751" actId="20577"/>
          <ac:spMkLst>
            <pc:docMk/>
            <pc:sldMk cId="702659606" sldId="288"/>
            <ac:spMk id="2" creationId="{272B30DF-9BFE-4F2E-2D6F-9DC5BB7419B0}"/>
          </ac:spMkLst>
        </pc:spChg>
        <pc:spChg chg="mod">
          <ac:chgData name="Michael Dorsey" userId="55fe7d32-ca7a-42b8-bfd4-8c73c44449d5" providerId="ADAL" clId="{1A6C702F-D131-4AAE-B27A-56684502975A}" dt="2024-01-27T19:46:05.760" v="1291" actId="20577"/>
          <ac:spMkLst>
            <pc:docMk/>
            <pc:sldMk cId="702659606" sldId="288"/>
            <ac:spMk id="3" creationId="{2CEF4457-E5F6-B66F-6695-0821303DA6A5}"/>
          </ac:spMkLst>
        </pc:spChg>
        <pc:picChg chg="del">
          <ac:chgData name="Michael Dorsey" userId="55fe7d32-ca7a-42b8-bfd4-8c73c44449d5" providerId="ADAL" clId="{1A6C702F-D131-4AAE-B27A-56684502975A}" dt="2024-01-27T19:42:34.992" v="1040" actId="478"/>
          <ac:picMkLst>
            <pc:docMk/>
            <pc:sldMk cId="702659606" sldId="288"/>
            <ac:picMk id="4" creationId="{8167F03B-4B62-5360-53DD-34396E1E581D}"/>
          </ac:picMkLst>
        </pc:picChg>
        <pc:picChg chg="add mod">
          <ac:chgData name="Michael Dorsey" userId="55fe7d32-ca7a-42b8-bfd4-8c73c44449d5" providerId="ADAL" clId="{1A6C702F-D131-4AAE-B27A-56684502975A}" dt="2024-01-27T19:42:54.960" v="1046" actId="1076"/>
          <ac:picMkLst>
            <pc:docMk/>
            <pc:sldMk cId="702659606" sldId="288"/>
            <ac:picMk id="6" creationId="{26952731-E90C-5033-1F01-FC03EBF83A03}"/>
          </ac:picMkLst>
        </pc:picChg>
      </pc:sldChg>
      <pc:sldChg chg="del">
        <pc:chgData name="Michael Dorsey" userId="55fe7d32-ca7a-42b8-bfd4-8c73c44449d5" providerId="ADAL" clId="{1A6C702F-D131-4AAE-B27A-56684502975A}" dt="2024-01-14T16:12:41.376" v="11" actId="47"/>
        <pc:sldMkLst>
          <pc:docMk/>
          <pc:sldMk cId="2682087791" sldId="289"/>
        </pc:sldMkLst>
      </pc:sldChg>
      <pc:sldChg chg="modSp mod">
        <pc:chgData name="Michael Dorsey" userId="55fe7d32-ca7a-42b8-bfd4-8c73c44449d5" providerId="ADAL" clId="{1A6C702F-D131-4AAE-B27A-56684502975A}" dt="2024-01-27T19:46:50.268" v="1294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1A6C702F-D131-4AAE-B27A-56684502975A}" dt="2024-01-27T19:46:50.268" v="1294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new mod">
        <pc:chgData name="Michael Dorsey" userId="55fe7d32-ca7a-42b8-bfd4-8c73c44449d5" providerId="ADAL" clId="{1A6C702F-D131-4AAE-B27A-56684502975A}" dt="2024-01-29T17:00:33.195" v="3099" actId="20577"/>
        <pc:sldMkLst>
          <pc:docMk/>
          <pc:sldMk cId="1433801180" sldId="291"/>
        </pc:sldMkLst>
        <pc:spChg chg="mod">
          <ac:chgData name="Michael Dorsey" userId="55fe7d32-ca7a-42b8-bfd4-8c73c44449d5" providerId="ADAL" clId="{1A6C702F-D131-4AAE-B27A-56684502975A}" dt="2024-01-27T19:03:30.302" v="202" actId="20577"/>
          <ac:spMkLst>
            <pc:docMk/>
            <pc:sldMk cId="1433801180" sldId="291"/>
            <ac:spMk id="2" creationId="{1B324662-254C-DA96-0512-B9834A5DBDCA}"/>
          </ac:spMkLst>
        </pc:spChg>
        <pc:spChg chg="mod">
          <ac:chgData name="Michael Dorsey" userId="55fe7d32-ca7a-42b8-bfd4-8c73c44449d5" providerId="ADAL" clId="{1A6C702F-D131-4AAE-B27A-56684502975A}" dt="2024-01-29T17:00:33.195" v="3099" actId="20577"/>
          <ac:spMkLst>
            <pc:docMk/>
            <pc:sldMk cId="1433801180" sldId="291"/>
            <ac:spMk id="3" creationId="{05108B2C-DA81-D08A-5BAA-8FF6D430A261}"/>
          </ac:spMkLst>
        </pc:spChg>
      </pc:sldChg>
      <pc:sldChg chg="del">
        <pc:chgData name="Michael Dorsey" userId="55fe7d32-ca7a-42b8-bfd4-8c73c44449d5" providerId="ADAL" clId="{1A6C702F-D131-4AAE-B27A-56684502975A}" dt="2024-01-14T16:12:42.793" v="12" actId="47"/>
        <pc:sldMkLst>
          <pc:docMk/>
          <pc:sldMk cId="3218733496" sldId="291"/>
        </pc:sldMkLst>
      </pc:sldChg>
      <pc:sldChg chg="del">
        <pc:chgData name="Michael Dorsey" userId="55fe7d32-ca7a-42b8-bfd4-8c73c44449d5" providerId="ADAL" clId="{1A6C702F-D131-4AAE-B27A-56684502975A}" dt="2024-01-14T16:12:43.817" v="13" actId="47"/>
        <pc:sldMkLst>
          <pc:docMk/>
          <pc:sldMk cId="123340765" sldId="292"/>
        </pc:sldMkLst>
      </pc:sldChg>
      <pc:sldChg chg="modSp add mod modNotesTx">
        <pc:chgData name="Michael Dorsey" userId="55fe7d32-ca7a-42b8-bfd4-8c73c44449d5" providerId="ADAL" clId="{1A6C702F-D131-4AAE-B27A-56684502975A}" dt="2024-01-29T16:49:39.864" v="2943" actId="20577"/>
        <pc:sldMkLst>
          <pc:docMk/>
          <pc:sldMk cId="1284490096" sldId="292"/>
        </pc:sldMkLst>
        <pc:spChg chg="mod">
          <ac:chgData name="Michael Dorsey" userId="55fe7d32-ca7a-42b8-bfd4-8c73c44449d5" providerId="ADAL" clId="{1A6C702F-D131-4AAE-B27A-56684502975A}" dt="2024-01-27T19:04:27.042" v="317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9T16:48:21.128" v="2860" actId="20577"/>
          <ac:spMkLst>
            <pc:docMk/>
            <pc:sldMk cId="1284490096" sldId="292"/>
            <ac:spMk id="3" creationId="{4EFB0C34-B6DA-4CB0-79B3-A7261CB76821}"/>
          </ac:spMkLst>
        </pc:spChg>
      </pc:sldChg>
      <pc:sldChg chg="modSp new del mod">
        <pc:chgData name="Michael Dorsey" userId="55fe7d32-ca7a-42b8-bfd4-8c73c44449d5" providerId="ADAL" clId="{1A6C702F-D131-4AAE-B27A-56684502975A}" dt="2024-01-27T19:29:51.113" v="738" actId="47"/>
        <pc:sldMkLst>
          <pc:docMk/>
          <pc:sldMk cId="3503841745" sldId="293"/>
        </pc:sldMkLst>
        <pc:spChg chg="mod">
          <ac:chgData name="Michael Dorsey" userId="55fe7d32-ca7a-42b8-bfd4-8c73c44449d5" providerId="ADAL" clId="{1A6C702F-D131-4AAE-B27A-56684502975A}" dt="2024-01-27T19:23:11.277" v="689" actId="20577"/>
          <ac:spMkLst>
            <pc:docMk/>
            <pc:sldMk cId="3503841745" sldId="293"/>
            <ac:spMk id="2" creationId="{F94D3CD9-5DBF-B1C5-71D4-242C55780577}"/>
          </ac:spMkLst>
        </pc:spChg>
        <pc:spChg chg="mod">
          <ac:chgData name="Michael Dorsey" userId="55fe7d32-ca7a-42b8-bfd4-8c73c44449d5" providerId="ADAL" clId="{1A6C702F-D131-4AAE-B27A-56684502975A}" dt="2024-01-27T19:22:59.848" v="683" actId="20577"/>
          <ac:spMkLst>
            <pc:docMk/>
            <pc:sldMk cId="3503841745" sldId="293"/>
            <ac:spMk id="3" creationId="{FD2ED19A-19A7-B484-F26A-C878FD923E0C}"/>
          </ac:spMkLst>
        </pc:spChg>
      </pc:sldChg>
      <pc:sldChg chg="del">
        <pc:chgData name="Michael Dorsey" userId="55fe7d32-ca7a-42b8-bfd4-8c73c44449d5" providerId="ADAL" clId="{1A6C702F-D131-4AAE-B27A-56684502975A}" dt="2024-01-14T16:12:44.587" v="14" actId="47"/>
        <pc:sldMkLst>
          <pc:docMk/>
          <pc:sldMk cId="4158165341" sldId="293"/>
        </pc:sldMkLst>
      </pc:sldChg>
      <pc:sldChg chg="modSp new del mod">
        <pc:chgData name="Michael Dorsey" userId="55fe7d32-ca7a-42b8-bfd4-8c73c44449d5" providerId="ADAL" clId="{1A6C702F-D131-4AAE-B27A-56684502975A}" dt="2024-01-27T19:28:20.037" v="734" actId="47"/>
        <pc:sldMkLst>
          <pc:docMk/>
          <pc:sldMk cId="4105843244" sldId="294"/>
        </pc:sldMkLst>
        <pc:spChg chg="mod">
          <ac:chgData name="Michael Dorsey" userId="55fe7d32-ca7a-42b8-bfd4-8c73c44449d5" providerId="ADAL" clId="{1A6C702F-D131-4AAE-B27A-56684502975A}" dt="2024-01-27T19:23:26.990" v="709" actId="20577"/>
          <ac:spMkLst>
            <pc:docMk/>
            <pc:sldMk cId="4105843244" sldId="294"/>
            <ac:spMk id="2" creationId="{C6248791-B4FC-F744-F583-37099DE2A19E}"/>
          </ac:spMkLst>
        </pc:spChg>
      </pc:sldChg>
      <pc:sldChg chg="modSp add del mod">
        <pc:chgData name="Michael Dorsey" userId="55fe7d32-ca7a-42b8-bfd4-8c73c44449d5" providerId="ADAL" clId="{1A6C702F-D131-4AAE-B27A-56684502975A}" dt="2024-01-27T19:29:04.691" v="737" actId="47"/>
        <pc:sldMkLst>
          <pc:docMk/>
          <pc:sldMk cId="2583839803" sldId="295"/>
        </pc:sldMkLst>
        <pc:spChg chg="mod">
          <ac:chgData name="Michael Dorsey" userId="55fe7d32-ca7a-42b8-bfd4-8c73c44449d5" providerId="ADAL" clId="{1A6C702F-D131-4AAE-B27A-56684502975A}" dt="2024-01-27T19:23:40.037" v="731" actId="20577"/>
          <ac:spMkLst>
            <pc:docMk/>
            <pc:sldMk cId="2583839803" sldId="295"/>
            <ac:spMk id="2" creationId="{C6248791-B4FC-F744-F583-37099DE2A19E}"/>
          </ac:spMkLst>
        </pc:spChg>
      </pc:sldChg>
      <pc:sldChg chg="modSp mod ord">
        <pc:chgData name="Michael Dorsey" userId="55fe7d32-ca7a-42b8-bfd4-8c73c44449d5" providerId="ADAL" clId="{1A6C702F-D131-4AAE-B27A-56684502975A}" dt="2024-01-27T20:04:41.556" v="1461" actId="20577"/>
        <pc:sldMkLst>
          <pc:docMk/>
          <pc:sldMk cId="3471395775" sldId="296"/>
        </pc:sldMkLst>
        <pc:spChg chg="mod">
          <ac:chgData name="Michael Dorsey" userId="55fe7d32-ca7a-42b8-bfd4-8c73c44449d5" providerId="ADAL" clId="{1A6C702F-D131-4AAE-B27A-56684502975A}" dt="2024-01-27T19:36:30.086" v="771" actId="20577"/>
          <ac:spMkLst>
            <pc:docMk/>
            <pc:sldMk cId="3471395775" sldId="296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04:41.556" v="1461" actId="20577"/>
          <ac:spMkLst>
            <pc:docMk/>
            <pc:sldMk cId="3471395775" sldId="296"/>
            <ac:spMk id="3" creationId="{4EFB0C34-B6DA-4CB0-79B3-A7261CB76821}"/>
          </ac:spMkLst>
        </pc:spChg>
      </pc:sldChg>
      <pc:sldChg chg="modSp mod modNotesTx">
        <pc:chgData name="Michael Dorsey" userId="55fe7d32-ca7a-42b8-bfd4-8c73c44449d5" providerId="ADAL" clId="{1A6C702F-D131-4AAE-B27A-56684502975A}" dt="2024-01-27T20:35:46" v="2060" actId="27636"/>
        <pc:sldMkLst>
          <pc:docMk/>
          <pc:sldMk cId="3056785042" sldId="297"/>
        </pc:sldMkLst>
        <pc:spChg chg="mod">
          <ac:chgData name="Michael Dorsey" userId="55fe7d32-ca7a-42b8-bfd4-8c73c44449d5" providerId="ADAL" clId="{1A6C702F-D131-4AAE-B27A-56684502975A}" dt="2024-01-27T20:35:46" v="2060" actId="27636"/>
          <ac:spMkLst>
            <pc:docMk/>
            <pc:sldMk cId="3056785042" sldId="297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34:42.431" v="2029" actId="20577"/>
        <pc:sldMkLst>
          <pc:docMk/>
          <pc:sldMk cId="194433184" sldId="298"/>
        </pc:sldMkLst>
        <pc:spChg chg="mod">
          <ac:chgData name="Michael Dorsey" userId="55fe7d32-ca7a-42b8-bfd4-8c73c44449d5" providerId="ADAL" clId="{1A6C702F-D131-4AAE-B27A-56684502975A}" dt="2024-01-27T20:34:42.431" v="2029" actId="20577"/>
          <ac:spMkLst>
            <pc:docMk/>
            <pc:sldMk cId="194433184" sldId="298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19:28:48.343" v="736" actId="27636"/>
        <pc:sldMkLst>
          <pc:docMk/>
          <pc:sldMk cId="180304957" sldId="299"/>
        </pc:sldMkLst>
        <pc:spChg chg="mod">
          <ac:chgData name="Michael Dorsey" userId="55fe7d32-ca7a-42b8-bfd4-8c73c44449d5" providerId="ADAL" clId="{1A6C702F-D131-4AAE-B27A-56684502975A}" dt="2024-01-27T19:28:48.343" v="736" actId="27636"/>
          <ac:spMkLst>
            <pc:docMk/>
            <pc:sldMk cId="180304957" sldId="299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1A6C702F-D131-4AAE-B27A-56684502975A}" dt="2024-01-27T20:03:53.727" v="1451" actId="207"/>
        <pc:sldMkLst>
          <pc:docMk/>
          <pc:sldMk cId="4097142143" sldId="301"/>
        </pc:sldMkLst>
        <pc:spChg chg="mod">
          <ac:chgData name="Michael Dorsey" userId="55fe7d32-ca7a-42b8-bfd4-8c73c44449d5" providerId="ADAL" clId="{1A6C702F-D131-4AAE-B27A-56684502975A}" dt="2024-01-27T20:03:53.727" v="1451" actId="207"/>
          <ac:spMkLst>
            <pc:docMk/>
            <pc:sldMk cId="4097142143" sldId="301"/>
            <ac:spMk id="3" creationId="{4EFB0C34-B6DA-4CB0-79B3-A7261CB76821}"/>
          </ac:spMkLst>
        </pc:spChg>
      </pc:sldChg>
      <pc:sldChg chg="addSp modSp new mod">
        <pc:chgData name="Michael Dorsey" userId="55fe7d32-ca7a-42b8-bfd4-8c73c44449d5" providerId="ADAL" clId="{1A6C702F-D131-4AAE-B27A-56684502975A}" dt="2024-01-29T19:52:15.516" v="3159" actId="1037"/>
        <pc:sldMkLst>
          <pc:docMk/>
          <pc:sldMk cId="895453819" sldId="302"/>
        </pc:sldMkLst>
        <pc:spChg chg="mod">
          <ac:chgData name="Michael Dorsey" userId="55fe7d32-ca7a-42b8-bfd4-8c73c44449d5" providerId="ADAL" clId="{1A6C702F-D131-4AAE-B27A-56684502975A}" dt="2024-01-27T20:02:35.157" v="1443" actId="6549"/>
          <ac:spMkLst>
            <pc:docMk/>
            <pc:sldMk cId="895453819" sldId="302"/>
            <ac:spMk id="2" creationId="{5C565B87-1132-8625-F6E1-6F301E718FD4}"/>
          </ac:spMkLst>
        </pc:spChg>
        <pc:spChg chg="mod">
          <ac:chgData name="Michael Dorsey" userId="55fe7d32-ca7a-42b8-bfd4-8c73c44449d5" providerId="ADAL" clId="{1A6C702F-D131-4AAE-B27A-56684502975A}" dt="2024-01-27T19:57:39.572" v="1388" actId="114"/>
          <ac:spMkLst>
            <pc:docMk/>
            <pc:sldMk cId="895453819" sldId="302"/>
            <ac:spMk id="3" creationId="{24F261F6-1662-302A-E9F0-E2926453E244}"/>
          </ac:spMkLst>
        </pc:spChg>
        <pc:spChg chg="add mod">
          <ac:chgData name="Michael Dorsey" userId="55fe7d32-ca7a-42b8-bfd4-8c73c44449d5" providerId="ADAL" clId="{1A6C702F-D131-4AAE-B27A-56684502975A}" dt="2024-01-27T20:01:21.631" v="1403" actId="14100"/>
          <ac:spMkLst>
            <pc:docMk/>
            <pc:sldMk cId="895453819" sldId="302"/>
            <ac:spMk id="6" creationId="{88DAD6EF-9E8A-EC8D-673C-9961B9133CFD}"/>
          </ac:spMkLst>
        </pc:spChg>
        <pc:spChg chg="add mod">
          <ac:chgData name="Michael Dorsey" userId="55fe7d32-ca7a-42b8-bfd4-8c73c44449d5" providerId="ADAL" clId="{1A6C702F-D131-4AAE-B27A-56684502975A}" dt="2024-01-29T19:52:15.516" v="3159" actId="1037"/>
          <ac:spMkLst>
            <pc:docMk/>
            <pc:sldMk cId="895453819" sldId="302"/>
            <ac:spMk id="7" creationId="{A2EEE1B6-DFC0-BE58-D6B6-8CFB5E892C0C}"/>
          </ac:spMkLst>
        </pc:spChg>
        <pc:spChg chg="add mod">
          <ac:chgData name="Michael Dorsey" userId="55fe7d32-ca7a-42b8-bfd4-8c73c44449d5" providerId="ADAL" clId="{1A6C702F-D131-4AAE-B27A-56684502975A}" dt="2024-01-27T20:01:50.782" v="1426" actId="1037"/>
          <ac:spMkLst>
            <pc:docMk/>
            <pc:sldMk cId="895453819" sldId="302"/>
            <ac:spMk id="8" creationId="{F6BFD382-F2D9-DFA5-458A-4505AC1BC6C3}"/>
          </ac:spMkLst>
        </pc:spChg>
        <pc:picChg chg="add mod">
          <ac:chgData name="Michael Dorsey" userId="55fe7d32-ca7a-42b8-bfd4-8c73c44449d5" providerId="ADAL" clId="{1A6C702F-D131-4AAE-B27A-56684502975A}" dt="2024-01-27T20:01:09.472" v="1400" actId="1076"/>
          <ac:picMkLst>
            <pc:docMk/>
            <pc:sldMk cId="895453819" sldId="302"/>
            <ac:picMk id="5" creationId="{58094204-455A-299E-AAF1-144FCD7D951B}"/>
          </ac:picMkLst>
        </pc:picChg>
      </pc:sldChg>
      <pc:sldChg chg="addSp modSp add mod">
        <pc:chgData name="Michael Dorsey" userId="55fe7d32-ca7a-42b8-bfd4-8c73c44449d5" providerId="ADAL" clId="{1A6C702F-D131-4AAE-B27A-56684502975A}" dt="2024-01-27T20:10:33.414" v="1675" actId="114"/>
        <pc:sldMkLst>
          <pc:docMk/>
          <pc:sldMk cId="3923162277" sldId="303"/>
        </pc:sldMkLst>
        <pc:spChg chg="mod">
          <ac:chgData name="Michael Dorsey" userId="55fe7d32-ca7a-42b8-bfd4-8c73c44449d5" providerId="ADAL" clId="{1A6C702F-D131-4AAE-B27A-56684502975A}" dt="2024-01-27T20:07:15.584" v="1629" actId="6549"/>
          <ac:spMkLst>
            <pc:docMk/>
            <pc:sldMk cId="3923162277" sldId="303"/>
            <ac:spMk id="2" creationId="{D901987B-7FC3-80AA-6684-1D3EDD0C8E66}"/>
          </ac:spMkLst>
        </pc:spChg>
        <pc:spChg chg="mod">
          <ac:chgData name="Michael Dorsey" userId="55fe7d32-ca7a-42b8-bfd4-8c73c44449d5" providerId="ADAL" clId="{1A6C702F-D131-4AAE-B27A-56684502975A}" dt="2024-01-27T20:10:33.414" v="1675" actId="114"/>
          <ac:spMkLst>
            <pc:docMk/>
            <pc:sldMk cId="3923162277" sldId="303"/>
            <ac:spMk id="3" creationId="{4EFB0C34-B6DA-4CB0-79B3-A7261CB76821}"/>
          </ac:spMkLst>
        </pc:spChg>
        <pc:picChg chg="add mod">
          <ac:chgData name="Michael Dorsey" userId="55fe7d32-ca7a-42b8-bfd4-8c73c44449d5" providerId="ADAL" clId="{1A6C702F-D131-4AAE-B27A-56684502975A}" dt="2024-01-27T20:09:11.897" v="1665" actId="1076"/>
          <ac:picMkLst>
            <pc:docMk/>
            <pc:sldMk cId="3923162277" sldId="303"/>
            <ac:picMk id="5" creationId="{DE87BED5-EBA0-BB9B-F723-B989F7E57659}"/>
          </ac:picMkLst>
        </pc:picChg>
        <pc:picChg chg="add mod">
          <ac:chgData name="Michael Dorsey" userId="55fe7d32-ca7a-42b8-bfd4-8c73c44449d5" providerId="ADAL" clId="{1A6C702F-D131-4AAE-B27A-56684502975A}" dt="2024-01-27T20:10:24.689" v="1673" actId="14100"/>
          <ac:picMkLst>
            <pc:docMk/>
            <pc:sldMk cId="3923162277" sldId="303"/>
            <ac:picMk id="7" creationId="{4876F4B1-0F9C-F6EA-DD17-FD84FB5FFF9E}"/>
          </ac:picMkLst>
        </pc:picChg>
      </pc:sldChg>
      <pc:sldChg chg="modSp new mod">
        <pc:chgData name="Michael Dorsey" userId="55fe7d32-ca7a-42b8-bfd4-8c73c44449d5" providerId="ADAL" clId="{1A6C702F-D131-4AAE-B27A-56684502975A}" dt="2024-01-27T20:21:44.985" v="1930" actId="20577"/>
        <pc:sldMkLst>
          <pc:docMk/>
          <pc:sldMk cId="1219190786" sldId="304"/>
        </pc:sldMkLst>
        <pc:spChg chg="mod">
          <ac:chgData name="Michael Dorsey" userId="55fe7d32-ca7a-42b8-bfd4-8c73c44449d5" providerId="ADAL" clId="{1A6C702F-D131-4AAE-B27A-56684502975A}" dt="2024-01-27T20:21:44.985" v="1930" actId="20577"/>
          <ac:spMkLst>
            <pc:docMk/>
            <pc:sldMk cId="1219190786" sldId="304"/>
            <ac:spMk id="2" creationId="{C6D12572-2706-D930-EC0A-04F054A7D2FB}"/>
          </ac:spMkLst>
        </pc:spChg>
        <pc:spChg chg="mod">
          <ac:chgData name="Michael Dorsey" userId="55fe7d32-ca7a-42b8-bfd4-8c73c44449d5" providerId="ADAL" clId="{1A6C702F-D131-4AAE-B27A-56684502975A}" dt="2024-01-27T20:21:32.259" v="1909" actId="6549"/>
          <ac:spMkLst>
            <pc:docMk/>
            <pc:sldMk cId="1219190786" sldId="304"/>
            <ac:spMk id="3" creationId="{5B30D07A-8BED-DE98-CE8D-BB1A181B7037}"/>
          </ac:spMkLst>
        </pc:spChg>
      </pc:sldChg>
      <pc:sldChg chg="addSp modSp new mod">
        <pc:chgData name="Michael Dorsey" userId="55fe7d32-ca7a-42b8-bfd4-8c73c44449d5" providerId="ADAL" clId="{1A6C702F-D131-4AAE-B27A-56684502975A}" dt="2024-01-27T20:27:38.314" v="1984" actId="1076"/>
        <pc:sldMkLst>
          <pc:docMk/>
          <pc:sldMk cId="880168828" sldId="305"/>
        </pc:sldMkLst>
        <pc:spChg chg="mod">
          <ac:chgData name="Michael Dorsey" userId="55fe7d32-ca7a-42b8-bfd4-8c73c44449d5" providerId="ADAL" clId="{1A6C702F-D131-4AAE-B27A-56684502975A}" dt="2024-01-27T20:25:59.255" v="1972" actId="20577"/>
          <ac:spMkLst>
            <pc:docMk/>
            <pc:sldMk cId="880168828" sldId="305"/>
            <ac:spMk id="2" creationId="{0E8E3ED0-18EE-DC02-28F0-E44A8A47FB11}"/>
          </ac:spMkLst>
        </pc:spChg>
        <pc:spChg chg="mod">
          <ac:chgData name="Michael Dorsey" userId="55fe7d32-ca7a-42b8-bfd4-8c73c44449d5" providerId="ADAL" clId="{1A6C702F-D131-4AAE-B27A-56684502975A}" dt="2024-01-27T20:26:22.356" v="1980" actId="6549"/>
          <ac:spMkLst>
            <pc:docMk/>
            <pc:sldMk cId="880168828" sldId="305"/>
            <ac:spMk id="3" creationId="{29D1174D-C4E7-CFA1-868F-7DC0676139DE}"/>
          </ac:spMkLst>
        </pc:spChg>
        <pc:picChg chg="add mod">
          <ac:chgData name="Michael Dorsey" userId="55fe7d32-ca7a-42b8-bfd4-8c73c44449d5" providerId="ADAL" clId="{1A6C702F-D131-4AAE-B27A-56684502975A}" dt="2024-01-27T20:27:38.314" v="1984" actId="1076"/>
          <ac:picMkLst>
            <pc:docMk/>
            <pc:sldMk cId="880168828" sldId="305"/>
            <ac:picMk id="5" creationId="{F8AD8779-8010-E17B-5D58-4500CA9136DD}"/>
          </ac:picMkLst>
        </pc:picChg>
      </pc:sldChg>
      <pc:sldChg chg="modSp new mod">
        <pc:chgData name="Michael Dorsey" userId="55fe7d32-ca7a-42b8-bfd4-8c73c44449d5" providerId="ADAL" clId="{1A6C702F-D131-4AAE-B27A-56684502975A}" dt="2024-01-29T17:50:25.160" v="3151" actId="20577"/>
        <pc:sldMkLst>
          <pc:docMk/>
          <pc:sldMk cId="1041655664" sldId="306"/>
        </pc:sldMkLst>
        <pc:spChg chg="mod">
          <ac:chgData name="Michael Dorsey" userId="55fe7d32-ca7a-42b8-bfd4-8c73c44449d5" providerId="ADAL" clId="{1A6C702F-D131-4AAE-B27A-56684502975A}" dt="2024-01-29T17:50:20.644" v="3136" actId="20577"/>
          <ac:spMkLst>
            <pc:docMk/>
            <pc:sldMk cId="1041655664" sldId="306"/>
            <ac:spMk id="2" creationId="{FBF34224-0E31-37D6-1086-B269D727814F}"/>
          </ac:spMkLst>
        </pc:spChg>
        <pc:spChg chg="mod">
          <ac:chgData name="Michael Dorsey" userId="55fe7d32-ca7a-42b8-bfd4-8c73c44449d5" providerId="ADAL" clId="{1A6C702F-D131-4AAE-B27A-56684502975A}" dt="2024-01-29T17:50:25.160" v="3151" actId="20577"/>
          <ac:spMkLst>
            <pc:docMk/>
            <pc:sldMk cId="1041655664" sldId="306"/>
            <ac:spMk id="3" creationId="{1AE2B7C9-56D7-D3EE-C2EF-8CDC7DE17066}"/>
          </ac:spMkLst>
        </pc:spChg>
      </pc:sldChg>
    </pc:docChg>
  </pc:docChgLst>
  <pc:docChgLst>
    <pc:chgData name="Michael Dorsey" userId="55fe7d32-ca7a-42b8-bfd4-8c73c44449d5" providerId="ADAL" clId="{09926585-2362-497C-969F-C448A41178CD}"/>
    <pc:docChg chg="custSel addSld delSld modSld sldOrd">
      <pc:chgData name="Michael Dorsey" userId="55fe7d32-ca7a-42b8-bfd4-8c73c44449d5" providerId="ADAL" clId="{09926585-2362-497C-969F-C448A41178CD}" dt="2024-01-08T22:19:32.943" v="2184" actId="20577"/>
      <pc:docMkLst>
        <pc:docMk/>
      </pc:docMkLst>
      <pc:sldChg chg="modSp mod ord">
        <pc:chgData name="Michael Dorsey" userId="55fe7d32-ca7a-42b8-bfd4-8c73c44449d5" providerId="ADAL" clId="{09926585-2362-497C-969F-C448A41178CD}" dt="2024-01-08T20:00:41.920" v="594"/>
        <pc:sldMkLst>
          <pc:docMk/>
          <pc:sldMk cId="1371528175" sldId="25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09926585-2362-497C-969F-C448A41178CD}" dt="2024-01-08T20:00:41.920" v="594"/>
        <pc:sldMkLst>
          <pc:docMk/>
          <pc:sldMk cId="2081694413" sldId="25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081694413" sldId="257"/>
            <ac:spMk id="3" creationId="{4EFB0C34-B6DA-4CB0-79B3-A7261CB76821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965137723" sldId="25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965137723" sldId="258"/>
            <ac:spMk id="3" creationId="{1F61DB92-F308-A8B0-5D8B-421D6C85F2B0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2776784982" sldId="25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776784982" sldId="259"/>
            <ac:spMk id="2" creationId="{D76F9244-E73B-C463-B4C7-D4331B7DAF93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316934261" sldId="26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16934261" sldId="260"/>
            <ac:spMk id="3" creationId="{D5F95B6D-6AF2-97CD-DBF1-A3025A013E9B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609497783" sldId="261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609497783" sldId="261"/>
            <ac:spMk id="3" creationId="{FA5BDAFE-3C4E-7179-A763-47166E1D5802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1347610375" sldId="262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347610375" sldId="262"/>
            <ac:spMk id="3" creationId="{995A4C26-F698-BD1F-3348-648B4E627B14}"/>
          </ac:spMkLst>
        </pc:spChg>
      </pc:sldChg>
      <pc:sldChg chg="modSp">
        <pc:chgData name="Michael Dorsey" userId="55fe7d32-ca7a-42b8-bfd4-8c73c44449d5" providerId="ADAL" clId="{09926585-2362-497C-969F-C448A41178CD}" dt="2024-01-08T20:00:41.920" v="594"/>
        <pc:sldMkLst>
          <pc:docMk/>
          <pc:sldMk cId="4258382763" sldId="263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4258382763" sldId="263"/>
            <ac:spMk id="3" creationId="{97F246F9-339F-AA8E-2821-5EE0D50E0CAF}"/>
          </ac:spMkLst>
        </pc:spChg>
      </pc:sldChg>
      <pc:sldChg chg="modSp mod">
        <pc:chgData name="Michael Dorsey" userId="55fe7d32-ca7a-42b8-bfd4-8c73c44449d5" providerId="ADAL" clId="{09926585-2362-497C-969F-C448A41178CD}" dt="2024-01-08T21:34:39.949" v="599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09926585-2362-497C-969F-C448A41178CD}" dt="2024-01-08T21:34:39.949" v="599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add mod modNotesTx">
        <pc:chgData name="Michael Dorsey" userId="55fe7d32-ca7a-42b8-bfd4-8c73c44449d5" providerId="ADAL" clId="{09926585-2362-497C-969F-C448A41178CD}" dt="2024-01-08T22:06:06.232" v="2116" actId="20577"/>
        <pc:sldMkLst>
          <pc:docMk/>
          <pc:sldMk cId="1803096863" sldId="265"/>
        </pc:sldMkLst>
        <pc:spChg chg="mod">
          <ac:chgData name="Michael Dorsey" userId="55fe7d32-ca7a-42b8-bfd4-8c73c44449d5" providerId="ADAL" clId="{09926585-2362-497C-969F-C448A41178CD}" dt="2024-01-08T22:06:06.232" v="2116" actId="20577"/>
          <ac:spMkLst>
            <pc:docMk/>
            <pc:sldMk cId="1803096863" sldId="265"/>
            <ac:spMk id="2" creationId="{612F5BA2-3756-2BCF-59F5-7B7FFE0B56E8}"/>
          </ac:spMkLst>
        </pc:spChg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803096863" sldId="265"/>
            <ac:spMk id="3" creationId="{E5ED4153-BB44-F01C-E71D-2035A28B2946}"/>
          </ac:spMkLst>
        </pc:spChg>
      </pc:sldChg>
      <pc:sldChg chg="del">
        <pc:chgData name="Michael Dorsey" userId="55fe7d32-ca7a-42b8-bfd4-8c73c44449d5" providerId="ADAL" clId="{09926585-2362-497C-969F-C448A41178CD}" dt="2024-01-08T19:54:12.850" v="141" actId="47"/>
        <pc:sldMkLst>
          <pc:docMk/>
          <pc:sldMk cId="2980988235" sldId="265"/>
        </pc:sldMkLst>
      </pc:sldChg>
      <pc:sldChg chg="modSp mod modNotesTx">
        <pc:chgData name="Michael Dorsey" userId="55fe7d32-ca7a-42b8-bfd4-8c73c44449d5" providerId="ADAL" clId="{09926585-2362-497C-969F-C448A41178CD}" dt="2024-01-08T22:12:51.200" v="21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2803473385" sldId="266"/>
            <ac:spMk id="2" creationId="{83FCAF61-65B8-2D5C-0CB6-9673610B9494}"/>
          </ac:spMkLst>
        </pc:spChg>
        <pc:spChg chg="mod">
          <ac:chgData name="Michael Dorsey" userId="55fe7d32-ca7a-42b8-bfd4-8c73c44449d5" providerId="ADAL" clId="{09926585-2362-497C-969F-C448A41178CD}" dt="2024-01-08T22:12:51.200" v="21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09926585-2362-497C-969F-C448A41178CD}" dt="2024-01-08T21:40:55.981" v="1076" actId="20577"/>
        <pc:sldMkLst>
          <pc:docMk/>
          <pc:sldMk cId="1484281828" sldId="267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1484281828" sldId="267"/>
            <ac:spMk id="2" creationId="{9E42C025-6969-1742-F676-755E196C8435}"/>
          </ac:spMkLst>
        </pc:spChg>
        <pc:spChg chg="mod">
          <ac:chgData name="Michael Dorsey" userId="55fe7d32-ca7a-42b8-bfd4-8c73c44449d5" providerId="ADAL" clId="{09926585-2362-497C-969F-C448A41178CD}" dt="2024-01-08T21:40:55.981" v="1076" actId="20577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09926585-2362-497C-969F-C448A41178CD}" dt="2024-01-08T22:18:57.885" v="2182" actId="20577"/>
        <pc:sldMkLst>
          <pc:docMk/>
          <pc:sldMk cId="57267345" sldId="268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7267345" sldId="268"/>
            <ac:spMk id="2" creationId="{B662403F-FD0F-BF76-5EBC-D4DD88C08756}"/>
          </ac:spMkLst>
        </pc:spChg>
        <pc:spChg chg="mod">
          <ac:chgData name="Michael Dorsey" userId="55fe7d32-ca7a-42b8-bfd4-8c73c44449d5" providerId="ADAL" clId="{09926585-2362-497C-969F-C448A41178CD}" dt="2024-01-08T22:18:57.885" v="2182" actId="20577"/>
          <ac:spMkLst>
            <pc:docMk/>
            <pc:sldMk cId="57267345" sldId="268"/>
            <ac:spMk id="3" creationId="{AA873B9E-A00E-08B9-AFB7-FC33E5A05E35}"/>
          </ac:spMkLst>
        </pc:spChg>
      </pc:sldChg>
      <pc:sldChg chg="modSp mod">
        <pc:chgData name="Michael Dorsey" userId="55fe7d32-ca7a-42b8-bfd4-8c73c44449d5" providerId="ADAL" clId="{09926585-2362-497C-969F-C448A41178CD}" dt="2024-01-08T22:19:32.943" v="2184" actId="20577"/>
        <pc:sldMkLst>
          <pc:docMk/>
          <pc:sldMk cId="505512580" sldId="269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505512580" sldId="269"/>
            <ac:spMk id="2" creationId="{5DACB43C-51D4-DB7E-AFB1-526ECE401C74}"/>
          </ac:spMkLst>
        </pc:spChg>
        <pc:spChg chg="mod">
          <ac:chgData name="Michael Dorsey" userId="55fe7d32-ca7a-42b8-bfd4-8c73c44449d5" providerId="ADAL" clId="{09926585-2362-497C-969F-C448A41178CD}" dt="2024-01-08T22:19:32.943" v="2184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">
        <pc:chgData name="Michael Dorsey" userId="55fe7d32-ca7a-42b8-bfd4-8c73c44449d5" providerId="ADAL" clId="{09926585-2362-497C-969F-C448A41178CD}" dt="2024-01-08T22:14:28.991" v="2144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09926585-2362-497C-969F-C448A41178CD}" dt="2024-01-08T20:00:41.920" v="594"/>
          <ac:spMkLst>
            <pc:docMk/>
            <pc:sldMk cId="3385524362" sldId="270"/>
            <ac:spMk id="2" creationId="{EF3EFB43-D214-E129-7E08-80049D979646}"/>
          </ac:spMkLst>
        </pc:spChg>
        <pc:spChg chg="mod">
          <ac:chgData name="Michael Dorsey" userId="55fe7d32-ca7a-42b8-bfd4-8c73c44449d5" providerId="ADAL" clId="{09926585-2362-497C-969F-C448A41178CD}" dt="2024-01-08T22:14:28.991" v="2144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modSp add mod">
        <pc:chgData name="Michael Dorsey" userId="55fe7d32-ca7a-42b8-bfd4-8c73c44449d5" providerId="ADAL" clId="{09926585-2362-497C-969F-C448A41178CD}" dt="2024-01-08T22:15:32.543" v="2178" actId="20577"/>
        <pc:sldMkLst>
          <pc:docMk/>
          <pc:sldMk cId="3897598743" sldId="271"/>
        </pc:sldMkLst>
        <pc:spChg chg="mod">
          <ac:chgData name="Michael Dorsey" userId="55fe7d32-ca7a-42b8-bfd4-8c73c44449d5" providerId="ADAL" clId="{09926585-2362-497C-969F-C448A41178CD}" dt="2024-01-08T22:15:32.543" v="2178" actId="20577"/>
          <ac:spMkLst>
            <pc:docMk/>
            <pc:sldMk cId="3897598743" sldId="271"/>
            <ac:spMk id="3" creationId="{5BEF766E-E389-3D61-CD4E-5C10DAB5FDB3}"/>
          </ac:spMkLst>
        </pc:spChg>
      </pc:sldChg>
      <pc:sldChg chg="delSp modSp new mod">
        <pc:chgData name="Michael Dorsey" userId="55fe7d32-ca7a-42b8-bfd4-8c73c44449d5" providerId="ADAL" clId="{09926585-2362-497C-969F-C448A41178CD}" dt="2024-01-08T22:14:33.867" v="2145" actId="478"/>
        <pc:sldMkLst>
          <pc:docMk/>
          <pc:sldMk cId="852342354" sldId="272"/>
        </pc:sldMkLst>
        <pc:spChg chg="mod">
          <ac:chgData name="Michael Dorsey" userId="55fe7d32-ca7a-42b8-bfd4-8c73c44449d5" providerId="ADAL" clId="{09926585-2362-497C-969F-C448A41178CD}" dt="2024-01-08T22:14:22.909" v="2130" actId="122"/>
          <ac:spMkLst>
            <pc:docMk/>
            <pc:sldMk cId="852342354" sldId="272"/>
            <ac:spMk id="2" creationId="{4E10DC51-25F3-856D-3382-0AD4CE7261E4}"/>
          </ac:spMkLst>
        </pc:spChg>
        <pc:spChg chg="del">
          <ac:chgData name="Michael Dorsey" userId="55fe7d32-ca7a-42b8-bfd4-8c73c44449d5" providerId="ADAL" clId="{09926585-2362-497C-969F-C448A41178CD}" dt="2024-01-08T22:14:33.867" v="2145" actId="478"/>
          <ac:spMkLst>
            <pc:docMk/>
            <pc:sldMk cId="852342354" sldId="272"/>
            <ac:spMk id="3" creationId="{B5D5F280-3CA9-C54D-F08C-945C7CD7A545}"/>
          </ac:spMkLst>
        </pc:spChg>
      </pc:sldChg>
    </pc:docChg>
  </pc:docChgLst>
  <pc:docChgLst>
    <pc:chgData name="Michael Dorsey" userId="55fe7d32-ca7a-42b8-bfd4-8c73c44449d5" providerId="ADAL" clId="{1606D19F-356A-47E6-94B2-14B7966D4C1C}"/>
    <pc:docChg chg="custSel addSld delSld modSld sldOrd">
      <pc:chgData name="Michael Dorsey" userId="55fe7d32-ca7a-42b8-bfd4-8c73c44449d5" providerId="ADAL" clId="{1606D19F-356A-47E6-94B2-14B7966D4C1C}" dt="2024-01-10T19:26:52.145" v="2365" actId="5793"/>
      <pc:docMkLst>
        <pc:docMk/>
      </pc:docMkLst>
      <pc:sldChg chg="modSp mod">
        <pc:chgData name="Michael Dorsey" userId="55fe7d32-ca7a-42b8-bfd4-8c73c44449d5" providerId="ADAL" clId="{1606D19F-356A-47E6-94B2-14B7966D4C1C}" dt="2024-01-09T22:05:29.616" v="961"/>
        <pc:sldMkLst>
          <pc:docMk/>
          <pc:sldMk cId="1371528175" sldId="256"/>
        </pc:sldMkLst>
        <pc:spChg chg="mod">
          <ac:chgData name="Michael Dorsey" userId="55fe7d32-ca7a-42b8-bfd4-8c73c44449d5" providerId="ADAL" clId="{1606D19F-356A-47E6-94B2-14B7966D4C1C}" dt="2024-01-09T22:05:11.261" v="924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1606D19F-356A-47E6-94B2-14B7966D4C1C}" dt="2024-01-09T22:05:29.616" v="961"/>
          <ac:spMkLst>
            <pc:docMk/>
            <pc:sldMk cId="1371528175" sldId="256"/>
            <ac:spMk id="3" creationId="{1C912921-0CF5-2345-879C-C36E95F9660E}"/>
          </ac:spMkLst>
        </pc:spChg>
      </pc:sldChg>
      <pc:sldChg chg="modSp mod ord">
        <pc:chgData name="Michael Dorsey" userId="55fe7d32-ca7a-42b8-bfd4-8c73c44449d5" providerId="ADAL" clId="{1606D19F-356A-47E6-94B2-14B7966D4C1C}" dt="2024-01-09T22:07:41.151" v="1379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1606D19F-356A-47E6-94B2-14B7966D4C1C}" dt="2024-01-09T22:05:53.832" v="971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09T22:07:41.151" v="1379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del">
        <pc:chgData name="Michael Dorsey" userId="55fe7d32-ca7a-42b8-bfd4-8c73c44449d5" providerId="ADAL" clId="{1606D19F-356A-47E6-94B2-14B7966D4C1C}" dt="2024-01-08T23:10:10.940" v="281" actId="47"/>
        <pc:sldMkLst>
          <pc:docMk/>
          <pc:sldMk cId="965137723" sldId="258"/>
        </pc:sldMkLst>
      </pc:sldChg>
      <pc:sldChg chg="del">
        <pc:chgData name="Michael Dorsey" userId="55fe7d32-ca7a-42b8-bfd4-8c73c44449d5" providerId="ADAL" clId="{1606D19F-356A-47E6-94B2-14B7966D4C1C}" dt="2024-01-08T23:10:11.771" v="282" actId="47"/>
        <pc:sldMkLst>
          <pc:docMk/>
          <pc:sldMk cId="2776784982" sldId="259"/>
        </pc:sldMkLst>
      </pc:sldChg>
      <pc:sldChg chg="del">
        <pc:chgData name="Michael Dorsey" userId="55fe7d32-ca7a-42b8-bfd4-8c73c44449d5" providerId="ADAL" clId="{1606D19F-356A-47E6-94B2-14B7966D4C1C}" dt="2024-01-08T23:10:12.227" v="283" actId="47"/>
        <pc:sldMkLst>
          <pc:docMk/>
          <pc:sldMk cId="316934261" sldId="260"/>
        </pc:sldMkLst>
      </pc:sldChg>
      <pc:sldChg chg="del">
        <pc:chgData name="Michael Dorsey" userId="55fe7d32-ca7a-42b8-bfd4-8c73c44449d5" providerId="ADAL" clId="{1606D19F-356A-47E6-94B2-14B7966D4C1C}" dt="2024-01-08T23:10:12.638" v="284" actId="47"/>
        <pc:sldMkLst>
          <pc:docMk/>
          <pc:sldMk cId="1609497783" sldId="261"/>
        </pc:sldMkLst>
      </pc:sldChg>
      <pc:sldChg chg="del">
        <pc:chgData name="Michael Dorsey" userId="55fe7d32-ca7a-42b8-bfd4-8c73c44449d5" providerId="ADAL" clId="{1606D19F-356A-47E6-94B2-14B7966D4C1C}" dt="2024-01-08T23:10:13.079" v="285" actId="47"/>
        <pc:sldMkLst>
          <pc:docMk/>
          <pc:sldMk cId="1347610375" sldId="262"/>
        </pc:sldMkLst>
      </pc:sldChg>
      <pc:sldChg chg="del">
        <pc:chgData name="Michael Dorsey" userId="55fe7d32-ca7a-42b8-bfd4-8c73c44449d5" providerId="ADAL" clId="{1606D19F-356A-47E6-94B2-14B7966D4C1C}" dt="2024-01-08T23:10:13.809" v="286" actId="47"/>
        <pc:sldMkLst>
          <pc:docMk/>
          <pc:sldMk cId="4258382763" sldId="263"/>
        </pc:sldMkLst>
      </pc:sldChg>
      <pc:sldChg chg="modSp mod">
        <pc:chgData name="Michael Dorsey" userId="55fe7d32-ca7a-42b8-bfd4-8c73c44449d5" providerId="ADAL" clId="{1606D19F-356A-47E6-94B2-14B7966D4C1C}" dt="2024-01-10T17:15:47.918" v="2268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1606D19F-356A-47E6-94B2-14B7966D4C1C}" dt="2024-01-10T17:15:47.918" v="2268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9:26:52.145" v="2365" actId="5793"/>
        <pc:sldMkLst>
          <pc:docMk/>
          <pc:sldMk cId="1803096863" sldId="265"/>
        </pc:sldMkLst>
        <pc:spChg chg="mod">
          <ac:chgData name="Michael Dorsey" userId="55fe7d32-ca7a-42b8-bfd4-8c73c44449d5" providerId="ADAL" clId="{1606D19F-356A-47E6-94B2-14B7966D4C1C}" dt="2024-01-08T23:06:57.490" v="67" actId="6549"/>
          <ac:spMkLst>
            <pc:docMk/>
            <pc:sldMk cId="1803096863" sldId="265"/>
            <ac:spMk id="2" creationId="{612F5BA2-3756-2BCF-59F5-7B7FFE0B56E8}"/>
          </ac:spMkLst>
        </pc:spChg>
      </pc:sldChg>
      <pc:sldChg chg="modSp mod">
        <pc:chgData name="Michael Dorsey" userId="55fe7d32-ca7a-42b8-bfd4-8c73c44449d5" providerId="ADAL" clId="{1606D19F-356A-47E6-94B2-14B7966D4C1C}" dt="2024-01-10T16:55:49.615" v="2017" actId="20577"/>
        <pc:sldMkLst>
          <pc:docMk/>
          <pc:sldMk cId="2803473385" sldId="266"/>
        </pc:sldMkLst>
        <pc:spChg chg="mod">
          <ac:chgData name="Michael Dorsey" userId="55fe7d32-ca7a-42b8-bfd4-8c73c44449d5" providerId="ADAL" clId="{1606D19F-356A-47E6-94B2-14B7966D4C1C}" dt="2024-01-10T16:55:49.615" v="2017" actId="20577"/>
          <ac:spMkLst>
            <pc:docMk/>
            <pc:sldMk cId="2803473385" sldId="266"/>
            <ac:spMk id="3" creationId="{1D145940-E5A3-B81D-4012-4C162340340F}"/>
          </ac:spMkLst>
        </pc:spChg>
      </pc:sldChg>
      <pc:sldChg chg="modSp mod">
        <pc:chgData name="Michael Dorsey" userId="55fe7d32-ca7a-42b8-bfd4-8c73c44449d5" providerId="ADAL" clId="{1606D19F-356A-47E6-94B2-14B7966D4C1C}" dt="2024-01-10T16:56:05.341" v="2025" actId="27636"/>
        <pc:sldMkLst>
          <pc:docMk/>
          <pc:sldMk cId="1484281828" sldId="267"/>
        </pc:sldMkLst>
        <pc:spChg chg="mod">
          <ac:chgData name="Michael Dorsey" userId="55fe7d32-ca7a-42b8-bfd4-8c73c44449d5" providerId="ADAL" clId="{1606D19F-356A-47E6-94B2-14B7966D4C1C}" dt="2024-01-10T16:56:05.341" v="2025" actId="27636"/>
          <ac:spMkLst>
            <pc:docMk/>
            <pc:sldMk cId="1484281828" sldId="267"/>
            <ac:spMk id="3" creationId="{5BEF766E-E389-3D61-CD4E-5C10DAB5FDB3}"/>
          </ac:spMkLst>
        </pc:spChg>
      </pc:sldChg>
      <pc:sldChg chg="modSp mod">
        <pc:chgData name="Michael Dorsey" userId="55fe7d32-ca7a-42b8-bfd4-8c73c44449d5" providerId="ADAL" clId="{1606D19F-356A-47E6-94B2-14B7966D4C1C}" dt="2024-01-08T23:09:14.323" v="280" actId="20577"/>
        <pc:sldMkLst>
          <pc:docMk/>
          <pc:sldMk cId="505512580" sldId="269"/>
        </pc:sldMkLst>
        <pc:spChg chg="mod">
          <ac:chgData name="Michael Dorsey" userId="55fe7d32-ca7a-42b8-bfd4-8c73c44449d5" providerId="ADAL" clId="{1606D19F-356A-47E6-94B2-14B7966D4C1C}" dt="2024-01-08T23:09:14.323" v="280" actId="20577"/>
          <ac:spMkLst>
            <pc:docMk/>
            <pc:sldMk cId="505512580" sldId="269"/>
            <ac:spMk id="3" creationId="{622D2DD7-461F-1A12-500A-404038005016}"/>
          </ac:spMkLst>
        </pc:spChg>
      </pc:sldChg>
      <pc:sldChg chg="modSp mod modNotesTx">
        <pc:chgData name="Michael Dorsey" userId="55fe7d32-ca7a-42b8-bfd4-8c73c44449d5" providerId="ADAL" clId="{1606D19F-356A-47E6-94B2-14B7966D4C1C}" dt="2024-01-10T16:56:46.140" v="2063" actId="20577"/>
        <pc:sldMkLst>
          <pc:docMk/>
          <pc:sldMk cId="3385524362" sldId="270"/>
        </pc:sldMkLst>
        <pc:spChg chg="mod">
          <ac:chgData name="Michael Dorsey" userId="55fe7d32-ca7a-42b8-bfd4-8c73c44449d5" providerId="ADAL" clId="{1606D19F-356A-47E6-94B2-14B7966D4C1C}" dt="2024-01-10T16:56:41.373" v="2062" actId="20577"/>
          <ac:spMkLst>
            <pc:docMk/>
            <pc:sldMk cId="3385524362" sldId="270"/>
            <ac:spMk id="3" creationId="{89994DD1-9A9C-822B-849C-E317AB23DE10}"/>
          </ac:spMkLst>
        </pc:spChg>
      </pc:sldChg>
      <pc:sldChg chg="del">
        <pc:chgData name="Michael Dorsey" userId="55fe7d32-ca7a-42b8-bfd4-8c73c44449d5" providerId="ADAL" clId="{1606D19F-356A-47E6-94B2-14B7966D4C1C}" dt="2024-01-08T23:08:37.597" v="272" actId="47"/>
        <pc:sldMkLst>
          <pc:docMk/>
          <pc:sldMk cId="3897598743" sldId="271"/>
        </pc:sldMkLst>
      </pc:sldChg>
      <pc:sldChg chg="modSp add mod">
        <pc:chgData name="Michael Dorsey" userId="55fe7d32-ca7a-42b8-bfd4-8c73c44449d5" providerId="ADAL" clId="{1606D19F-356A-47E6-94B2-14B7966D4C1C}" dt="2024-01-09T21:44:52.866" v="862"/>
        <pc:sldMkLst>
          <pc:docMk/>
          <pc:sldMk cId="4137470548" sldId="273"/>
        </pc:sldMkLst>
        <pc:spChg chg="mod">
          <ac:chgData name="Michael Dorsey" userId="55fe7d32-ca7a-42b8-bfd4-8c73c44449d5" providerId="ADAL" clId="{1606D19F-356A-47E6-94B2-14B7966D4C1C}" dt="2024-01-09T21:44:38.428" v="859" actId="20577"/>
          <ac:spMkLst>
            <pc:docMk/>
            <pc:sldMk cId="4137470548" sldId="273"/>
            <ac:spMk id="2" creationId="{9E42C025-6969-1742-F676-755E196C8435}"/>
          </ac:spMkLst>
        </pc:spChg>
        <pc:spChg chg="mod">
          <ac:chgData name="Michael Dorsey" userId="55fe7d32-ca7a-42b8-bfd4-8c73c44449d5" providerId="ADAL" clId="{1606D19F-356A-47E6-94B2-14B7966D4C1C}" dt="2024-01-09T21:44:52.866" v="862"/>
          <ac:spMkLst>
            <pc:docMk/>
            <pc:sldMk cId="4137470548" sldId="273"/>
            <ac:spMk id="3" creationId="{5BEF766E-E389-3D61-CD4E-5C10DAB5FDB3}"/>
          </ac:spMkLst>
        </pc:spChg>
      </pc:sldChg>
      <pc:sldChg chg="add">
        <pc:chgData name="Michael Dorsey" userId="55fe7d32-ca7a-42b8-bfd4-8c73c44449d5" providerId="ADAL" clId="{1606D19F-356A-47E6-94B2-14B7966D4C1C}" dt="2024-01-09T22:05:05.311" v="906" actId="2890"/>
        <pc:sldMkLst>
          <pc:docMk/>
          <pc:sldMk cId="819174895" sldId="274"/>
        </pc:sldMkLst>
      </pc:sldChg>
      <pc:sldChg chg="add">
        <pc:chgData name="Michael Dorsey" userId="55fe7d32-ca7a-42b8-bfd4-8c73c44449d5" providerId="ADAL" clId="{1606D19F-356A-47E6-94B2-14B7966D4C1C}" dt="2024-01-09T22:05:44.253" v="962" actId="2890"/>
        <pc:sldMkLst>
          <pc:docMk/>
          <pc:sldMk cId="3783743299" sldId="275"/>
        </pc:sldMkLst>
      </pc:sldChg>
      <pc:sldChg chg="modSp add mod">
        <pc:chgData name="Michael Dorsey" userId="55fe7d32-ca7a-42b8-bfd4-8c73c44449d5" providerId="ADAL" clId="{1606D19F-356A-47E6-94B2-14B7966D4C1C}" dt="2024-01-10T17:03:35.235" v="2064" actId="113"/>
        <pc:sldMkLst>
          <pc:docMk/>
          <pc:sldMk cId="2108351888" sldId="276"/>
        </pc:sldMkLst>
        <pc:spChg chg="mod">
          <ac:chgData name="Michael Dorsey" userId="55fe7d32-ca7a-42b8-bfd4-8c73c44449d5" providerId="ADAL" clId="{1606D19F-356A-47E6-94B2-14B7966D4C1C}" dt="2024-01-09T22:25:28.751" v="1480" actId="20577"/>
          <ac:spMkLst>
            <pc:docMk/>
            <pc:sldMk cId="2108351888" sldId="276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03:35.235" v="2064" actId="113"/>
          <ac:spMkLst>
            <pc:docMk/>
            <pc:sldMk cId="2108351888" sldId="276"/>
            <ac:spMk id="3" creationId="{4EFB0C34-B6DA-4CB0-79B3-A7261CB76821}"/>
          </ac:spMkLst>
        </pc:spChg>
      </pc:sldChg>
      <pc:sldChg chg="modSp add mod">
        <pc:chgData name="Michael Dorsey" userId="55fe7d32-ca7a-42b8-bfd4-8c73c44449d5" providerId="ADAL" clId="{1606D19F-356A-47E6-94B2-14B7966D4C1C}" dt="2024-01-10T17:16:36.516" v="2301" actId="113"/>
        <pc:sldMkLst>
          <pc:docMk/>
          <pc:sldMk cId="2753327698" sldId="277"/>
        </pc:sldMkLst>
        <pc:spChg chg="mod">
          <ac:chgData name="Michael Dorsey" userId="55fe7d32-ca7a-42b8-bfd4-8c73c44449d5" providerId="ADAL" clId="{1606D19F-356A-47E6-94B2-14B7966D4C1C}" dt="2024-01-09T23:47:53.263" v="1760" actId="6549"/>
          <ac:spMkLst>
            <pc:docMk/>
            <pc:sldMk cId="2753327698" sldId="277"/>
            <ac:spMk id="2" creationId="{D901987B-7FC3-80AA-6684-1D3EDD0C8E66}"/>
          </ac:spMkLst>
        </pc:spChg>
        <pc:spChg chg="mod">
          <ac:chgData name="Michael Dorsey" userId="55fe7d32-ca7a-42b8-bfd4-8c73c44449d5" providerId="ADAL" clId="{1606D19F-356A-47E6-94B2-14B7966D4C1C}" dt="2024-01-10T17:16:36.516" v="2301" actId="113"/>
          <ac:spMkLst>
            <pc:docMk/>
            <pc:sldMk cId="2753327698" sldId="277"/>
            <ac:spMk id="3" creationId="{4EFB0C34-B6DA-4CB0-79B3-A7261CB76821}"/>
          </ac:spMkLst>
        </pc:spChg>
      </pc:sldChg>
    </pc:docChg>
  </pc:docChgLst>
  <pc:docChgLst>
    <pc:chgData name="Michael Dorsey" userId="55fe7d32-ca7a-42b8-bfd4-8c73c44449d5" providerId="ADAL" clId="{4E6E4BD1-D922-4362-84F3-D8A728F212AE}"/>
    <pc:docChg chg="undo custSel addSld delSld modSld sldOrd">
      <pc:chgData name="Michael Dorsey" userId="55fe7d32-ca7a-42b8-bfd4-8c73c44449d5" providerId="ADAL" clId="{4E6E4BD1-D922-4362-84F3-D8A728F212AE}" dt="2024-02-07T19:36:20.286" v="3850" actId="207"/>
      <pc:docMkLst>
        <pc:docMk/>
      </pc:docMkLst>
      <pc:sldChg chg="modSp mod">
        <pc:chgData name="Michael Dorsey" userId="55fe7d32-ca7a-42b8-bfd4-8c73c44449d5" providerId="ADAL" clId="{4E6E4BD1-D922-4362-84F3-D8A728F212AE}" dt="2024-02-06T20:16:17.232" v="50" actId="6549"/>
        <pc:sldMkLst>
          <pc:docMk/>
          <pc:sldMk cId="1854377183" sldId="264"/>
        </pc:sldMkLst>
        <pc:spChg chg="mod">
          <ac:chgData name="Michael Dorsey" userId="55fe7d32-ca7a-42b8-bfd4-8c73c44449d5" providerId="ADAL" clId="{4E6E4BD1-D922-4362-84F3-D8A728F212AE}" dt="2024-02-06T20:16:17.232" v="50" actId="6549"/>
          <ac:spMkLst>
            <pc:docMk/>
            <pc:sldMk cId="1854377183" sldId="264"/>
            <ac:spMk id="3" creationId="{1884FA8C-81D9-6753-2828-9F86C2A74BC1}"/>
          </ac:spMkLst>
        </pc:spChg>
      </pc:sldChg>
      <pc:sldChg chg="modSp mod">
        <pc:chgData name="Michael Dorsey" userId="55fe7d32-ca7a-42b8-bfd4-8c73c44449d5" providerId="ADAL" clId="{4E6E4BD1-D922-4362-84F3-D8A728F212AE}" dt="2024-02-06T20:15:00.144" v="14"/>
        <pc:sldMkLst>
          <pc:docMk/>
          <pc:sldMk cId="819174895" sldId="274"/>
        </pc:sldMkLst>
        <pc:spChg chg="mod">
          <ac:chgData name="Michael Dorsey" userId="55fe7d32-ca7a-42b8-bfd4-8c73c44449d5" providerId="ADAL" clId="{4E6E4BD1-D922-4362-84F3-D8A728F212AE}" dt="2024-02-06T20:14:55.006" v="5" actId="6549"/>
          <ac:spMkLst>
            <pc:docMk/>
            <pc:sldMk cId="819174895" sldId="274"/>
            <ac:spMk id="2" creationId="{644889FC-8CB1-8176-EF41-72DC5FE730FA}"/>
          </ac:spMkLst>
        </pc:spChg>
        <pc:spChg chg="mod">
          <ac:chgData name="Michael Dorsey" userId="55fe7d32-ca7a-42b8-bfd4-8c73c44449d5" providerId="ADAL" clId="{4E6E4BD1-D922-4362-84F3-D8A728F212AE}" dt="2024-02-06T20:15:00.144" v="14"/>
          <ac:spMkLst>
            <pc:docMk/>
            <pc:sldMk cId="819174895" sldId="274"/>
            <ac:spMk id="3" creationId="{1C912921-0CF5-2345-879C-C36E95F9660E}"/>
          </ac:spMkLst>
        </pc:spChg>
      </pc:sldChg>
      <pc:sldChg chg="modSp mod">
        <pc:chgData name="Michael Dorsey" userId="55fe7d32-ca7a-42b8-bfd4-8c73c44449d5" providerId="ADAL" clId="{4E6E4BD1-D922-4362-84F3-D8A728F212AE}" dt="2024-02-06T20:15:15.173" v="19"/>
        <pc:sldMkLst>
          <pc:docMk/>
          <pc:sldMk cId="3783743299" sldId="275"/>
        </pc:sldMkLst>
        <pc:spChg chg="mod">
          <ac:chgData name="Michael Dorsey" userId="55fe7d32-ca7a-42b8-bfd4-8c73c44449d5" providerId="ADAL" clId="{4E6E4BD1-D922-4362-84F3-D8A728F212AE}" dt="2024-02-06T20:15:15.173" v="19"/>
          <ac:spMkLst>
            <pc:docMk/>
            <pc:sldMk cId="3783743299" sldId="275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4E6E4BD1-D922-4362-84F3-D8A728F212AE}" dt="2024-02-06T21:43:32.974" v="3105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4E6E4BD1-D922-4362-84F3-D8A728F212AE}" dt="2024-02-06T21:43:32.974" v="3105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del">
        <pc:chgData name="Michael Dorsey" userId="55fe7d32-ca7a-42b8-bfd4-8c73c44449d5" providerId="ADAL" clId="{4E6E4BD1-D922-4362-84F3-D8A728F212AE}" dt="2024-02-06T20:15:18.997" v="20" actId="47"/>
        <pc:sldMkLst>
          <pc:docMk/>
          <pc:sldMk cId="1031002455" sldId="299"/>
        </pc:sldMkLst>
      </pc:sldChg>
      <pc:sldChg chg="del">
        <pc:chgData name="Michael Dorsey" userId="55fe7d32-ca7a-42b8-bfd4-8c73c44449d5" providerId="ADAL" clId="{4E6E4BD1-D922-4362-84F3-D8A728F212AE}" dt="2024-02-06T20:15:19.728" v="21" actId="47"/>
        <pc:sldMkLst>
          <pc:docMk/>
          <pc:sldMk cId="451108066" sldId="302"/>
        </pc:sldMkLst>
      </pc:sldChg>
      <pc:sldChg chg="modSp del mod">
        <pc:chgData name="Michael Dorsey" userId="55fe7d32-ca7a-42b8-bfd4-8c73c44449d5" providerId="ADAL" clId="{4E6E4BD1-D922-4362-84F3-D8A728F212AE}" dt="2024-02-06T21:20:23.597" v="3011" actId="47"/>
        <pc:sldMkLst>
          <pc:docMk/>
          <pc:sldMk cId="2159091364" sldId="308"/>
        </pc:sldMkLst>
        <pc:spChg chg="mod">
          <ac:chgData name="Michael Dorsey" userId="55fe7d32-ca7a-42b8-bfd4-8c73c44449d5" providerId="ADAL" clId="{4E6E4BD1-D922-4362-84F3-D8A728F212AE}" dt="2024-02-06T20:15:30.844" v="28" actId="20577"/>
          <ac:spMkLst>
            <pc:docMk/>
            <pc:sldMk cId="2159091364" sldId="308"/>
            <ac:spMk id="3" creationId="{4B6DE1C3-0C73-2598-E5F6-FFF931B71875}"/>
          </ac:spMkLst>
        </pc:spChg>
      </pc:sldChg>
      <pc:sldChg chg="modSp new mod modNotesTx">
        <pc:chgData name="Michael Dorsey" userId="55fe7d32-ca7a-42b8-bfd4-8c73c44449d5" providerId="ADAL" clId="{4E6E4BD1-D922-4362-84F3-D8A728F212AE}" dt="2024-02-07T19:36:20.286" v="3850" actId="207"/>
        <pc:sldMkLst>
          <pc:docMk/>
          <pc:sldMk cId="1926716871" sldId="309"/>
        </pc:sldMkLst>
        <pc:spChg chg="mod">
          <ac:chgData name="Michael Dorsey" userId="55fe7d32-ca7a-42b8-bfd4-8c73c44449d5" providerId="ADAL" clId="{4E6E4BD1-D922-4362-84F3-D8A728F212AE}" dt="2024-02-06T20:24:54.093" v="76" actId="20577"/>
          <ac:spMkLst>
            <pc:docMk/>
            <pc:sldMk cId="1926716871" sldId="309"/>
            <ac:spMk id="2" creationId="{C6EC10E8-9919-A658-771B-DC990C1CF772}"/>
          </ac:spMkLst>
        </pc:spChg>
        <pc:spChg chg="mod">
          <ac:chgData name="Michael Dorsey" userId="55fe7d32-ca7a-42b8-bfd4-8c73c44449d5" providerId="ADAL" clId="{4E6E4BD1-D922-4362-84F3-D8A728F212AE}" dt="2024-02-07T19:36:20.286" v="3850" actId="207"/>
          <ac:spMkLst>
            <pc:docMk/>
            <pc:sldMk cId="1926716871" sldId="309"/>
            <ac:spMk id="3" creationId="{D3C48F57-E5C6-9A8E-793A-503F048F832D}"/>
          </ac:spMkLst>
        </pc:spChg>
      </pc:sldChg>
      <pc:sldChg chg="modSp new del mod">
        <pc:chgData name="Michael Dorsey" userId="55fe7d32-ca7a-42b8-bfd4-8c73c44449d5" providerId="ADAL" clId="{4E6E4BD1-D922-4362-84F3-D8A728F212AE}" dt="2024-02-06T21:20:16.614" v="3010" actId="47"/>
        <pc:sldMkLst>
          <pc:docMk/>
          <pc:sldMk cId="1652493318" sldId="310"/>
        </pc:sldMkLst>
        <pc:spChg chg="mod">
          <ac:chgData name="Michael Dorsey" userId="55fe7d32-ca7a-42b8-bfd4-8c73c44449d5" providerId="ADAL" clId="{4E6E4BD1-D922-4362-84F3-D8A728F212AE}" dt="2024-02-06T20:26:15.770" v="124" actId="20577"/>
          <ac:spMkLst>
            <pc:docMk/>
            <pc:sldMk cId="1652493318" sldId="310"/>
            <ac:spMk id="2" creationId="{BC6E8B25-75FA-5D60-8AC8-A518D4740DED}"/>
          </ac:spMkLst>
        </pc:spChg>
        <pc:spChg chg="mod">
          <ac:chgData name="Michael Dorsey" userId="55fe7d32-ca7a-42b8-bfd4-8c73c44449d5" providerId="ADAL" clId="{4E6E4BD1-D922-4362-84F3-D8A728F212AE}" dt="2024-02-06T21:13:19.212" v="2210" actId="21"/>
          <ac:spMkLst>
            <pc:docMk/>
            <pc:sldMk cId="1652493318" sldId="310"/>
            <ac:spMk id="3" creationId="{841647BB-ECFF-9DAE-D994-6F284FAB0D0A}"/>
          </ac:spMkLst>
        </pc:spChg>
      </pc:sldChg>
      <pc:sldChg chg="delSp modSp new mod ord">
        <pc:chgData name="Michael Dorsey" userId="55fe7d32-ca7a-42b8-bfd4-8c73c44449d5" providerId="ADAL" clId="{4E6E4BD1-D922-4362-84F3-D8A728F212AE}" dt="2024-02-06T21:33:27.029" v="3065" actId="478"/>
        <pc:sldMkLst>
          <pc:docMk/>
          <pc:sldMk cId="1526986531" sldId="311"/>
        </pc:sldMkLst>
        <pc:spChg chg="mod">
          <ac:chgData name="Michael Dorsey" userId="55fe7d32-ca7a-42b8-bfd4-8c73c44449d5" providerId="ADAL" clId="{4E6E4BD1-D922-4362-84F3-D8A728F212AE}" dt="2024-02-06T21:24:32.369" v="3062" actId="20577"/>
          <ac:spMkLst>
            <pc:docMk/>
            <pc:sldMk cId="1526986531" sldId="311"/>
            <ac:spMk id="2" creationId="{ACBB2D62-21D9-9645-98A2-D8DF1423DD50}"/>
          </ac:spMkLst>
        </pc:spChg>
        <pc:spChg chg="del">
          <ac:chgData name="Michael Dorsey" userId="55fe7d32-ca7a-42b8-bfd4-8c73c44449d5" providerId="ADAL" clId="{4E6E4BD1-D922-4362-84F3-D8A728F212AE}" dt="2024-02-06T21:33:27.029" v="3065" actId="478"/>
          <ac:spMkLst>
            <pc:docMk/>
            <pc:sldMk cId="1526986531" sldId="311"/>
            <ac:spMk id="3" creationId="{EA0AB0A0-65E1-04D2-987B-A959F4D00A6C}"/>
          </ac:spMkLst>
        </pc:spChg>
      </pc:sldChg>
      <pc:sldChg chg="modSp add mod modNotesTx">
        <pc:chgData name="Michael Dorsey" userId="55fe7d32-ca7a-42b8-bfd4-8c73c44449d5" providerId="ADAL" clId="{4E6E4BD1-D922-4362-84F3-D8A728F212AE}" dt="2024-02-06T21:46:49.518" v="375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4E6E4BD1-D922-4362-84F3-D8A728F212AE}" dt="2024-02-06T21:46:49.518" v="375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addSp modSp new mod">
        <pc:chgData name="Michael Dorsey" userId="55fe7d32-ca7a-42b8-bfd4-8c73c44449d5" providerId="ADAL" clId="{4E6E4BD1-D922-4362-84F3-D8A728F212AE}" dt="2024-02-06T21:16:12.712" v="2512" actId="1076"/>
        <pc:sldMkLst>
          <pc:docMk/>
          <pc:sldMk cId="109199830" sldId="313"/>
        </pc:sldMkLst>
        <pc:spChg chg="mod">
          <ac:chgData name="Michael Dorsey" userId="55fe7d32-ca7a-42b8-bfd4-8c73c44449d5" providerId="ADAL" clId="{4E6E4BD1-D922-4362-84F3-D8A728F212AE}" dt="2024-02-06T20:46:52.668" v="1148" actId="20577"/>
          <ac:spMkLst>
            <pc:docMk/>
            <pc:sldMk cId="109199830" sldId="313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6:03.284" v="2509" actId="20577"/>
          <ac:spMkLst>
            <pc:docMk/>
            <pc:sldMk cId="109199830" sldId="313"/>
            <ac:spMk id="3" creationId="{C9F26B75-BD00-3834-A160-DD176EAB0B61}"/>
          </ac:spMkLst>
        </pc:spChg>
        <pc:picChg chg="add mod">
          <ac:chgData name="Michael Dorsey" userId="55fe7d32-ca7a-42b8-bfd4-8c73c44449d5" providerId="ADAL" clId="{4E6E4BD1-D922-4362-84F3-D8A728F212AE}" dt="2024-02-06T21:16:12.712" v="2512" actId="1076"/>
          <ac:picMkLst>
            <pc:docMk/>
            <pc:sldMk cId="109199830" sldId="313"/>
            <ac:picMk id="5" creationId="{BA2F8D12-536A-0192-F2B4-CC170DC70244}"/>
          </ac:picMkLst>
        </pc:picChg>
      </pc:sldChg>
      <pc:sldChg chg="modSp new mod">
        <pc:chgData name="Michael Dorsey" userId="55fe7d32-ca7a-42b8-bfd4-8c73c44449d5" providerId="ADAL" clId="{4E6E4BD1-D922-4362-84F3-D8A728F212AE}" dt="2024-02-06T21:51:36.568" v="3849" actId="113"/>
        <pc:sldMkLst>
          <pc:docMk/>
          <pc:sldMk cId="300977419" sldId="314"/>
        </pc:sldMkLst>
        <pc:spChg chg="mod">
          <ac:chgData name="Michael Dorsey" userId="55fe7d32-ca7a-42b8-bfd4-8c73c44449d5" providerId="ADAL" clId="{4E6E4BD1-D922-4362-84F3-D8A728F212AE}" dt="2024-02-06T20:50:54.269" v="1252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51:36.568" v="3849" actId="113"/>
          <ac:spMkLst>
            <pc:docMk/>
            <pc:sldMk cId="300977419" sldId="314"/>
            <ac:spMk id="3" creationId="{1CE207AB-E17A-2747-916C-2DE1F91B1070}"/>
          </ac:spMkLst>
        </pc:spChg>
      </pc:sldChg>
      <pc:sldChg chg="addSp modSp add mod modNotesTx">
        <pc:chgData name="Michael Dorsey" userId="55fe7d32-ca7a-42b8-bfd4-8c73c44449d5" providerId="ADAL" clId="{4E6E4BD1-D922-4362-84F3-D8A728F212AE}" dt="2024-02-06T21:00:32.182" v="2013" actId="113"/>
        <pc:sldMkLst>
          <pc:docMk/>
          <pc:sldMk cId="18689285" sldId="315"/>
        </pc:sldMkLst>
        <pc:spChg chg="mod">
          <ac:chgData name="Michael Dorsey" userId="55fe7d32-ca7a-42b8-bfd4-8c73c44449d5" providerId="ADAL" clId="{4E6E4BD1-D922-4362-84F3-D8A728F212AE}" dt="2024-02-06T20:53:40.103" v="1414" actId="20577"/>
          <ac:spMkLst>
            <pc:docMk/>
            <pc:sldMk cId="18689285" sldId="315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0:59:29.331" v="1994" actId="20577"/>
          <ac:spMkLst>
            <pc:docMk/>
            <pc:sldMk cId="18689285" sldId="315"/>
            <ac:spMk id="3" creationId="{1CE207AB-E17A-2747-916C-2DE1F91B1070}"/>
          </ac:spMkLst>
        </pc:spChg>
        <pc:picChg chg="add mod">
          <ac:chgData name="Michael Dorsey" userId="55fe7d32-ca7a-42b8-bfd4-8c73c44449d5" providerId="ADAL" clId="{4E6E4BD1-D922-4362-84F3-D8A728F212AE}" dt="2024-02-06T21:00:06.565" v="2002" actId="1076"/>
          <ac:picMkLst>
            <pc:docMk/>
            <pc:sldMk cId="18689285" sldId="315"/>
            <ac:picMk id="5" creationId="{CDB12971-5BB8-3747-5DBD-F858A50D54FE}"/>
          </ac:picMkLst>
        </pc:picChg>
      </pc:sldChg>
      <pc:sldChg chg="addSp delSp modSp add mod">
        <pc:chgData name="Michael Dorsey" userId="55fe7d32-ca7a-42b8-bfd4-8c73c44449d5" providerId="ADAL" clId="{4E6E4BD1-D922-4362-84F3-D8A728F212AE}" dt="2024-02-06T21:10:16.802" v="216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4E6E4BD1-D922-4362-84F3-D8A728F212AE}" dt="2024-02-06T21:03:58.100" v="2041" actId="20577"/>
          <ac:spMkLst>
            <pc:docMk/>
            <pc:sldMk cId="3999163914" sldId="316"/>
            <ac:spMk id="2" creationId="{36950D11-1574-7E5F-864C-D71C854D1617}"/>
          </ac:spMkLst>
        </pc:spChg>
        <pc:spChg chg="mod">
          <ac:chgData name="Michael Dorsey" userId="55fe7d32-ca7a-42b8-bfd4-8c73c44449d5" providerId="ADAL" clId="{4E6E4BD1-D922-4362-84F3-D8A728F212AE}" dt="2024-02-06T21:10:11.727" v="2161" actId="27636"/>
          <ac:spMkLst>
            <pc:docMk/>
            <pc:sldMk cId="3999163914" sldId="316"/>
            <ac:spMk id="3" creationId="{1CE207AB-E17A-2747-916C-2DE1F91B1070}"/>
          </ac:spMkLst>
        </pc:spChg>
        <pc:picChg chg="del">
          <ac:chgData name="Michael Dorsey" userId="55fe7d32-ca7a-42b8-bfd4-8c73c44449d5" providerId="ADAL" clId="{4E6E4BD1-D922-4362-84F3-D8A728F212AE}" dt="2024-02-06T21:03:49.305" v="2015" actId="478"/>
          <ac:picMkLst>
            <pc:docMk/>
            <pc:sldMk cId="3999163914" sldId="316"/>
            <ac:picMk id="5" creationId="{CDB12971-5BB8-3747-5DBD-F858A50D54FE}"/>
          </ac:picMkLst>
        </pc:picChg>
        <pc:picChg chg="add mod">
          <ac:chgData name="Michael Dorsey" userId="55fe7d32-ca7a-42b8-bfd4-8c73c44449d5" providerId="ADAL" clId="{4E6E4BD1-D922-4362-84F3-D8A728F212AE}" dt="2024-02-06T21:10:16.802" v="216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add mod">
        <pc:chgData name="Michael Dorsey" userId="55fe7d32-ca7a-42b8-bfd4-8c73c44449d5" providerId="ADAL" clId="{4E6E4BD1-D922-4362-84F3-D8A728F212AE}" dt="2024-02-06T21:19:28.063" v="3009" actId="20577"/>
        <pc:sldMkLst>
          <pc:docMk/>
          <pc:sldMk cId="3166939414" sldId="317"/>
        </pc:sldMkLst>
        <pc:spChg chg="mod">
          <ac:chgData name="Michael Dorsey" userId="55fe7d32-ca7a-42b8-bfd4-8c73c44449d5" providerId="ADAL" clId="{4E6E4BD1-D922-4362-84F3-D8A728F212AE}" dt="2024-02-06T21:16:31.221" v="2523" actId="20577"/>
          <ac:spMkLst>
            <pc:docMk/>
            <pc:sldMk cId="3166939414" sldId="317"/>
            <ac:spMk id="2" creationId="{694BA95B-A935-59FD-7A87-867CC54157BA}"/>
          </ac:spMkLst>
        </pc:spChg>
        <pc:spChg chg="mod">
          <ac:chgData name="Michael Dorsey" userId="55fe7d32-ca7a-42b8-bfd4-8c73c44449d5" providerId="ADAL" clId="{4E6E4BD1-D922-4362-84F3-D8A728F212AE}" dt="2024-02-06T21:19:28.063" v="3009" actId="20577"/>
          <ac:spMkLst>
            <pc:docMk/>
            <pc:sldMk cId="3166939414" sldId="317"/>
            <ac:spMk id="3" creationId="{C9F26B75-BD00-3834-A160-DD176EAB0B61}"/>
          </ac:spMkLst>
        </pc:spChg>
      </pc:sldChg>
      <pc:sldChg chg="modSp add mod">
        <pc:chgData name="Michael Dorsey" userId="55fe7d32-ca7a-42b8-bfd4-8c73c44449d5" providerId="ADAL" clId="{4E6E4BD1-D922-4362-84F3-D8A728F212AE}" dt="2024-02-06T21:48:10.491" v="3846" actId="20577"/>
        <pc:sldMkLst>
          <pc:docMk/>
          <pc:sldMk cId="4033330558" sldId="318"/>
        </pc:sldMkLst>
        <pc:spChg chg="mod">
          <ac:chgData name="Michael Dorsey" userId="55fe7d32-ca7a-42b8-bfd4-8c73c44449d5" providerId="ADAL" clId="{4E6E4BD1-D922-4362-84F3-D8A728F212AE}" dt="2024-02-06T21:48:10.491" v="3846" actId="20577"/>
          <ac:spMkLst>
            <pc:docMk/>
            <pc:sldMk cId="4033330558" sldId="318"/>
            <ac:spMk id="3" creationId="{D3C48F57-E5C6-9A8E-793A-503F048F832D}"/>
          </ac:spMkLst>
        </pc:spChg>
      </pc:sldChg>
    </pc:docChg>
  </pc:docChgLst>
  <pc:docChgLst>
    <pc:chgData name="Michael Dorsey" userId="55fe7d32-ca7a-42b8-bfd4-8c73c44449d5" providerId="ADAL" clId="{9C514A34-4860-47B4-A5C9-FCE3D9C5104F}"/>
    <pc:docChg chg="undo custSel addSld delSld modSld sldOrd">
      <pc:chgData name="Michael Dorsey" userId="55fe7d32-ca7a-42b8-bfd4-8c73c44449d5" providerId="ADAL" clId="{9C514A34-4860-47B4-A5C9-FCE3D9C5104F}" dt="2024-07-18T13:53:54.486" v="1294" actId="20577"/>
      <pc:docMkLst>
        <pc:docMk/>
      </pc:docMkLst>
      <pc:sldChg chg="del ord">
        <pc:chgData name="Michael Dorsey" userId="55fe7d32-ca7a-42b8-bfd4-8c73c44449d5" providerId="ADAL" clId="{9C514A34-4860-47B4-A5C9-FCE3D9C5104F}" dt="2024-07-11T19:40:05.283" v="16" actId="47"/>
        <pc:sldMkLst>
          <pc:docMk/>
          <pc:sldMk cId="1854377183" sldId="264"/>
        </pc:sldMkLst>
      </pc:sldChg>
      <pc:sldChg chg="modSp mod ord">
        <pc:chgData name="Michael Dorsey" userId="55fe7d32-ca7a-42b8-bfd4-8c73c44449d5" providerId="ADAL" clId="{9C514A34-4860-47B4-A5C9-FCE3D9C5104F}" dt="2024-07-11T19:39:51.940" v="12" actId="20577"/>
        <pc:sldMkLst>
          <pc:docMk/>
          <pc:sldMk cId="1850830688" sldId="290"/>
        </pc:sldMkLst>
        <pc:spChg chg="mod">
          <ac:chgData name="Michael Dorsey" userId="55fe7d32-ca7a-42b8-bfd4-8c73c44449d5" providerId="ADAL" clId="{9C514A34-4860-47B4-A5C9-FCE3D9C5104F}" dt="2024-07-11T19:39:51.940" v="12" actId="20577"/>
          <ac:spMkLst>
            <pc:docMk/>
            <pc:sldMk cId="1850830688" sldId="290"/>
            <ac:spMk id="3" creationId="{1C0A9F60-6FB7-3A2C-B7B7-94FF1F91C931}"/>
          </ac:spMkLst>
        </pc:spChg>
      </pc:sldChg>
      <pc:sldChg chg="modSp mod ord">
        <pc:chgData name="Michael Dorsey" userId="55fe7d32-ca7a-42b8-bfd4-8c73c44449d5" providerId="ADAL" clId="{9C514A34-4860-47B4-A5C9-FCE3D9C5104F}" dt="2024-07-15T17:01:28.687" v="82" actId="403"/>
        <pc:sldMkLst>
          <pc:docMk/>
          <pc:sldMk cId="1284490096" sldId="292"/>
        </pc:sldMkLst>
        <pc:spChg chg="mod">
          <ac:chgData name="Michael Dorsey" userId="55fe7d32-ca7a-42b8-bfd4-8c73c44449d5" providerId="ADAL" clId="{9C514A34-4860-47B4-A5C9-FCE3D9C5104F}" dt="2024-07-11T19:41:32.049" v="65" actId="20577"/>
          <ac:spMkLst>
            <pc:docMk/>
            <pc:sldMk cId="1284490096" sldId="292"/>
            <ac:spMk id="2" creationId="{D901987B-7FC3-80AA-6684-1D3EDD0C8E66}"/>
          </ac:spMkLst>
        </pc:spChg>
        <pc:spChg chg="mod">
          <ac:chgData name="Michael Dorsey" userId="55fe7d32-ca7a-42b8-bfd4-8c73c44449d5" providerId="ADAL" clId="{9C514A34-4860-47B4-A5C9-FCE3D9C5104F}" dt="2024-07-15T17:01:28.687" v="82" actId="403"/>
          <ac:spMkLst>
            <pc:docMk/>
            <pc:sldMk cId="1284490096" sldId="292"/>
            <ac:spMk id="3" creationId="{4EFB0C34-B6DA-4CB0-79B3-A7261CB76821}"/>
          </ac:spMkLst>
        </pc:spChg>
      </pc:sldChg>
      <pc:sldChg chg="modSp mod">
        <pc:chgData name="Michael Dorsey" userId="55fe7d32-ca7a-42b8-bfd4-8c73c44449d5" providerId="ADAL" clId="{9C514A34-4860-47B4-A5C9-FCE3D9C5104F}" dt="2024-07-16T19:44:04.382" v="171" actId="20577"/>
        <pc:sldMkLst>
          <pc:docMk/>
          <pc:sldMk cId="1926716871" sldId="309"/>
        </pc:sldMkLst>
        <pc:spChg chg="mod">
          <ac:chgData name="Michael Dorsey" userId="55fe7d32-ca7a-42b8-bfd4-8c73c44449d5" providerId="ADAL" clId="{9C514A34-4860-47B4-A5C9-FCE3D9C5104F}" dt="2024-07-16T19:44:04.382" v="171" actId="20577"/>
          <ac:spMkLst>
            <pc:docMk/>
            <pc:sldMk cId="1926716871" sldId="309"/>
            <ac:spMk id="3" creationId="{D3C48F57-E5C6-9A8E-793A-503F048F832D}"/>
          </ac:spMkLst>
        </pc:spChg>
      </pc:sldChg>
      <pc:sldChg chg="del ord">
        <pc:chgData name="Michael Dorsey" userId="55fe7d32-ca7a-42b8-bfd4-8c73c44449d5" providerId="ADAL" clId="{9C514A34-4860-47B4-A5C9-FCE3D9C5104F}" dt="2024-07-11T19:42:21.145" v="67" actId="47"/>
        <pc:sldMkLst>
          <pc:docMk/>
          <pc:sldMk cId="1526986531" sldId="311"/>
        </pc:sldMkLst>
      </pc:sldChg>
      <pc:sldChg chg="modSp mod">
        <pc:chgData name="Michael Dorsey" userId="55fe7d32-ca7a-42b8-bfd4-8c73c44449d5" providerId="ADAL" clId="{9C514A34-4860-47B4-A5C9-FCE3D9C5104F}" dt="2024-07-16T19:46:24.437" v="242" actId="20577"/>
        <pc:sldMkLst>
          <pc:docMk/>
          <pc:sldMk cId="4026561976" sldId="312"/>
        </pc:sldMkLst>
        <pc:spChg chg="mod">
          <ac:chgData name="Michael Dorsey" userId="55fe7d32-ca7a-42b8-bfd4-8c73c44449d5" providerId="ADAL" clId="{9C514A34-4860-47B4-A5C9-FCE3D9C5104F}" dt="2024-07-16T19:46:24.437" v="242" actId="20577"/>
          <ac:spMkLst>
            <pc:docMk/>
            <pc:sldMk cId="4026561976" sldId="312"/>
            <ac:spMk id="3" creationId="{D3C48F57-E5C6-9A8E-793A-503F048F832D}"/>
          </ac:spMkLst>
        </pc:spChg>
      </pc:sldChg>
      <pc:sldChg chg="modSp mod">
        <pc:chgData name="Michael Dorsey" userId="55fe7d32-ca7a-42b8-bfd4-8c73c44449d5" providerId="ADAL" clId="{9C514A34-4860-47B4-A5C9-FCE3D9C5104F}" dt="2024-07-16T20:07:50.729" v="917" actId="313"/>
        <pc:sldMkLst>
          <pc:docMk/>
          <pc:sldMk cId="109199830" sldId="313"/>
        </pc:sldMkLst>
        <pc:spChg chg="mod">
          <ac:chgData name="Michael Dorsey" userId="55fe7d32-ca7a-42b8-bfd4-8c73c44449d5" providerId="ADAL" clId="{9C514A34-4860-47B4-A5C9-FCE3D9C5104F}" dt="2024-07-16T20:07:50.729" v="917" actId="313"/>
          <ac:spMkLst>
            <pc:docMk/>
            <pc:sldMk cId="109199830" sldId="313"/>
            <ac:spMk id="3" creationId="{C9F26B75-BD00-3834-A160-DD176EAB0B61}"/>
          </ac:spMkLst>
        </pc:spChg>
      </pc:sldChg>
      <pc:sldChg chg="modSp mod">
        <pc:chgData name="Michael Dorsey" userId="55fe7d32-ca7a-42b8-bfd4-8c73c44449d5" providerId="ADAL" clId="{9C514A34-4860-47B4-A5C9-FCE3D9C5104F}" dt="2024-07-16T19:50:55.088" v="542" actId="20577"/>
        <pc:sldMkLst>
          <pc:docMk/>
          <pc:sldMk cId="300977419" sldId="314"/>
        </pc:sldMkLst>
        <pc:spChg chg="mod">
          <ac:chgData name="Michael Dorsey" userId="55fe7d32-ca7a-42b8-bfd4-8c73c44449d5" providerId="ADAL" clId="{9C514A34-4860-47B4-A5C9-FCE3D9C5104F}" dt="2024-07-16T19:48:01.814" v="344" actId="20577"/>
          <ac:spMkLst>
            <pc:docMk/>
            <pc:sldMk cId="300977419" sldId="314"/>
            <ac:spMk id="2" creationId="{36950D11-1574-7E5F-864C-D71C854D1617}"/>
          </ac:spMkLst>
        </pc:spChg>
        <pc:spChg chg="mod">
          <ac:chgData name="Michael Dorsey" userId="55fe7d32-ca7a-42b8-bfd4-8c73c44449d5" providerId="ADAL" clId="{9C514A34-4860-47B4-A5C9-FCE3D9C5104F}" dt="2024-07-16T19:50:55.088" v="542" actId="20577"/>
          <ac:spMkLst>
            <pc:docMk/>
            <pc:sldMk cId="300977419" sldId="314"/>
            <ac:spMk id="3" creationId="{1CE207AB-E17A-2747-916C-2DE1F91B1070}"/>
          </ac:spMkLst>
        </pc:spChg>
      </pc:sldChg>
      <pc:sldChg chg="modSp mod modNotesTx">
        <pc:chgData name="Michael Dorsey" userId="55fe7d32-ca7a-42b8-bfd4-8c73c44449d5" providerId="ADAL" clId="{9C514A34-4860-47B4-A5C9-FCE3D9C5104F}" dt="2024-07-16T19:57:33.191" v="576" actId="20577"/>
        <pc:sldMkLst>
          <pc:docMk/>
          <pc:sldMk cId="18689285" sldId="315"/>
        </pc:sldMkLst>
        <pc:spChg chg="mod">
          <ac:chgData name="Michael Dorsey" userId="55fe7d32-ca7a-42b8-bfd4-8c73c44449d5" providerId="ADAL" clId="{9C514A34-4860-47B4-A5C9-FCE3D9C5104F}" dt="2024-07-16T19:57:18.183" v="544" actId="114"/>
          <ac:spMkLst>
            <pc:docMk/>
            <pc:sldMk cId="18689285" sldId="315"/>
            <ac:spMk id="3" creationId="{1CE207AB-E17A-2747-916C-2DE1F91B1070}"/>
          </ac:spMkLst>
        </pc:spChg>
      </pc:sldChg>
      <pc:sldChg chg="modSp mod modNotesTx">
        <pc:chgData name="Michael Dorsey" userId="55fe7d32-ca7a-42b8-bfd4-8c73c44449d5" providerId="ADAL" clId="{9C514A34-4860-47B4-A5C9-FCE3D9C5104F}" dt="2024-07-16T20:05:20.135" v="814" actId="1076"/>
        <pc:sldMkLst>
          <pc:docMk/>
          <pc:sldMk cId="3999163914" sldId="316"/>
        </pc:sldMkLst>
        <pc:spChg chg="mod">
          <ac:chgData name="Michael Dorsey" userId="55fe7d32-ca7a-42b8-bfd4-8c73c44449d5" providerId="ADAL" clId="{9C514A34-4860-47B4-A5C9-FCE3D9C5104F}" dt="2024-07-16T20:05:17.657" v="813" actId="20577"/>
          <ac:spMkLst>
            <pc:docMk/>
            <pc:sldMk cId="3999163914" sldId="316"/>
            <ac:spMk id="3" creationId="{1CE207AB-E17A-2747-916C-2DE1F91B1070}"/>
          </ac:spMkLst>
        </pc:spChg>
        <pc:picChg chg="mod">
          <ac:chgData name="Michael Dorsey" userId="55fe7d32-ca7a-42b8-bfd4-8c73c44449d5" providerId="ADAL" clId="{9C514A34-4860-47B4-A5C9-FCE3D9C5104F}" dt="2024-07-16T20:05:20.135" v="814" actId="1076"/>
          <ac:picMkLst>
            <pc:docMk/>
            <pc:sldMk cId="3999163914" sldId="316"/>
            <ac:picMk id="6" creationId="{C95C997A-FA6D-72EE-FF18-D37916B4593A}"/>
          </ac:picMkLst>
        </pc:picChg>
      </pc:sldChg>
      <pc:sldChg chg="modSp mod">
        <pc:chgData name="Michael Dorsey" userId="55fe7d32-ca7a-42b8-bfd4-8c73c44449d5" providerId="ADAL" clId="{9C514A34-4860-47B4-A5C9-FCE3D9C5104F}" dt="2024-07-16T20:08:26.670" v="920" actId="114"/>
        <pc:sldMkLst>
          <pc:docMk/>
          <pc:sldMk cId="3166939414" sldId="317"/>
        </pc:sldMkLst>
        <pc:spChg chg="mod">
          <ac:chgData name="Michael Dorsey" userId="55fe7d32-ca7a-42b8-bfd4-8c73c44449d5" providerId="ADAL" clId="{9C514A34-4860-47B4-A5C9-FCE3D9C5104F}" dt="2024-07-16T20:08:26.670" v="920" actId="114"/>
          <ac:spMkLst>
            <pc:docMk/>
            <pc:sldMk cId="3166939414" sldId="317"/>
            <ac:spMk id="3" creationId="{C9F26B75-BD00-3834-A160-DD176EAB0B61}"/>
          </ac:spMkLst>
        </pc:spChg>
      </pc:sldChg>
      <pc:sldChg chg="modSp mod">
        <pc:chgData name="Michael Dorsey" userId="55fe7d32-ca7a-42b8-bfd4-8c73c44449d5" providerId="ADAL" clId="{9C514A34-4860-47B4-A5C9-FCE3D9C5104F}" dt="2024-07-18T13:34:18.395" v="1156" actId="6549"/>
        <pc:sldMkLst>
          <pc:docMk/>
          <pc:sldMk cId="4033330558" sldId="318"/>
        </pc:sldMkLst>
        <pc:spChg chg="mod">
          <ac:chgData name="Michael Dorsey" userId="55fe7d32-ca7a-42b8-bfd4-8c73c44449d5" providerId="ADAL" clId="{9C514A34-4860-47B4-A5C9-FCE3D9C5104F}" dt="2024-07-18T13:34:18.395" v="1156" actId="6549"/>
          <ac:spMkLst>
            <pc:docMk/>
            <pc:sldMk cId="4033330558" sldId="318"/>
            <ac:spMk id="3" creationId="{D3C48F57-E5C6-9A8E-793A-503F048F832D}"/>
          </ac:spMkLst>
        </pc:spChg>
      </pc:sldChg>
      <pc:sldChg chg="modSp mod">
        <pc:chgData name="Michael Dorsey" userId="55fe7d32-ca7a-42b8-bfd4-8c73c44449d5" providerId="ADAL" clId="{9C514A34-4860-47B4-A5C9-FCE3D9C5104F}" dt="2024-07-18T13:38:43.421" v="1249" actId="115"/>
        <pc:sldMkLst>
          <pc:docMk/>
          <pc:sldMk cId="1621998341" sldId="319"/>
        </pc:sldMkLst>
        <pc:spChg chg="mod">
          <ac:chgData name="Michael Dorsey" userId="55fe7d32-ca7a-42b8-bfd4-8c73c44449d5" providerId="ADAL" clId="{9C514A34-4860-47B4-A5C9-FCE3D9C5104F}" dt="2024-07-18T13:38:43.421" v="1249" actId="115"/>
          <ac:spMkLst>
            <pc:docMk/>
            <pc:sldMk cId="1621998341" sldId="319"/>
            <ac:spMk id="3" creationId="{D9AF94DE-44A0-8177-FCC5-1E8E7A67F3EE}"/>
          </ac:spMkLst>
        </pc:spChg>
        <pc:picChg chg="mod">
          <ac:chgData name="Michael Dorsey" userId="55fe7d32-ca7a-42b8-bfd4-8c73c44449d5" providerId="ADAL" clId="{9C514A34-4860-47B4-A5C9-FCE3D9C5104F}" dt="2024-07-16T20:20:27.161" v="1028" actId="1076"/>
          <ac:picMkLst>
            <pc:docMk/>
            <pc:sldMk cId="1621998341" sldId="319"/>
            <ac:picMk id="6" creationId="{95CB686B-3EF4-BF15-83B1-DF7169CC6BB3}"/>
          </ac:picMkLst>
        </pc:picChg>
      </pc:sldChg>
      <pc:sldChg chg="modSp mod modNotesTx">
        <pc:chgData name="Michael Dorsey" userId="55fe7d32-ca7a-42b8-bfd4-8c73c44449d5" providerId="ADAL" clId="{9C514A34-4860-47B4-A5C9-FCE3D9C5104F}" dt="2024-07-18T13:37:31.705" v="1246" actId="114"/>
        <pc:sldMkLst>
          <pc:docMk/>
          <pc:sldMk cId="223552787" sldId="321"/>
        </pc:sldMkLst>
        <pc:spChg chg="mod">
          <ac:chgData name="Michael Dorsey" userId="55fe7d32-ca7a-42b8-bfd4-8c73c44449d5" providerId="ADAL" clId="{9C514A34-4860-47B4-A5C9-FCE3D9C5104F}" dt="2024-07-18T13:37:31.705" v="1246" actId="114"/>
          <ac:spMkLst>
            <pc:docMk/>
            <pc:sldMk cId="223552787" sldId="321"/>
            <ac:spMk id="3" creationId="{457A582C-1F88-1A19-B05C-4C30C730C5B2}"/>
          </ac:spMkLst>
        </pc:spChg>
        <pc:picChg chg="mod">
          <ac:chgData name="Michael Dorsey" userId="55fe7d32-ca7a-42b8-bfd4-8c73c44449d5" providerId="ADAL" clId="{9C514A34-4860-47B4-A5C9-FCE3D9C5104F}" dt="2024-07-16T20:09:08.809" v="923" actId="1076"/>
          <ac:picMkLst>
            <pc:docMk/>
            <pc:sldMk cId="223552787" sldId="321"/>
            <ac:picMk id="5" creationId="{215B1631-DEE7-1950-39ED-36DF3FA103F3}"/>
          </ac:picMkLst>
        </pc:picChg>
      </pc:sldChg>
      <pc:sldChg chg="modSp mod">
        <pc:chgData name="Michael Dorsey" userId="55fe7d32-ca7a-42b8-bfd4-8c73c44449d5" providerId="ADAL" clId="{9C514A34-4860-47B4-A5C9-FCE3D9C5104F}" dt="2024-07-16T20:12:47.220" v="998" actId="313"/>
        <pc:sldMkLst>
          <pc:docMk/>
          <pc:sldMk cId="1000351309" sldId="322"/>
        </pc:sldMkLst>
        <pc:spChg chg="mod">
          <ac:chgData name="Michael Dorsey" userId="55fe7d32-ca7a-42b8-bfd4-8c73c44449d5" providerId="ADAL" clId="{9C514A34-4860-47B4-A5C9-FCE3D9C5104F}" dt="2024-07-16T20:12:47.220" v="998" actId="313"/>
          <ac:spMkLst>
            <pc:docMk/>
            <pc:sldMk cId="1000351309" sldId="322"/>
            <ac:spMk id="3" creationId="{124AD34E-CCD4-003C-B67D-3BE732DE5413}"/>
          </ac:spMkLst>
        </pc:spChg>
      </pc:sldChg>
      <pc:sldChg chg="modSp mod">
        <pc:chgData name="Michael Dorsey" userId="55fe7d32-ca7a-42b8-bfd4-8c73c44449d5" providerId="ADAL" clId="{9C514A34-4860-47B4-A5C9-FCE3D9C5104F}" dt="2024-07-16T20:14:22.795" v="1004" actId="313"/>
        <pc:sldMkLst>
          <pc:docMk/>
          <pc:sldMk cId="3953324144" sldId="323"/>
        </pc:sldMkLst>
        <pc:spChg chg="mod">
          <ac:chgData name="Michael Dorsey" userId="55fe7d32-ca7a-42b8-bfd4-8c73c44449d5" providerId="ADAL" clId="{9C514A34-4860-47B4-A5C9-FCE3D9C5104F}" dt="2024-07-16T20:14:22.795" v="1004" actId="313"/>
          <ac:spMkLst>
            <pc:docMk/>
            <pc:sldMk cId="3953324144" sldId="323"/>
            <ac:spMk id="3" creationId="{5D870ABC-7962-12B3-DAC9-0FD58C9CF770}"/>
          </ac:spMkLst>
        </pc:spChg>
      </pc:sldChg>
      <pc:sldChg chg="modSp mod">
        <pc:chgData name="Michael Dorsey" userId="55fe7d32-ca7a-42b8-bfd4-8c73c44449d5" providerId="ADAL" clId="{9C514A34-4860-47B4-A5C9-FCE3D9C5104F}" dt="2024-07-16T20:17:52.448" v="1018" actId="114"/>
        <pc:sldMkLst>
          <pc:docMk/>
          <pc:sldMk cId="461118335" sldId="325"/>
        </pc:sldMkLst>
        <pc:spChg chg="mod">
          <ac:chgData name="Michael Dorsey" userId="55fe7d32-ca7a-42b8-bfd4-8c73c44449d5" providerId="ADAL" clId="{9C514A34-4860-47B4-A5C9-FCE3D9C5104F}" dt="2024-07-16T20:17:52.448" v="1018" actId="114"/>
          <ac:spMkLst>
            <pc:docMk/>
            <pc:sldMk cId="461118335" sldId="325"/>
            <ac:spMk id="3" creationId="{D9AF94DE-44A0-8177-FCC5-1E8E7A67F3EE}"/>
          </ac:spMkLst>
        </pc:spChg>
      </pc:sldChg>
      <pc:sldChg chg="modSp mod">
        <pc:chgData name="Michael Dorsey" userId="55fe7d32-ca7a-42b8-bfd4-8c73c44449d5" providerId="ADAL" clId="{9C514A34-4860-47B4-A5C9-FCE3D9C5104F}" dt="2024-07-18T13:38:32.011" v="1247" actId="115"/>
        <pc:sldMkLst>
          <pc:docMk/>
          <pc:sldMk cId="2518340530" sldId="326"/>
        </pc:sldMkLst>
        <pc:spChg chg="mod">
          <ac:chgData name="Michael Dorsey" userId="55fe7d32-ca7a-42b8-bfd4-8c73c44449d5" providerId="ADAL" clId="{9C514A34-4860-47B4-A5C9-FCE3D9C5104F}" dt="2024-07-18T13:38:32.011" v="1247" actId="115"/>
          <ac:spMkLst>
            <pc:docMk/>
            <pc:sldMk cId="2518340530" sldId="326"/>
            <ac:spMk id="3" creationId="{D9AF94DE-44A0-8177-FCC5-1E8E7A67F3EE}"/>
          </ac:spMkLst>
        </pc:spChg>
      </pc:sldChg>
      <pc:sldChg chg="modSp mod">
        <pc:chgData name="Michael Dorsey" userId="55fe7d32-ca7a-42b8-bfd4-8c73c44449d5" providerId="ADAL" clId="{9C514A34-4860-47B4-A5C9-FCE3D9C5104F}" dt="2024-07-18T13:38:37.124" v="1248" actId="115"/>
        <pc:sldMkLst>
          <pc:docMk/>
          <pc:sldMk cId="1281240212" sldId="327"/>
        </pc:sldMkLst>
        <pc:spChg chg="mod">
          <ac:chgData name="Michael Dorsey" userId="55fe7d32-ca7a-42b8-bfd4-8c73c44449d5" providerId="ADAL" clId="{9C514A34-4860-47B4-A5C9-FCE3D9C5104F}" dt="2024-07-18T13:38:37.124" v="1248" actId="115"/>
          <ac:spMkLst>
            <pc:docMk/>
            <pc:sldMk cId="1281240212" sldId="327"/>
            <ac:spMk id="3" creationId="{D9AF94DE-44A0-8177-FCC5-1E8E7A67F3EE}"/>
          </ac:spMkLst>
        </pc:spChg>
      </pc:sldChg>
      <pc:sldChg chg="modSp mod">
        <pc:chgData name="Michael Dorsey" userId="55fe7d32-ca7a-42b8-bfd4-8c73c44449d5" providerId="ADAL" clId="{9C514A34-4860-47B4-A5C9-FCE3D9C5104F}" dt="2024-07-16T20:22:04.154" v="1029" actId="20577"/>
        <pc:sldMkLst>
          <pc:docMk/>
          <pc:sldMk cId="2093019017" sldId="328"/>
        </pc:sldMkLst>
        <pc:spChg chg="mod">
          <ac:chgData name="Michael Dorsey" userId="55fe7d32-ca7a-42b8-bfd4-8c73c44449d5" providerId="ADAL" clId="{9C514A34-4860-47B4-A5C9-FCE3D9C5104F}" dt="2024-07-16T20:22:04.154" v="1029" actId="20577"/>
          <ac:spMkLst>
            <pc:docMk/>
            <pc:sldMk cId="2093019017" sldId="328"/>
            <ac:spMk id="3" creationId="{D9AF94DE-44A0-8177-FCC5-1E8E7A67F3EE}"/>
          </ac:spMkLst>
        </pc:spChg>
      </pc:sldChg>
      <pc:sldChg chg="modSp mod">
        <pc:chgData name="Michael Dorsey" userId="55fe7d32-ca7a-42b8-bfd4-8c73c44449d5" providerId="ADAL" clId="{9C514A34-4860-47B4-A5C9-FCE3D9C5104F}" dt="2024-07-18T13:53:54.486" v="1294" actId="20577"/>
        <pc:sldMkLst>
          <pc:docMk/>
          <pc:sldMk cId="311717700" sldId="329"/>
        </pc:sldMkLst>
        <pc:spChg chg="mod">
          <ac:chgData name="Michael Dorsey" userId="55fe7d32-ca7a-42b8-bfd4-8c73c44449d5" providerId="ADAL" clId="{9C514A34-4860-47B4-A5C9-FCE3D9C5104F}" dt="2024-07-18T13:53:54.486" v="1294" actId="20577"/>
          <ac:spMkLst>
            <pc:docMk/>
            <pc:sldMk cId="311717700" sldId="329"/>
            <ac:spMk id="3" creationId="{124AD34E-CCD4-003C-B67D-3BE732DE5413}"/>
          </ac:spMkLst>
        </pc:spChg>
      </pc:sldChg>
      <pc:sldChg chg="modSp mod">
        <pc:chgData name="Michael Dorsey" userId="55fe7d32-ca7a-42b8-bfd4-8c73c44449d5" providerId="ADAL" clId="{9C514A34-4860-47B4-A5C9-FCE3D9C5104F}" dt="2024-07-16T20:32:01.470" v="1124" actId="6549"/>
        <pc:sldMkLst>
          <pc:docMk/>
          <pc:sldMk cId="4222239233" sldId="330"/>
        </pc:sldMkLst>
        <pc:spChg chg="mod">
          <ac:chgData name="Michael Dorsey" userId="55fe7d32-ca7a-42b8-bfd4-8c73c44449d5" providerId="ADAL" clId="{9C514A34-4860-47B4-A5C9-FCE3D9C5104F}" dt="2024-07-16T20:32:01.470" v="1124" actId="6549"/>
          <ac:spMkLst>
            <pc:docMk/>
            <pc:sldMk cId="4222239233" sldId="330"/>
            <ac:spMk id="3" creationId="{B8F8744B-283E-924B-D2D9-3845AE65ECC6}"/>
          </ac:spMkLst>
        </pc:spChg>
      </pc:sldChg>
      <pc:sldChg chg="del">
        <pc:chgData name="Michael Dorsey" userId="55fe7d32-ca7a-42b8-bfd4-8c73c44449d5" providerId="ADAL" clId="{9C514A34-4860-47B4-A5C9-FCE3D9C5104F}" dt="2024-07-11T19:42:17.095" v="66" actId="47"/>
        <pc:sldMkLst>
          <pc:docMk/>
          <pc:sldMk cId="96372802" sldId="331"/>
        </pc:sldMkLst>
      </pc:sldChg>
      <pc:sldChg chg="modSp mod ord">
        <pc:chgData name="Michael Dorsey" userId="55fe7d32-ca7a-42b8-bfd4-8c73c44449d5" providerId="ADAL" clId="{9C514A34-4860-47B4-A5C9-FCE3D9C5104F}" dt="2024-07-15T17:01:06.900" v="81" actId="403"/>
        <pc:sldMkLst>
          <pc:docMk/>
          <pc:sldMk cId="738599725" sldId="332"/>
        </pc:sldMkLst>
        <pc:spChg chg="mod">
          <ac:chgData name="Michael Dorsey" userId="55fe7d32-ca7a-42b8-bfd4-8c73c44449d5" providerId="ADAL" clId="{9C514A34-4860-47B4-A5C9-FCE3D9C5104F}" dt="2024-07-15T17:01:06.900" v="81" actId="403"/>
          <ac:spMkLst>
            <pc:docMk/>
            <pc:sldMk cId="738599725" sldId="332"/>
            <ac:spMk id="3" creationId="{1884FA8C-81D9-6753-2828-9F86C2A74BC1}"/>
          </ac:spMkLst>
        </pc:spChg>
      </pc:sldChg>
      <pc:sldChg chg="del ord">
        <pc:chgData name="Michael Dorsey" userId="55fe7d32-ca7a-42b8-bfd4-8c73c44449d5" providerId="ADAL" clId="{9C514A34-4860-47B4-A5C9-FCE3D9C5104F}" dt="2024-07-11T19:39:56.722" v="13" actId="47"/>
        <pc:sldMkLst>
          <pc:docMk/>
          <pc:sldMk cId="3432595047" sldId="333"/>
        </pc:sldMkLst>
      </pc:sldChg>
      <pc:sldChg chg="addSp delSp modSp new mod modClrScheme chgLayout">
        <pc:chgData name="Michael Dorsey" userId="55fe7d32-ca7a-42b8-bfd4-8c73c44449d5" providerId="ADAL" clId="{9C514A34-4860-47B4-A5C9-FCE3D9C5104F}" dt="2024-07-18T13:35:50.993" v="1193" actId="6549"/>
        <pc:sldMkLst>
          <pc:docMk/>
          <pc:sldMk cId="3664008904" sldId="333"/>
        </pc:sldMkLst>
        <pc:spChg chg="mod ord">
          <ac:chgData name="Michael Dorsey" userId="55fe7d32-ca7a-42b8-bfd4-8c73c44449d5" providerId="ADAL" clId="{9C514A34-4860-47B4-A5C9-FCE3D9C5104F}" dt="2024-07-16T20:02:57.136" v="702" actId="20577"/>
          <ac:spMkLst>
            <pc:docMk/>
            <pc:sldMk cId="3664008904" sldId="333"/>
            <ac:spMk id="2" creationId="{4776301F-5175-0D0B-5278-F6108D3A3685}"/>
          </ac:spMkLst>
        </pc:spChg>
        <pc:spChg chg="del mod ord">
          <ac:chgData name="Michael Dorsey" userId="55fe7d32-ca7a-42b8-bfd4-8c73c44449d5" providerId="ADAL" clId="{9C514A34-4860-47B4-A5C9-FCE3D9C5104F}" dt="2024-07-16T20:01:50.639" v="660" actId="700"/>
          <ac:spMkLst>
            <pc:docMk/>
            <pc:sldMk cId="3664008904" sldId="333"/>
            <ac:spMk id="3" creationId="{8CFA9714-16B2-781F-4AD1-31239586885D}"/>
          </ac:spMkLst>
        </pc:spChg>
        <pc:spChg chg="add mod ord">
          <ac:chgData name="Michael Dorsey" userId="55fe7d32-ca7a-42b8-bfd4-8c73c44449d5" providerId="ADAL" clId="{9C514A34-4860-47B4-A5C9-FCE3D9C5104F}" dt="2024-07-18T13:35:28.941" v="1180" actId="6549"/>
          <ac:spMkLst>
            <pc:docMk/>
            <pc:sldMk cId="3664008904" sldId="333"/>
            <ac:spMk id="4" creationId="{3A28A1C6-DB32-6F52-73A6-8631B6A0AFDA}"/>
          </ac:spMkLst>
        </pc:spChg>
        <pc:spChg chg="add mod ord">
          <ac:chgData name="Michael Dorsey" userId="55fe7d32-ca7a-42b8-bfd4-8c73c44449d5" providerId="ADAL" clId="{9C514A34-4860-47B4-A5C9-FCE3D9C5104F}" dt="2024-07-18T13:35:50.993" v="1193" actId="6549"/>
          <ac:spMkLst>
            <pc:docMk/>
            <pc:sldMk cId="3664008904" sldId="333"/>
            <ac:spMk id="5" creationId="{C5DBE33A-CC50-F9E2-C824-ABB317A4DEBD}"/>
          </ac:spMkLst>
        </pc:spChg>
      </pc:sldChg>
      <pc:sldChg chg="modSp add mod">
        <pc:chgData name="Michael Dorsey" userId="55fe7d32-ca7a-42b8-bfd4-8c73c44449d5" providerId="ADAL" clId="{9C514A34-4860-47B4-A5C9-FCE3D9C5104F}" dt="2024-07-18T13:37:07.352" v="1245" actId="6549"/>
        <pc:sldMkLst>
          <pc:docMk/>
          <pc:sldMk cId="2433488367" sldId="334"/>
        </pc:sldMkLst>
        <pc:spChg chg="mod">
          <ac:chgData name="Michael Dorsey" userId="55fe7d32-ca7a-42b8-bfd4-8c73c44449d5" providerId="ADAL" clId="{9C514A34-4860-47B4-A5C9-FCE3D9C5104F}" dt="2024-07-16T20:04:21.139" v="770" actId="6549"/>
          <ac:spMkLst>
            <pc:docMk/>
            <pc:sldMk cId="2433488367" sldId="334"/>
            <ac:spMk id="2" creationId="{4776301F-5175-0D0B-5278-F6108D3A3685}"/>
          </ac:spMkLst>
        </pc:spChg>
        <pc:spChg chg="mod">
          <ac:chgData name="Michael Dorsey" userId="55fe7d32-ca7a-42b8-bfd4-8c73c44449d5" providerId="ADAL" clId="{9C514A34-4860-47B4-A5C9-FCE3D9C5104F}" dt="2024-07-18T13:36:26.941" v="1215" actId="20577"/>
          <ac:spMkLst>
            <pc:docMk/>
            <pc:sldMk cId="2433488367" sldId="334"/>
            <ac:spMk id="4" creationId="{3A28A1C6-DB32-6F52-73A6-8631B6A0AFDA}"/>
          </ac:spMkLst>
        </pc:spChg>
        <pc:spChg chg="mod">
          <ac:chgData name="Michael Dorsey" userId="55fe7d32-ca7a-42b8-bfd4-8c73c44449d5" providerId="ADAL" clId="{9C514A34-4860-47B4-A5C9-FCE3D9C5104F}" dt="2024-07-18T13:37:07.352" v="1245" actId="6549"/>
          <ac:spMkLst>
            <pc:docMk/>
            <pc:sldMk cId="2433488367" sldId="334"/>
            <ac:spMk id="5" creationId="{C5DBE33A-CC50-F9E2-C824-ABB317A4DEBD}"/>
          </ac:spMkLst>
        </pc:spChg>
      </pc:sldChg>
    </pc:docChg>
  </pc:docChgLst>
  <pc:docChgLst>
    <pc:chgData name="Michael Dorsey" userId="55fe7d32-ca7a-42b8-bfd4-8c73c44449d5" providerId="ADAL" clId="{3CBDCA93-0166-4E81-97D4-16EF7F0078A2}"/>
    <pc:docChg chg="undo custSel addSld modSld">
      <pc:chgData name="Michael Dorsey" userId="55fe7d32-ca7a-42b8-bfd4-8c73c44449d5" providerId="ADAL" clId="{3CBDCA93-0166-4E81-97D4-16EF7F0078A2}" dt="2023-09-05T21:03:17.997" v="2520" actId="20577"/>
      <pc:docMkLst>
        <pc:docMk/>
      </pc:docMkLst>
      <pc:sldChg chg="modSp new mod">
        <pc:chgData name="Michael Dorsey" userId="55fe7d32-ca7a-42b8-bfd4-8c73c44449d5" providerId="ADAL" clId="{3CBDCA93-0166-4E81-97D4-16EF7F0078A2}" dt="2023-09-05T15:48:05.661" v="89" actId="20577"/>
        <pc:sldMkLst>
          <pc:docMk/>
          <pc:sldMk cId="1371528175" sldId="256"/>
        </pc:sldMkLst>
        <pc:spChg chg="mod">
          <ac:chgData name="Michael Dorsey" userId="55fe7d32-ca7a-42b8-bfd4-8c73c44449d5" providerId="ADAL" clId="{3CBDCA93-0166-4E81-97D4-16EF7F0078A2}" dt="2023-09-05T15:47:47.128" v="59" actId="20577"/>
          <ac:spMkLst>
            <pc:docMk/>
            <pc:sldMk cId="1371528175" sldId="256"/>
            <ac:spMk id="2" creationId="{644889FC-8CB1-8176-EF41-72DC5FE730FA}"/>
          </ac:spMkLst>
        </pc:spChg>
        <pc:spChg chg="mod">
          <ac:chgData name="Michael Dorsey" userId="55fe7d32-ca7a-42b8-bfd4-8c73c44449d5" providerId="ADAL" clId="{3CBDCA93-0166-4E81-97D4-16EF7F0078A2}" dt="2023-09-05T15:48:05.661" v="89" actId="20577"/>
          <ac:spMkLst>
            <pc:docMk/>
            <pc:sldMk cId="1371528175" sldId="256"/>
            <ac:spMk id="3" creationId="{1C912921-0CF5-2345-879C-C36E95F9660E}"/>
          </ac:spMkLst>
        </pc:spChg>
      </pc:sldChg>
      <pc:sldChg chg="modSp new mod">
        <pc:chgData name="Michael Dorsey" userId="55fe7d32-ca7a-42b8-bfd4-8c73c44449d5" providerId="ADAL" clId="{3CBDCA93-0166-4E81-97D4-16EF7F0078A2}" dt="2023-09-05T20:20:24.668" v="2204" actId="20577"/>
        <pc:sldMkLst>
          <pc:docMk/>
          <pc:sldMk cId="2081694413" sldId="257"/>
        </pc:sldMkLst>
        <pc:spChg chg="mod">
          <ac:chgData name="Michael Dorsey" userId="55fe7d32-ca7a-42b8-bfd4-8c73c44449d5" providerId="ADAL" clId="{3CBDCA93-0166-4E81-97D4-16EF7F0078A2}" dt="2023-09-05T15:47:28.854" v="50" actId="20577"/>
          <ac:spMkLst>
            <pc:docMk/>
            <pc:sldMk cId="2081694413" sldId="257"/>
            <ac:spMk id="2" creationId="{D901987B-7FC3-80AA-6684-1D3EDD0C8E66}"/>
          </ac:spMkLst>
        </pc:spChg>
        <pc:spChg chg="mod">
          <ac:chgData name="Michael Dorsey" userId="55fe7d32-ca7a-42b8-bfd4-8c73c44449d5" providerId="ADAL" clId="{3CBDCA93-0166-4E81-97D4-16EF7F0078A2}" dt="2023-09-05T20:20:24.668" v="2204" actId="20577"/>
          <ac:spMkLst>
            <pc:docMk/>
            <pc:sldMk cId="2081694413" sldId="257"/>
            <ac:spMk id="3" creationId="{4EFB0C34-B6DA-4CB0-79B3-A7261CB76821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3:13.216" v="2205" actId="113"/>
        <pc:sldMkLst>
          <pc:docMk/>
          <pc:sldMk cId="965137723" sldId="258"/>
        </pc:sldMkLst>
        <pc:spChg chg="mod">
          <ac:chgData name="Michael Dorsey" userId="55fe7d32-ca7a-42b8-bfd4-8c73c44449d5" providerId="ADAL" clId="{3CBDCA93-0166-4E81-97D4-16EF7F0078A2}" dt="2023-09-05T15:49:35.414" v="274" actId="20577"/>
          <ac:spMkLst>
            <pc:docMk/>
            <pc:sldMk cId="965137723" sldId="258"/>
            <ac:spMk id="2" creationId="{E661EFA3-7FB9-E0F2-604C-4E91E48639F7}"/>
          </ac:spMkLst>
        </pc:spChg>
        <pc:spChg chg="mod">
          <ac:chgData name="Michael Dorsey" userId="55fe7d32-ca7a-42b8-bfd4-8c73c44449d5" providerId="ADAL" clId="{3CBDCA93-0166-4E81-97D4-16EF7F0078A2}" dt="2023-09-05T20:23:13.216" v="2205" actId="113"/>
          <ac:spMkLst>
            <pc:docMk/>
            <pc:sldMk cId="965137723" sldId="258"/>
            <ac:spMk id="3" creationId="{1F61DB92-F308-A8B0-5D8B-421D6C85F2B0}"/>
          </ac:spMkLst>
        </pc:spChg>
      </pc:sldChg>
      <pc:sldChg chg="addSp delSp modSp new mod modNotesTx">
        <pc:chgData name="Michael Dorsey" userId="55fe7d32-ca7a-42b8-bfd4-8c73c44449d5" providerId="ADAL" clId="{3CBDCA93-0166-4E81-97D4-16EF7F0078A2}" dt="2023-09-05T15:57:06.006" v="616"/>
        <pc:sldMkLst>
          <pc:docMk/>
          <pc:sldMk cId="2776784982" sldId="259"/>
        </pc:sldMkLst>
        <pc:spChg chg="mod">
          <ac:chgData name="Michael Dorsey" userId="55fe7d32-ca7a-42b8-bfd4-8c73c44449d5" providerId="ADAL" clId="{3CBDCA93-0166-4E81-97D4-16EF7F0078A2}" dt="2023-09-05T15:55:56.815" v="611" actId="20577"/>
          <ac:spMkLst>
            <pc:docMk/>
            <pc:sldMk cId="2776784982" sldId="259"/>
            <ac:spMk id="2" creationId="{D76F9244-E73B-C463-B4C7-D4331B7DAF93}"/>
          </ac:spMkLst>
        </pc:spChg>
        <pc:spChg chg="del">
          <ac:chgData name="Michael Dorsey" userId="55fe7d32-ca7a-42b8-bfd4-8c73c44449d5" providerId="ADAL" clId="{3CBDCA93-0166-4E81-97D4-16EF7F0078A2}" dt="2023-09-05T15:56:16.560" v="612" actId="22"/>
          <ac:spMkLst>
            <pc:docMk/>
            <pc:sldMk cId="2776784982" sldId="259"/>
            <ac:spMk id="3" creationId="{0B26A50D-DF90-B0E6-5AEE-45EB9CA4FB59}"/>
          </ac:spMkLst>
        </pc:spChg>
        <pc:picChg chg="add mod ord">
          <ac:chgData name="Michael Dorsey" userId="55fe7d32-ca7a-42b8-bfd4-8c73c44449d5" providerId="ADAL" clId="{3CBDCA93-0166-4E81-97D4-16EF7F0078A2}" dt="2023-09-05T15:56:27.417" v="615" actId="1076"/>
          <ac:picMkLst>
            <pc:docMk/>
            <pc:sldMk cId="2776784982" sldId="259"/>
            <ac:picMk id="5" creationId="{407647DE-1AAE-780E-7D39-05D634FBD1AA}"/>
          </ac:picMkLst>
        </pc:picChg>
      </pc:sldChg>
      <pc:sldChg chg="modSp new mod">
        <pc:chgData name="Michael Dorsey" userId="55fe7d32-ca7a-42b8-bfd4-8c73c44449d5" providerId="ADAL" clId="{3CBDCA93-0166-4E81-97D4-16EF7F0078A2}" dt="2023-09-05T15:59:10.681" v="661" actId="20577"/>
        <pc:sldMkLst>
          <pc:docMk/>
          <pc:sldMk cId="316934261" sldId="260"/>
        </pc:sldMkLst>
        <pc:spChg chg="mod">
          <ac:chgData name="Michael Dorsey" userId="55fe7d32-ca7a-42b8-bfd4-8c73c44449d5" providerId="ADAL" clId="{3CBDCA93-0166-4E81-97D4-16EF7F0078A2}" dt="2023-09-05T15:57:48.174" v="633" actId="20577"/>
          <ac:spMkLst>
            <pc:docMk/>
            <pc:sldMk cId="316934261" sldId="260"/>
            <ac:spMk id="2" creationId="{AD82E28C-B0C3-FEDB-EF90-F2BE658F65BE}"/>
          </ac:spMkLst>
        </pc:spChg>
        <pc:spChg chg="mod">
          <ac:chgData name="Michael Dorsey" userId="55fe7d32-ca7a-42b8-bfd4-8c73c44449d5" providerId="ADAL" clId="{3CBDCA93-0166-4E81-97D4-16EF7F0078A2}" dt="2023-09-05T15:59:10.681" v="661" actId="20577"/>
          <ac:spMkLst>
            <pc:docMk/>
            <pc:sldMk cId="316934261" sldId="260"/>
            <ac:spMk id="3" creationId="{D5F95B6D-6AF2-97CD-DBF1-A3025A013E9B}"/>
          </ac:spMkLst>
        </pc:spChg>
      </pc:sldChg>
      <pc:sldChg chg="modSp new mod">
        <pc:chgData name="Michael Dorsey" userId="55fe7d32-ca7a-42b8-bfd4-8c73c44449d5" providerId="ADAL" clId="{3CBDCA93-0166-4E81-97D4-16EF7F0078A2}" dt="2023-09-05T16:02:04.630" v="782" actId="20577"/>
        <pc:sldMkLst>
          <pc:docMk/>
          <pc:sldMk cId="1609497783" sldId="261"/>
        </pc:sldMkLst>
        <pc:spChg chg="mod">
          <ac:chgData name="Michael Dorsey" userId="55fe7d32-ca7a-42b8-bfd4-8c73c44449d5" providerId="ADAL" clId="{3CBDCA93-0166-4E81-97D4-16EF7F0078A2}" dt="2023-09-05T16:00:13.281" v="685" actId="20577"/>
          <ac:spMkLst>
            <pc:docMk/>
            <pc:sldMk cId="1609497783" sldId="261"/>
            <ac:spMk id="2" creationId="{04DCCF5E-2EBA-6932-DD19-813416BBD43C}"/>
          </ac:spMkLst>
        </pc:spChg>
        <pc:spChg chg="mod">
          <ac:chgData name="Michael Dorsey" userId="55fe7d32-ca7a-42b8-bfd4-8c73c44449d5" providerId="ADAL" clId="{3CBDCA93-0166-4E81-97D4-16EF7F0078A2}" dt="2023-09-05T16:02:04.630" v="782" actId="20577"/>
          <ac:spMkLst>
            <pc:docMk/>
            <pc:sldMk cId="1609497783" sldId="261"/>
            <ac:spMk id="3" creationId="{FA5BDAFE-3C4E-7179-A763-47166E1D5802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29:28.443" v="2303"/>
        <pc:sldMkLst>
          <pc:docMk/>
          <pc:sldMk cId="1347610375" sldId="262"/>
        </pc:sldMkLst>
        <pc:spChg chg="mod">
          <ac:chgData name="Michael Dorsey" userId="55fe7d32-ca7a-42b8-bfd4-8c73c44449d5" providerId="ADAL" clId="{3CBDCA93-0166-4E81-97D4-16EF7F0078A2}" dt="2023-09-05T20:29:28.443" v="2303"/>
          <ac:spMkLst>
            <pc:docMk/>
            <pc:sldMk cId="1347610375" sldId="262"/>
            <ac:spMk id="2" creationId="{91139E13-F8D4-19B7-3C98-120687E8E3D7}"/>
          </ac:spMkLst>
        </pc:spChg>
        <pc:spChg chg="mod">
          <ac:chgData name="Michael Dorsey" userId="55fe7d32-ca7a-42b8-bfd4-8c73c44449d5" providerId="ADAL" clId="{3CBDCA93-0166-4E81-97D4-16EF7F0078A2}" dt="2023-09-05T20:29:21.194" v="2302" actId="6549"/>
          <ac:spMkLst>
            <pc:docMk/>
            <pc:sldMk cId="1347610375" sldId="262"/>
            <ac:spMk id="3" creationId="{995A4C26-F698-BD1F-3348-648B4E627B14}"/>
          </ac:spMkLst>
        </pc:spChg>
      </pc:sldChg>
      <pc:sldChg chg="modSp new mod modNotesTx">
        <pc:chgData name="Michael Dorsey" userId="55fe7d32-ca7a-42b8-bfd4-8c73c44449d5" providerId="ADAL" clId="{3CBDCA93-0166-4E81-97D4-16EF7F0078A2}" dt="2023-09-05T20:30:24.422" v="2428"/>
        <pc:sldMkLst>
          <pc:docMk/>
          <pc:sldMk cId="4258382763" sldId="263"/>
        </pc:sldMkLst>
        <pc:spChg chg="mod">
          <ac:chgData name="Michael Dorsey" userId="55fe7d32-ca7a-42b8-bfd4-8c73c44449d5" providerId="ADAL" clId="{3CBDCA93-0166-4E81-97D4-16EF7F0078A2}" dt="2023-09-05T20:30:24.422" v="2428"/>
          <ac:spMkLst>
            <pc:docMk/>
            <pc:sldMk cId="4258382763" sldId="263"/>
            <ac:spMk id="2" creationId="{C4B4F2E2-CEFC-855A-3210-97EC92D1A0F1}"/>
          </ac:spMkLst>
        </pc:spChg>
        <pc:spChg chg="mod">
          <ac:chgData name="Michael Dorsey" userId="55fe7d32-ca7a-42b8-bfd4-8c73c44449d5" providerId="ADAL" clId="{3CBDCA93-0166-4E81-97D4-16EF7F0078A2}" dt="2023-09-05T20:30:14.653" v="2426" actId="15"/>
          <ac:spMkLst>
            <pc:docMk/>
            <pc:sldMk cId="4258382763" sldId="263"/>
            <ac:spMk id="3" creationId="{97F246F9-339F-AA8E-2821-5EE0D50E0CAF}"/>
          </ac:spMkLst>
        </pc:spChg>
      </pc:sldChg>
      <pc:sldChg chg="modSp new mod">
        <pc:chgData name="Michael Dorsey" userId="55fe7d32-ca7a-42b8-bfd4-8c73c44449d5" providerId="ADAL" clId="{3CBDCA93-0166-4E81-97D4-16EF7F0078A2}" dt="2023-09-05T21:03:17.997" v="2520" actId="20577"/>
        <pc:sldMkLst>
          <pc:docMk/>
          <pc:sldMk cId="1854377183" sldId="264"/>
        </pc:sldMkLst>
        <pc:spChg chg="mod">
          <ac:chgData name="Michael Dorsey" userId="55fe7d32-ca7a-42b8-bfd4-8c73c44449d5" providerId="ADAL" clId="{3CBDCA93-0166-4E81-97D4-16EF7F0078A2}" dt="2023-09-05T16:57:02.801" v="1702" actId="20577"/>
          <ac:spMkLst>
            <pc:docMk/>
            <pc:sldMk cId="1854377183" sldId="264"/>
            <ac:spMk id="2" creationId="{C50C3BF2-E0CF-86ED-D0B6-27C8E16E4296}"/>
          </ac:spMkLst>
        </pc:spChg>
        <pc:spChg chg="mod">
          <ac:chgData name="Michael Dorsey" userId="55fe7d32-ca7a-42b8-bfd4-8c73c44449d5" providerId="ADAL" clId="{3CBDCA93-0166-4E81-97D4-16EF7F0078A2}" dt="2023-09-05T21:03:17.997" v="2520" actId="20577"/>
          <ac:spMkLst>
            <pc:docMk/>
            <pc:sldMk cId="1854377183" sldId="264"/>
            <ac:spMk id="3" creationId="{1884FA8C-81D9-6753-2828-9F86C2A74BC1}"/>
          </ac:spMkLst>
        </pc:spChg>
      </pc:sldChg>
      <pc:sldChg chg="modSp new mod">
        <pc:chgData name="Michael Dorsey" userId="55fe7d32-ca7a-42b8-bfd4-8c73c44449d5" providerId="ADAL" clId="{3CBDCA93-0166-4E81-97D4-16EF7F0078A2}" dt="2023-09-05T20:46:15.869" v="2479" actId="20577"/>
        <pc:sldMkLst>
          <pc:docMk/>
          <pc:sldMk cId="2980988235" sldId="265"/>
        </pc:sldMkLst>
        <pc:spChg chg="mod">
          <ac:chgData name="Michael Dorsey" userId="55fe7d32-ca7a-42b8-bfd4-8c73c44449d5" providerId="ADAL" clId="{3CBDCA93-0166-4E81-97D4-16EF7F0078A2}" dt="2023-09-05T20:46:15.869" v="2479" actId="20577"/>
          <ac:spMkLst>
            <pc:docMk/>
            <pc:sldMk cId="2980988235" sldId="265"/>
            <ac:spMk id="2" creationId="{A51A7873-C94E-18DC-074E-3D11D66C8EFB}"/>
          </ac:spMkLst>
        </pc:spChg>
        <pc:spChg chg="mod">
          <ac:chgData name="Michael Dorsey" userId="55fe7d32-ca7a-42b8-bfd4-8c73c44449d5" providerId="ADAL" clId="{3CBDCA93-0166-4E81-97D4-16EF7F0078A2}" dt="2023-09-05T18:00:55.588" v="2169" actId="20577"/>
          <ac:spMkLst>
            <pc:docMk/>
            <pc:sldMk cId="2980988235" sldId="265"/>
            <ac:spMk id="3" creationId="{58E7475B-C76C-92D5-A932-B64D45843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C2617-0D8C-4426-8736-97EFC0D4272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876BE-8CD0-44D3-BBE0-7B29C919B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3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23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jQuery_Integration_Example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04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jQuery_Integration_Example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65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0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876BE-8CD0-44D3-BBE0-7B29C919BC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3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6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3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5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0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3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0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002A7C-2094-442D-B617-A2A2AB293CBA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A1CCB3-B294-4B58-945E-6188C771FC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067E34E-11EF-249A-B648-2053088C5E1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668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233040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GReXaW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jquery/jquery-selector-referen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pen.io/michael-dorsey/pen/WNqrgWP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teacher.com/jquery/what-is-jquery" TargetMode="External"/><Relationship Id="rId2" Type="http://schemas.openxmlformats.org/officeDocument/2006/relationships/hyperlink" Target="https://www.w3schools.com/jquery/jquery_get_started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utorialsteacher.com/jquery/start-using-jquery" TargetMode="External"/><Relationship Id="rId5" Type="http://schemas.openxmlformats.org/officeDocument/2006/relationships/hyperlink" Target="https://www.w3schools.com/jquery/jquery_selectors.asp" TargetMode="External"/><Relationship Id="rId4" Type="http://schemas.openxmlformats.org/officeDocument/2006/relationships/hyperlink" Target="https://www.w3schools.com/jquery/jquery_syntax.a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jque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#jquery-cd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889FC-8CB1-8176-EF41-72DC5FE73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2.1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12921-0CF5-2345-879C-C36E95F96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jQuery</a:t>
            </a:r>
          </a:p>
        </p:txBody>
      </p:sp>
    </p:spTree>
    <p:extLst>
      <p:ext uri="{BB962C8B-B14F-4D97-AF65-F5344CB8AC3E}">
        <p14:creationId xmlns:p14="http://schemas.microsoft.com/office/powerpoint/2010/main" val="819174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301F-5175-0D0B-5278-F6108D3A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Cons: jQuery from a CDN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8A1C6-DB32-6F52-73A6-8631B6A0A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Pros:</a:t>
            </a:r>
          </a:p>
          <a:p>
            <a:r>
              <a:rPr lang="en-US" dirty="0"/>
              <a:t>Performance: </a:t>
            </a:r>
          </a:p>
          <a:p>
            <a:pPr lvl="1"/>
            <a:r>
              <a:rPr lang="en-US" dirty="0"/>
              <a:t>CDNs are optimized for delivery and are often faster than serving from your own server.</a:t>
            </a:r>
          </a:p>
          <a:p>
            <a:r>
              <a:rPr lang="en-US" dirty="0"/>
              <a:t>Caching: </a:t>
            </a:r>
          </a:p>
          <a:p>
            <a:pPr lvl="1"/>
            <a:r>
              <a:rPr lang="en-US" dirty="0"/>
              <a:t>Browsers often cache files from popular CDNs. </a:t>
            </a:r>
          </a:p>
          <a:p>
            <a:pPr lvl="1"/>
            <a:r>
              <a:rPr lang="en-US" dirty="0"/>
              <a:t>If a user has already visited another site using the same CDN and version of jQuery, they won’t need to download it again.</a:t>
            </a:r>
          </a:p>
          <a:p>
            <a:r>
              <a:rPr lang="en-US" dirty="0"/>
              <a:t>Reliability: </a:t>
            </a:r>
          </a:p>
          <a:p>
            <a:pPr lvl="1"/>
            <a:r>
              <a:rPr lang="en-US" dirty="0"/>
              <a:t>CDNs are highly reliable with redundancy and failover mechanisms in place to ensure high availability.</a:t>
            </a:r>
          </a:p>
          <a:p>
            <a:r>
              <a:rPr lang="en-US" dirty="0"/>
              <a:t>Bandwidth savings: </a:t>
            </a:r>
          </a:p>
          <a:p>
            <a:pPr lvl="1"/>
            <a:r>
              <a:rPr lang="en-US" dirty="0"/>
              <a:t>Offloads the bandwidth usage to the CDN, which can be beneficial for sites with limited resources.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DBE33A-CC50-F9E2-C824-ABB317A4D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Cons:</a:t>
            </a:r>
          </a:p>
          <a:p>
            <a:r>
              <a:rPr lang="en-US" dirty="0"/>
              <a:t>Dependency: </a:t>
            </a:r>
          </a:p>
          <a:p>
            <a:pPr lvl="1"/>
            <a:r>
              <a:rPr lang="en-US" dirty="0"/>
              <a:t>You are dependent on the availability of the CDN. </a:t>
            </a:r>
          </a:p>
          <a:p>
            <a:pPr lvl="1"/>
            <a:r>
              <a:rPr lang="en-US" dirty="0"/>
              <a:t>If the CDN goes down, your site might face issues.</a:t>
            </a:r>
          </a:p>
          <a:p>
            <a:r>
              <a:rPr lang="en-US" dirty="0"/>
              <a:t>Security: </a:t>
            </a:r>
          </a:p>
          <a:p>
            <a:pPr lvl="1"/>
            <a:r>
              <a:rPr lang="en-US" dirty="0"/>
              <a:t>There is a potential risk if the CDN gets compromised, though this is rare.</a:t>
            </a:r>
          </a:p>
          <a:p>
            <a:r>
              <a:rPr lang="en-US" dirty="0"/>
              <a:t>Customization: </a:t>
            </a:r>
          </a:p>
          <a:p>
            <a:pPr lvl="1"/>
            <a:r>
              <a:rPr lang="en-US" dirty="0"/>
              <a:t>You cannot modify the library. </a:t>
            </a:r>
          </a:p>
          <a:p>
            <a:pPr lvl="1"/>
            <a:r>
              <a:rPr lang="en-US" dirty="0"/>
              <a:t>You must use the library as provided by the CDN.</a:t>
            </a:r>
          </a:p>
        </p:txBody>
      </p:sp>
    </p:spTree>
    <p:extLst>
      <p:ext uri="{BB962C8B-B14F-4D97-AF65-F5344CB8AC3E}">
        <p14:creationId xmlns:p14="http://schemas.microsoft.com/office/powerpoint/2010/main" val="2433488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A95B-A935-59FD-7A87-867CC541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6B75-BD00-3834-A160-DD176EAB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happening in this example?</a:t>
            </a:r>
          </a:p>
          <a:p>
            <a:pPr lvl="1"/>
            <a:r>
              <a:rPr lang="en-US" dirty="0"/>
              <a:t>$ character is a shorthand for telling the browser that this is a jQuery function.</a:t>
            </a:r>
          </a:p>
          <a:p>
            <a:pPr lvl="1"/>
            <a:r>
              <a:rPr lang="en-US" dirty="0"/>
              <a:t>The function takes a single argument called the </a:t>
            </a:r>
            <a:r>
              <a:rPr lang="en-US" b="1" i="1" dirty="0"/>
              <a:t>jQuery</a:t>
            </a:r>
            <a:r>
              <a:rPr lang="en-US" b="1" dirty="0"/>
              <a:t> </a:t>
            </a:r>
            <a:r>
              <a:rPr lang="en-US" b="1" i="1" dirty="0"/>
              <a:t>selector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selector wants to find all elements with the class ‘</a:t>
            </a:r>
            <a:r>
              <a:rPr lang="en-US" i="1" dirty="0"/>
              <a:t>main-content’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Once we have the matching elements, use the ‘</a:t>
            </a:r>
            <a:r>
              <a:rPr lang="en-US" i="1" dirty="0"/>
              <a:t>html’</a:t>
            </a:r>
            <a:r>
              <a:rPr lang="en-US" dirty="0"/>
              <a:t> method to inject content.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F8D12-536A-0192-F2B4-CC170DC7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96" y="2058649"/>
            <a:ext cx="8956367" cy="9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99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A95B-A935-59FD-7A87-867CC541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Example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26B75-BD00-3834-A160-DD176EAB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like using the </a:t>
            </a:r>
            <a:r>
              <a:rPr lang="en-US" dirty="0" err="1">
                <a:solidFill>
                  <a:srgbClr val="FF0000"/>
                </a:solidFill>
              </a:rPr>
              <a:t>document.innerHTML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property, with some differences:</a:t>
            </a:r>
          </a:p>
          <a:p>
            <a:pPr lvl="1"/>
            <a:r>
              <a:rPr lang="en-US" dirty="0"/>
              <a:t>jQuery is usually faster.</a:t>
            </a:r>
          </a:p>
          <a:p>
            <a:pPr lvl="1"/>
            <a:r>
              <a:rPr lang="en-US" dirty="0"/>
              <a:t>jQuery returns an array of elements that match a selector (not just a single element). Therefore, you can make changes to multiple DOM elements at the same time.</a:t>
            </a:r>
          </a:p>
          <a:p>
            <a:pPr lvl="1"/>
            <a:r>
              <a:rPr lang="en-US" b="1" i="1" dirty="0"/>
              <a:t>jQuery returns a jQuery element, not a DOM element</a:t>
            </a:r>
            <a:r>
              <a:rPr lang="en-US" dirty="0"/>
              <a:t>. The DOM element is held inside the jQuery element. This gives you lots of extra tools.</a:t>
            </a:r>
          </a:p>
          <a:p>
            <a:pPr lvl="1"/>
            <a:r>
              <a:rPr lang="en-US" dirty="0"/>
              <a:t>jQuery uses CSS selectors.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F8D12-536A-0192-F2B4-CC170DC70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296" y="2058649"/>
            <a:ext cx="8956367" cy="9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3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A2B6-D079-5D01-6782-D7695DD9D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582C-1F88-1A19-B05C-4C30C730C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the jQuery library has been loaded in a browser, it adds the global function named </a:t>
            </a:r>
            <a:r>
              <a:rPr lang="en-US" b="1" i="1" dirty="0"/>
              <a:t>jQuery()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Global scope means scope of the “window”.</a:t>
            </a:r>
          </a:p>
          <a:p>
            <a:r>
              <a:rPr lang="en-US" dirty="0"/>
              <a:t>$ is an alias of jQuery function, so you can also use </a:t>
            </a:r>
            <a:r>
              <a:rPr lang="en-US" b="1" i="1" dirty="0"/>
              <a:t>$()</a:t>
            </a:r>
            <a:r>
              <a:rPr lang="en-US" dirty="0"/>
              <a:t> as a short form of </a:t>
            </a:r>
            <a:r>
              <a:rPr lang="en-US" b="1" i="1" dirty="0"/>
              <a:t>jQuery().</a:t>
            </a:r>
          </a:p>
          <a:p>
            <a:r>
              <a:rPr lang="en-US" dirty="0"/>
              <a:t>The jQuery() function can be called anywhere in your webpage using any of the following:</a:t>
            </a:r>
          </a:p>
          <a:p>
            <a:pPr lvl="1"/>
            <a:r>
              <a:rPr lang="en-US" dirty="0" err="1"/>
              <a:t>window.jQuery</a:t>
            </a:r>
            <a:endParaRPr lang="en-US" dirty="0"/>
          </a:p>
          <a:p>
            <a:pPr lvl="1"/>
            <a:r>
              <a:rPr lang="en-US" dirty="0"/>
              <a:t>window.$</a:t>
            </a:r>
          </a:p>
          <a:p>
            <a:pPr lvl="1"/>
            <a:r>
              <a:rPr lang="en-US" dirty="0"/>
              <a:t>jQuery</a:t>
            </a:r>
          </a:p>
          <a:p>
            <a:pPr lvl="1"/>
            <a:r>
              <a:rPr lang="en-US" dirty="0"/>
              <a:t>$</a:t>
            </a:r>
          </a:p>
          <a:p>
            <a:r>
              <a:rPr lang="en-US" b="1" i="1" dirty="0"/>
              <a:t>Example</a:t>
            </a:r>
            <a:r>
              <a:rPr lang="en-US" i="1" dirty="0"/>
              <a:t>: open a webpage with the jQuery library installed and type these function names into the console. What happens?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B1631-DEE7-1950-39ED-36DF3FA10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251" y="4050036"/>
            <a:ext cx="5700187" cy="5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A0D7-FBF4-5D0E-000A-7B482B9E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D34E-CCD4-003C-B67D-3BE732DE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jQuery allows you to select (“query”) HTML elements and perform “actions” on them. All jQuery functions have the same basic pattern: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	$(selector).action();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Syntax: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Dollar sign ($) is shorthand for “this is jQuery”.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“selector” means to find these element(s) in the DOM.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“action” is a jQuery method (i.e. function) that lets you do something to the element(s) it found.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$(this).hide() </a:t>
            </a:r>
            <a:r>
              <a:rPr lang="en-US" sz="2000" dirty="0">
                <a:solidFill>
                  <a:schemeClr val="tx1"/>
                </a:solidFill>
              </a:rPr>
              <a:t>- hides the current element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$("p").hide()</a:t>
            </a:r>
            <a:r>
              <a:rPr lang="en-US" sz="2000" dirty="0">
                <a:solidFill>
                  <a:schemeClr val="tx1"/>
                </a:solidFill>
              </a:rPr>
              <a:t> - hides all &lt;p&gt; elements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$(".test").hide()</a:t>
            </a:r>
            <a:r>
              <a:rPr lang="en-US" sz="2000" dirty="0">
                <a:solidFill>
                  <a:schemeClr val="tx1"/>
                </a:solidFill>
              </a:rPr>
              <a:t> - hides all elements with class="test“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$("#test").hide() </a:t>
            </a:r>
            <a:r>
              <a:rPr lang="en-US" sz="2000" dirty="0">
                <a:solidFill>
                  <a:schemeClr val="tx1"/>
                </a:solidFill>
              </a:rPr>
              <a:t>- hides the element with id="test"</a:t>
            </a:r>
          </a:p>
        </p:txBody>
      </p:sp>
    </p:spTree>
    <p:extLst>
      <p:ext uri="{BB962C8B-B14F-4D97-AF65-F5344CB8AC3E}">
        <p14:creationId xmlns:p14="http://schemas.microsoft.com/office/powerpoint/2010/main" val="100035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01A-862B-8FD6-B5C1-A8FDD0B1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0ABC-7962-12B3-DAC9-0FD58C9C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In general, you will want to put all jQuery methods in the </a:t>
            </a:r>
            <a:r>
              <a:rPr lang="en-US" sz="2400" b="1" dirty="0"/>
              <a:t>document ready event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This is to prevent any jQuery code from running before the document is finished loading (“is ready”).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ready() </a:t>
            </a:r>
            <a:r>
              <a:rPr lang="en-US" sz="2000" dirty="0"/>
              <a:t>function detects whether a particular element is loaded or not.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i="1" dirty="0"/>
              <a:t>ready()</a:t>
            </a:r>
            <a:r>
              <a:rPr lang="en-US" sz="2000" dirty="0"/>
              <a:t> function takes a </a:t>
            </a:r>
            <a:r>
              <a:rPr lang="en-US" sz="2000" b="1" i="1" dirty="0"/>
              <a:t>callback function</a:t>
            </a:r>
            <a:r>
              <a:rPr lang="en-US" sz="2000" dirty="0"/>
              <a:t> as a parameter. This callback function will be called once “document” is ready.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59D53-1F28-5490-0898-6382E6C80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98" y="1994894"/>
            <a:ext cx="3799536" cy="16964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167517-3094-F856-B3F4-5001D94BF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98" y="3948902"/>
            <a:ext cx="3806716" cy="16964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3324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E01A-862B-8FD6-B5C1-A8FDD0B1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Document Ready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70ABC-7962-12B3-DAC9-0FD58C9C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6751" cy="4023360"/>
          </a:xfrm>
        </p:spPr>
        <p:txBody>
          <a:bodyPr>
            <a:normAutofit/>
          </a:bodyPr>
          <a:lstStyle/>
          <a:p>
            <a:r>
              <a:rPr lang="en-US" sz="2200" dirty="0"/>
              <a:t>Best practice is to wait for the document to be fully loaded before working with it.</a:t>
            </a:r>
          </a:p>
          <a:p>
            <a:r>
              <a:rPr lang="en-US" sz="2200" dirty="0"/>
              <a:t>Otherwise, some of your actions may fail if methods are run before the document is fully loaded.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80E20-C6EE-15BD-86D7-138E9395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05" y="1985490"/>
            <a:ext cx="6592351" cy="39919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941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FB5-5E53-55DF-3E6E-8674A6F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94DE-44A0-8177-FCC5-1E8E7A67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jQuery </a:t>
            </a:r>
            <a:r>
              <a:rPr lang="en-US" sz="2400" b="1" i="1" dirty="0">
                <a:solidFill>
                  <a:schemeClr val="tx1"/>
                </a:solidFill>
              </a:rPr>
              <a:t>selectors</a:t>
            </a:r>
            <a:r>
              <a:rPr lang="en-US" sz="2400" dirty="0">
                <a:solidFill>
                  <a:schemeClr val="tx1"/>
                </a:solidFill>
              </a:rPr>
              <a:t> are used to find and select HTML elements based on their name, id, classes, types, attributes, values of attributes and more.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It's based on the existing CSS Selectors as well as its own custom selectors.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selectors in jQuery start with the dollar sign and parentheses: </a:t>
            </a:r>
            <a:r>
              <a:rPr lang="en-US" sz="2400" dirty="0">
                <a:solidFill>
                  <a:srgbClr val="FF0000"/>
                </a:solidFill>
              </a:rPr>
              <a:t>$()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jQuery selector </a:t>
            </a:r>
            <a:r>
              <a:rPr lang="en-US" sz="2400" b="1" i="1" dirty="0">
                <a:solidFill>
                  <a:schemeClr val="tx1"/>
                </a:solidFill>
              </a:rPr>
              <a:t>always returns an array of elements</a:t>
            </a:r>
            <a:r>
              <a:rPr lang="en-US" sz="2400" dirty="0">
                <a:solidFill>
                  <a:schemeClr val="tx1"/>
                </a:solidFill>
              </a:rPr>
              <a:t>, even if it only finds a single match.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differs from the built-in browser functions which only operate on </a:t>
            </a:r>
            <a:r>
              <a:rPr lang="en-US" sz="2000" b="1" dirty="0">
                <a:solidFill>
                  <a:schemeClr val="tx1"/>
                </a:solidFill>
              </a:rPr>
              <a:t>single</a:t>
            </a:r>
            <a:r>
              <a:rPr lang="en-US" sz="2000" dirty="0">
                <a:solidFill>
                  <a:schemeClr val="tx1"/>
                </a:solidFill>
              </a:rPr>
              <a:t> DOM elements.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11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FB5-5E53-55DF-3E6E-8674A6F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94DE-44A0-8177-FCC5-1E8E7A67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Element selector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Selects elements based on the element name, </a:t>
            </a:r>
            <a:r>
              <a:rPr lang="en-US" sz="2000" u="sng" dirty="0"/>
              <a:t>just like in CSS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200" dirty="0"/>
              <a:t>Example: w</a:t>
            </a:r>
            <a:r>
              <a:rPr lang="en-US" sz="2000" dirty="0"/>
              <a:t>hen a user clicks on </a:t>
            </a:r>
            <a:r>
              <a:rPr lang="en-US" sz="2000" b="1" dirty="0"/>
              <a:t>any</a:t>
            </a:r>
            <a:r>
              <a:rPr lang="en-US" sz="2000" dirty="0"/>
              <a:t> button, </a:t>
            </a:r>
            <a:r>
              <a:rPr lang="en-US" sz="2000" b="1" dirty="0"/>
              <a:t>all</a:t>
            </a:r>
            <a:r>
              <a:rPr lang="en-US" sz="2000" dirty="0"/>
              <a:t> &lt;p&gt; elements will be hidden.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CE8C0-8562-E469-7E55-5430767C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29" y="2862499"/>
            <a:ext cx="4762542" cy="19898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834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FB5-5E53-55DF-3E6E-8674A6F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94DE-44A0-8177-FCC5-1E8E7A67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i="1" dirty="0"/>
              <a:t>#id selector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Selects a specific element based on the </a:t>
            </a:r>
            <a:r>
              <a:rPr lang="en-US" sz="2000" b="1" i="1" dirty="0"/>
              <a:t>id</a:t>
            </a:r>
            <a:r>
              <a:rPr lang="en-US" sz="2000" dirty="0"/>
              <a:t> attribute of an HTML tag, </a:t>
            </a:r>
            <a:r>
              <a:rPr lang="en-US" sz="2000" u="sng" dirty="0"/>
              <a:t>just like in CSS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Remember, an id should be unique within a page.</a:t>
            </a:r>
          </a:p>
          <a:p>
            <a:pPr lvl="1"/>
            <a:r>
              <a:rPr lang="en-US" sz="2000" dirty="0"/>
              <a:t>Use the #id selector when you want to find a single, unique element.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200" dirty="0"/>
              <a:t>Example: w</a:t>
            </a:r>
            <a:r>
              <a:rPr lang="en-US" sz="2000" dirty="0"/>
              <a:t>hen a user clicks on </a:t>
            </a:r>
            <a:r>
              <a:rPr lang="en-US" sz="2000" b="1" dirty="0"/>
              <a:t>any</a:t>
            </a:r>
            <a:r>
              <a:rPr lang="en-US" sz="2000" dirty="0"/>
              <a:t> button, th</a:t>
            </a:r>
            <a:r>
              <a:rPr lang="en-US" dirty="0"/>
              <a:t>e element with id=“test” </a:t>
            </a:r>
            <a:r>
              <a:rPr lang="en-US" sz="2000" dirty="0"/>
              <a:t>will be hidden.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7CADA-3A22-806A-1102-B3A7CAA9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44" y="3358661"/>
            <a:ext cx="3788312" cy="1619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24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jQuery, explain its 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Setup jQuery in your web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basic jQuery syntax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jQuery, </a:t>
            </a:r>
            <a:r>
              <a:rPr lang="en-US" dirty="0" err="1"/>
              <a:t>window.jQuery</a:t>
            </a:r>
            <a:r>
              <a:rPr lang="en-US" dirty="0"/>
              <a:t>, $, window.$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jQuery methods and effects</a:t>
            </a:r>
          </a:p>
        </p:txBody>
      </p:sp>
    </p:spTree>
    <p:extLst>
      <p:ext uri="{BB962C8B-B14F-4D97-AF65-F5344CB8AC3E}">
        <p14:creationId xmlns:p14="http://schemas.microsoft.com/office/powerpoint/2010/main" val="378374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FB5-5E53-55DF-3E6E-8674A6F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94DE-44A0-8177-FCC5-1E8E7A67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.class selector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2000" dirty="0"/>
              <a:t>Selects elements with a specific class, </a:t>
            </a:r>
            <a:r>
              <a:rPr lang="en-US" sz="2000" u="sng" dirty="0"/>
              <a:t>just like in CSS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200" dirty="0"/>
              <a:t>Example: w</a:t>
            </a:r>
            <a:r>
              <a:rPr lang="en-US" sz="2000" dirty="0"/>
              <a:t>hen a user clicks on </a:t>
            </a:r>
            <a:r>
              <a:rPr lang="en-US" sz="2000" b="1" dirty="0"/>
              <a:t>any</a:t>
            </a:r>
            <a:r>
              <a:rPr lang="en-US" sz="2000" dirty="0"/>
              <a:t> button, </a:t>
            </a:r>
            <a:r>
              <a:rPr lang="en-US" sz="2000" b="1" dirty="0"/>
              <a:t>all</a:t>
            </a:r>
            <a:r>
              <a:rPr lang="en-US" sz="2000" dirty="0"/>
              <a:t> elements with class=“test” will be hidden.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CB686B-3EF4-BF15-83B1-DF7169CC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360" y="2927352"/>
            <a:ext cx="4215280" cy="18601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199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7FB5-5E53-55DF-3E6E-8674A6F9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94DE-44A0-8177-FCC5-1E8E7A67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jQuery Selectors example</a:t>
            </a:r>
          </a:p>
          <a:p>
            <a:pPr lvl="1"/>
            <a:r>
              <a:rPr lang="en-US" sz="2000" dirty="0">
                <a:hlinkClick r:id="rId2"/>
              </a:rPr>
              <a:t>https://codepen.io/michael-dorsey/pen/GReXaWd</a:t>
            </a:r>
            <a:endParaRPr lang="en-US" sz="2000" dirty="0"/>
          </a:p>
          <a:p>
            <a:pPr marL="201168" lvl="1" indent="0">
              <a:buNone/>
            </a:pPr>
            <a:endParaRPr lang="en-US" sz="2000" dirty="0"/>
          </a:p>
          <a:p>
            <a:r>
              <a:rPr lang="en-US" sz="2400" dirty="0"/>
              <a:t>How do I include the jQuery library in </a:t>
            </a:r>
            <a:r>
              <a:rPr lang="en-US" sz="2400" dirty="0" err="1"/>
              <a:t>CodePen</a:t>
            </a:r>
            <a:r>
              <a:rPr lang="en-US" sz="2400" dirty="0"/>
              <a:t> without being able to access the &lt;head&gt; tag?</a:t>
            </a:r>
          </a:p>
          <a:p>
            <a:pPr lvl="1"/>
            <a:r>
              <a:rPr lang="en-US" sz="2000" dirty="0"/>
              <a:t>In a </a:t>
            </a:r>
            <a:r>
              <a:rPr lang="en-US" sz="2000" dirty="0" err="1"/>
              <a:t>CodePen</a:t>
            </a:r>
            <a:r>
              <a:rPr lang="en-US" sz="2000" dirty="0"/>
              <a:t>, go to Settings &gt; JS &gt; Add External Scripts/Pens &gt; search for jQuery.</a:t>
            </a:r>
          </a:p>
        </p:txBody>
      </p:sp>
    </p:spTree>
    <p:extLst>
      <p:ext uri="{BB962C8B-B14F-4D97-AF65-F5344CB8AC3E}">
        <p14:creationId xmlns:p14="http://schemas.microsoft.com/office/powerpoint/2010/main" val="2093019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1003614-4CF0-EAB5-31DE-56173FC1A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48" y="203200"/>
            <a:ext cx="7285025" cy="5994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B206C-FEDC-F713-70C5-F5E321E51E59}"/>
              </a:ext>
            </a:extLst>
          </p:cNvPr>
          <p:cNvSpPr txBox="1"/>
          <p:nvPr/>
        </p:nvSpPr>
        <p:spPr>
          <a:xfrm>
            <a:off x="8049846" y="750278"/>
            <a:ext cx="37826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Full list of available jQuery selectors:</a:t>
            </a:r>
          </a:p>
          <a:p>
            <a:r>
              <a:rPr lang="en-US" sz="2000" dirty="0">
                <a:hlinkClick r:id="rId3"/>
              </a:rPr>
              <a:t>https://www.tutorialsteacher.com/jquery/jquery-selector-reference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2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A0D7-FBF4-5D0E-000A-7B482B9E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D34E-CCD4-003C-B67D-3BE732DE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Basic actions: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.hide() </a:t>
            </a:r>
            <a:r>
              <a:rPr lang="en-US" sz="2000" dirty="0">
                <a:solidFill>
                  <a:schemeClr val="tx1"/>
                </a:solidFill>
              </a:rPr>
              <a:t>- make the matched elements disappear.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.show() </a:t>
            </a:r>
            <a:r>
              <a:rPr lang="en-US" sz="2000" dirty="0">
                <a:solidFill>
                  <a:schemeClr val="tx1"/>
                </a:solidFill>
              </a:rPr>
              <a:t>- make the matched elements appear.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.text() </a:t>
            </a:r>
            <a:r>
              <a:rPr lang="en-US" sz="2000" dirty="0">
                <a:solidFill>
                  <a:schemeClr val="tx1"/>
                </a:solidFill>
              </a:rPr>
              <a:t>– get or set the text contents of the matched elements.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.append() </a:t>
            </a:r>
            <a:r>
              <a:rPr lang="en-US" sz="2000" dirty="0">
                <a:solidFill>
                  <a:schemeClr val="tx1"/>
                </a:solidFill>
              </a:rPr>
              <a:t>– add some new elements to the DOM as children of the matched elements.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css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– get or set CSS properties of the matched elements.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.html() </a:t>
            </a:r>
            <a:r>
              <a:rPr lang="en-US" sz="2000" dirty="0">
                <a:solidFill>
                  <a:schemeClr val="tx1"/>
                </a:solidFill>
              </a:rPr>
              <a:t>– get or set the HTML contents of the matched elements.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 err="1">
                <a:solidFill>
                  <a:srgbClr val="FF0000"/>
                </a:solidFill>
              </a:rPr>
              <a:t>val</a:t>
            </a:r>
            <a:r>
              <a:rPr lang="en-US" sz="2000" dirty="0">
                <a:solidFill>
                  <a:srgbClr val="FF0000"/>
                </a:solidFill>
              </a:rPr>
              <a:t>() </a:t>
            </a:r>
            <a:r>
              <a:rPr lang="en-US" sz="2000" dirty="0">
                <a:solidFill>
                  <a:schemeClr val="tx1"/>
                </a:solidFill>
              </a:rPr>
              <a:t>– get or set the value of the matched elements.</a:t>
            </a:r>
          </a:p>
          <a:p>
            <a:r>
              <a:rPr lang="en-US" sz="2200" dirty="0">
                <a:solidFill>
                  <a:schemeClr val="tx1"/>
                </a:solidFill>
              </a:rPr>
              <a:t>Example: </a:t>
            </a:r>
            <a:r>
              <a:rPr lang="en-US" sz="2200" dirty="0">
                <a:solidFill>
                  <a:schemeClr val="tx1"/>
                </a:solidFill>
                <a:hlinkClick r:id="rId2"/>
              </a:rPr>
              <a:t>https://codepen.io/michael-dorsey/pen/WNqrgWP</a:t>
            </a:r>
            <a:endParaRPr lang="en-US" sz="2200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17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CB35-AC28-6180-F42D-10300A70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744B-283E-924B-D2D9-3845AE65E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Download the file ‘</a:t>
            </a:r>
            <a:r>
              <a:rPr lang="en-US" sz="2400" i="1" dirty="0"/>
              <a:t>Lesson-2.1-practice_activity.html’</a:t>
            </a:r>
            <a:r>
              <a:rPr lang="en-US" sz="2400" dirty="0"/>
              <a:t> from D2L &gt; Class Resources.</a:t>
            </a:r>
          </a:p>
          <a:p>
            <a:r>
              <a:rPr lang="en-US" sz="2400" dirty="0"/>
              <a:t>Import the jQuery library into this file.</a:t>
            </a:r>
          </a:p>
          <a:p>
            <a:r>
              <a:rPr lang="en-US" sz="2400" dirty="0"/>
              <a:t>Use jQuery to make the following changes to the HTML on this page: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Hide the paragraph with id = “</a:t>
            </a:r>
            <a:r>
              <a:rPr lang="en-US" sz="2000" dirty="0" err="1"/>
              <a:t>hideParagraph</a:t>
            </a:r>
            <a:r>
              <a:rPr lang="en-US" sz="2000" dirty="0"/>
              <a:t>”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Change the text inside the &lt;span&gt;&lt;/span&gt; tags to be “I’ve been changed!”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/>
              <a:t>Change the HTML inside the div with id = “</a:t>
            </a:r>
            <a:r>
              <a:rPr lang="en-US" sz="2000" dirty="0" err="1"/>
              <a:t>targetDiv</a:t>
            </a:r>
            <a:r>
              <a:rPr lang="en-US" sz="2000" dirty="0"/>
              <a:t>” to be the following:</a:t>
            </a:r>
          </a:p>
          <a:p>
            <a:pPr marL="384048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&lt;p&gt;&lt;strong&gt;This is a new paragraph&lt;/strong&gt;&lt;/p&gt;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Apply the following CSS to any elements with the class = “</a:t>
            </a:r>
            <a:r>
              <a:rPr lang="en-US" sz="2000" dirty="0" err="1">
                <a:solidFill>
                  <a:schemeClr val="tx1"/>
                </a:solidFill>
              </a:rPr>
              <a:t>addCSS</a:t>
            </a:r>
            <a:r>
              <a:rPr lang="en-US" sz="2000" dirty="0">
                <a:solidFill>
                  <a:schemeClr val="tx1"/>
                </a:solidFill>
              </a:rPr>
              <a:t>”:</a:t>
            </a:r>
          </a:p>
          <a:p>
            <a:pPr marL="384048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background-color: </a:t>
            </a:r>
            <a:r>
              <a:rPr lang="en-US" sz="1600" dirty="0" err="1">
                <a:solidFill>
                  <a:srgbClr val="FF0000"/>
                </a:solidFill>
              </a:rPr>
              <a:t>lightblue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pPr marL="384048" lvl="2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	color: red;</a:t>
            </a:r>
          </a:p>
        </p:txBody>
      </p:sp>
    </p:spTree>
    <p:extLst>
      <p:ext uri="{BB962C8B-B14F-4D97-AF65-F5344CB8AC3E}">
        <p14:creationId xmlns:p14="http://schemas.microsoft.com/office/powerpoint/2010/main" val="4222239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987B-7FC3-80AA-6684-1D3EDD0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 Check-In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0C34-B6DA-4CB0-79B3-A7261CB7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did your team accomplish since our last check-in?</a:t>
            </a:r>
          </a:p>
          <a:p>
            <a:r>
              <a:rPr lang="en-US" sz="2400" dirty="0"/>
              <a:t>What will your team accomplish by the next check-in?</a:t>
            </a:r>
          </a:p>
        </p:txBody>
      </p:sp>
    </p:spTree>
    <p:extLst>
      <p:ext uri="{BB962C8B-B14F-4D97-AF65-F5344CB8AC3E}">
        <p14:creationId xmlns:p14="http://schemas.microsoft.com/office/powerpoint/2010/main" val="128449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3BF2-E0CF-86ED-D0B6-27C8E16E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FA8C-81D9-6753-2828-9F86C2A74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Read Lesson 2.2.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Do Learning Activities 2.2.1, 2.2.2, and 2.2.3.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Assessments Reminder:</a:t>
            </a:r>
            <a:endParaRPr lang="en-US" sz="2400" u="sng" dirty="0"/>
          </a:p>
          <a:p>
            <a:pPr lvl="1"/>
            <a:r>
              <a:rPr lang="en-US" sz="2000" u="sng" dirty="0"/>
              <a:t>Assignment 1</a:t>
            </a:r>
            <a:r>
              <a:rPr lang="en-US" sz="2000" dirty="0"/>
              <a:t> due July 25, 8:00am.</a:t>
            </a:r>
          </a:p>
          <a:p>
            <a:pPr lvl="1"/>
            <a:r>
              <a:rPr lang="en-US" sz="2000" u="sng" dirty="0"/>
              <a:t>Group Project</a:t>
            </a:r>
            <a:r>
              <a:rPr lang="en-US" sz="2000" dirty="0"/>
              <a:t> due August 22, 11:59pm. </a:t>
            </a:r>
          </a:p>
          <a:p>
            <a:pPr lvl="1"/>
            <a:r>
              <a:rPr lang="en-US" sz="2000" dirty="0"/>
              <a:t>All assessment dates have been posted in D2L.</a:t>
            </a:r>
          </a:p>
          <a:p>
            <a:pPr lvl="1"/>
            <a:r>
              <a:rPr lang="en-US" sz="2000" dirty="0"/>
              <a:t>See the “Assignments Policy” for late submission procedures.</a:t>
            </a:r>
          </a:p>
        </p:txBody>
      </p:sp>
    </p:spTree>
    <p:extLst>
      <p:ext uri="{BB962C8B-B14F-4D97-AF65-F5344CB8AC3E}">
        <p14:creationId xmlns:p14="http://schemas.microsoft.com/office/powerpoint/2010/main" val="738599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A7D7F-AA49-8046-00F4-646668FD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A9F60-6FB7-3A2C-B7B7-94FF1F91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https://www.w3schools.com/jquery/jquery_get_started.asp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https://www.tutorialsteacher.com/jquery/what-is-jquery</a:t>
            </a:r>
            <a:endParaRPr lang="en-US" dirty="0"/>
          </a:p>
          <a:p>
            <a:r>
              <a:rPr lang="en-US" dirty="0">
                <a:hlinkClick r:id="rId4"/>
              </a:rPr>
              <a:t>https://www.w3schools.com/jquery/jquery_syntax.asp</a:t>
            </a:r>
            <a:endParaRPr lang="en-US" dirty="0"/>
          </a:p>
          <a:p>
            <a:r>
              <a:rPr lang="en-US" dirty="0">
                <a:hlinkClick r:id="rId5"/>
              </a:rPr>
              <a:t>https://www.w3schools.com/jquery/jquery_selectors.asp</a:t>
            </a:r>
            <a:endParaRPr lang="en-US" dirty="0"/>
          </a:p>
          <a:p>
            <a:r>
              <a:rPr lang="en-US" dirty="0">
                <a:hlinkClick r:id="rId6"/>
              </a:rPr>
              <a:t>https://www.tutorialsteacher.com/jquery/start-using-jquery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0E8-9919-A658-771B-DC990C1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F57-E5C6-9A8E-793A-503F048F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web applications interact heavily with the DOM.</a:t>
            </a:r>
          </a:p>
          <a:p>
            <a:pPr lvl="1"/>
            <a:r>
              <a:rPr lang="en-US" dirty="0"/>
              <a:t>Add, edit, and delete DOM elements to deliver an interactive user experience.</a:t>
            </a:r>
          </a:p>
          <a:p>
            <a:r>
              <a:rPr lang="en-US" dirty="0"/>
              <a:t>Browsers have basic support for navigating through the DOM tree.</a:t>
            </a:r>
          </a:p>
          <a:p>
            <a:pPr lvl="1"/>
            <a:r>
              <a:rPr lang="en-US" dirty="0"/>
              <a:t>Examples: </a:t>
            </a:r>
            <a:r>
              <a:rPr lang="en-US" dirty="0" err="1">
                <a:solidFill>
                  <a:srgbClr val="FF0000"/>
                </a:solidFill>
              </a:rPr>
              <a:t>getElementById</a:t>
            </a:r>
            <a:r>
              <a:rPr lang="en-US" dirty="0">
                <a:solidFill>
                  <a:srgbClr val="FF0000"/>
                </a:solidFill>
              </a:rPr>
              <a:t>(), </a:t>
            </a:r>
            <a:r>
              <a:rPr lang="en-US" dirty="0" err="1">
                <a:solidFill>
                  <a:srgbClr val="FF0000"/>
                </a:solidFill>
              </a:rPr>
              <a:t>getElementsByClassName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b="1" i="1" dirty="0"/>
              <a:t>jQuery</a:t>
            </a:r>
            <a:r>
              <a:rPr lang="en-US" dirty="0"/>
              <a:t> is a fast and concise JavaScript </a:t>
            </a:r>
            <a:r>
              <a:rPr lang="en-US" b="1" i="1" dirty="0"/>
              <a:t>library</a:t>
            </a:r>
            <a:r>
              <a:rPr lang="en-US" dirty="0"/>
              <a:t> that simplifies HTML document traversing, event handling, animating, and Ajax interactions for rapid web development.</a:t>
            </a:r>
          </a:p>
          <a:p>
            <a:r>
              <a:rPr lang="en-US" dirty="0"/>
              <a:t>What is a library?</a:t>
            </a:r>
          </a:p>
          <a:p>
            <a:pPr lvl="1"/>
            <a:r>
              <a:rPr lang="en-US" dirty="0"/>
              <a:t>JavaScript code that somebody else has written.</a:t>
            </a:r>
          </a:p>
          <a:p>
            <a:pPr lvl="1"/>
            <a:r>
              <a:rPr lang="en-US" dirty="0"/>
              <a:t>You can use libraries in your application, often for free.</a:t>
            </a:r>
          </a:p>
          <a:p>
            <a:pPr lvl="1"/>
            <a:r>
              <a:rPr lang="en-US" dirty="0"/>
              <a:t>Libraries can also be called “plug-ins” or “external modules”.</a:t>
            </a:r>
          </a:p>
        </p:txBody>
      </p:sp>
    </p:spTree>
    <p:extLst>
      <p:ext uri="{BB962C8B-B14F-4D97-AF65-F5344CB8AC3E}">
        <p14:creationId xmlns:p14="http://schemas.microsoft.com/office/powerpoint/2010/main" val="19267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0E8-9919-A658-771B-DC990C1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F57-E5C6-9A8E-793A-503F048F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jQuery is not a new programming language. </a:t>
            </a:r>
          </a:p>
          <a:p>
            <a:r>
              <a:rPr lang="en-US" dirty="0"/>
              <a:t>jQuery is a library written in JavaScript that provides powerful functions for working with the DOM more efficiently.</a:t>
            </a:r>
          </a:p>
          <a:p>
            <a:r>
              <a:rPr lang="en-US" dirty="0"/>
              <a:t>jQuery features:</a:t>
            </a:r>
          </a:p>
          <a:p>
            <a:pPr lvl="1"/>
            <a:r>
              <a:rPr lang="en-US" dirty="0"/>
              <a:t>DOM selection: jQuery provides selectors to retrieve DOM elements based on various criteria.</a:t>
            </a:r>
          </a:p>
          <a:p>
            <a:pPr lvl="1"/>
            <a:r>
              <a:rPr lang="en-US" dirty="0"/>
              <a:t>DOM manipulation: you can manipulate DOM elements using various built-in jQuery functions.</a:t>
            </a:r>
          </a:p>
          <a:p>
            <a:pPr lvl="1"/>
            <a:r>
              <a:rPr lang="en-US" dirty="0"/>
              <a:t>Special effects: easily apply special effects to DOM elements like fade-in, fade-out, sliding, animation.</a:t>
            </a:r>
          </a:p>
          <a:p>
            <a:pPr lvl="1"/>
            <a:r>
              <a:rPr lang="en-US" dirty="0"/>
              <a:t>Events: jQuery functions handle DOM events.</a:t>
            </a:r>
          </a:p>
          <a:p>
            <a:pPr lvl="1"/>
            <a:r>
              <a:rPr lang="en-US" dirty="0"/>
              <a:t>AJAX: jQuery functions use Asynchronous JavaScript and XML (AJAX) to load data from servers without reloading the whole page.</a:t>
            </a:r>
          </a:p>
          <a:p>
            <a:pPr lvl="1"/>
            <a:r>
              <a:rPr lang="en-US" dirty="0"/>
              <a:t>Cross-browser support.</a:t>
            </a:r>
          </a:p>
        </p:txBody>
      </p:sp>
    </p:spTree>
    <p:extLst>
      <p:ext uri="{BB962C8B-B14F-4D97-AF65-F5344CB8AC3E}">
        <p14:creationId xmlns:p14="http://schemas.microsoft.com/office/powerpoint/2010/main" val="402656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10E8-9919-A658-771B-DC990C1C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48F57-E5C6-9A8E-793A-503F048F8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Benefits of jQuery:</a:t>
            </a:r>
          </a:p>
          <a:p>
            <a:pPr lvl="1"/>
            <a:r>
              <a:rPr lang="en-US" sz="2000" dirty="0"/>
              <a:t>Easy to learn – you already know JavaScript!</a:t>
            </a:r>
          </a:p>
          <a:p>
            <a:pPr lvl="1"/>
            <a:r>
              <a:rPr lang="en-US" sz="2000" dirty="0"/>
              <a:t>“Write less, do more.”</a:t>
            </a:r>
          </a:p>
          <a:p>
            <a:pPr lvl="1"/>
            <a:r>
              <a:rPr lang="en-US" sz="2000" dirty="0"/>
              <a:t>API documentation: </a:t>
            </a:r>
            <a:r>
              <a:rPr lang="en-US" sz="2000" dirty="0">
                <a:hlinkClick r:id="rId3"/>
              </a:rPr>
              <a:t>https://api.jquery.com/</a:t>
            </a:r>
            <a:endParaRPr lang="en-US" sz="2000" dirty="0"/>
          </a:p>
          <a:p>
            <a:pPr lvl="1"/>
            <a:r>
              <a:rPr lang="en-US" sz="2000" dirty="0"/>
              <a:t>Better performance.</a:t>
            </a:r>
          </a:p>
          <a:p>
            <a:pPr lvl="1"/>
            <a:r>
              <a:rPr lang="en-US" sz="2000" dirty="0"/>
              <a:t>Standardization.</a:t>
            </a:r>
          </a:p>
        </p:txBody>
      </p:sp>
    </p:spTree>
    <p:extLst>
      <p:ext uri="{BB962C8B-B14F-4D97-AF65-F5344CB8AC3E}">
        <p14:creationId xmlns:p14="http://schemas.microsoft.com/office/powerpoint/2010/main" val="403333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0D11-1574-7E5F-864C-D71C854D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Library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07AB-E17A-2747-916C-2DE1F91B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I integrate the jQuery library into my application?</a:t>
            </a:r>
          </a:p>
          <a:p>
            <a:r>
              <a:rPr lang="en-US" dirty="0"/>
              <a:t>Two available methods: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Download the jQuery library and integrate the file into your application.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Include jQuery from a CDN (Content Delivery Network) so that it will be loaded by the browser at run-time. </a:t>
            </a:r>
            <a:r>
              <a:rPr lang="en-US" b="1" dirty="0"/>
              <a:t>Requires an internet connection!</a:t>
            </a:r>
          </a:p>
        </p:txBody>
      </p:sp>
    </p:spTree>
    <p:extLst>
      <p:ext uri="{BB962C8B-B14F-4D97-AF65-F5344CB8AC3E}">
        <p14:creationId xmlns:p14="http://schemas.microsoft.com/office/powerpoint/2010/main" val="30097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0D11-1574-7E5F-864C-D71C854D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Download jQuery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07AB-E17A-2747-916C-2DE1F91B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https://jquery.com/download/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Download the proper version: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Production version - this is for your live website because it has been minified and compressed.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Development version - this is for testing and development (uncompressed and readable code).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the JavaScript file somewhere in your application’s directory.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a reference to the jQuery library file using the HTML &lt;script&gt; tag inside the &lt;head&gt; section </a:t>
            </a:r>
            <a:r>
              <a:rPr lang="en-US" b="1" i="1" dirty="0"/>
              <a:t>of each page </a:t>
            </a:r>
            <a:r>
              <a:rPr lang="en-US" dirty="0"/>
              <a:t>that will be using the library.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12971-5BB8-3747-5DBD-F858A50D5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522" y="4731543"/>
            <a:ext cx="5586956" cy="11375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8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0D11-1574-7E5F-864C-D71C854D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jQuery from 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07AB-E17A-2747-916C-2DE1F91B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Find a jQuery CDN from the list provided:</a:t>
            </a:r>
          </a:p>
          <a:p>
            <a:pPr marL="749808" lvl="1" indent="-457200"/>
            <a:r>
              <a:rPr lang="en-US" dirty="0">
                <a:hlinkClick r:id="rId3"/>
              </a:rPr>
              <a:t>https://jquery.com/download/#jquery-cdn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Insert a reference to the jQuery library hosted by the CDN using the HTML &lt;script&gt; tag inside the &lt;head&gt; section </a:t>
            </a:r>
            <a:r>
              <a:rPr lang="en-US" b="1" i="1" dirty="0"/>
              <a:t>of each page </a:t>
            </a:r>
            <a:r>
              <a:rPr lang="en-US" dirty="0"/>
              <a:t>that will be using the library.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5C997A-FA6D-72EE-FF18-D37916B45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888" y="3425612"/>
            <a:ext cx="8204224" cy="8636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916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301F-5175-0D0B-5278-F6108D3A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Cons: jQuery Local Download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8A1C6-DB32-6F52-73A6-8631B6A0A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Pros:</a:t>
            </a:r>
          </a:p>
          <a:p>
            <a:r>
              <a:rPr lang="en-US" dirty="0"/>
              <a:t>Availability: </a:t>
            </a:r>
          </a:p>
          <a:p>
            <a:pPr lvl="1"/>
            <a:r>
              <a:rPr lang="en-US" dirty="0"/>
              <a:t>The library is always available and not dependent on external servers. </a:t>
            </a:r>
          </a:p>
          <a:p>
            <a:pPr lvl="1"/>
            <a:r>
              <a:rPr lang="en-US" dirty="0"/>
              <a:t>This is particularly useful in environments without internet access or with restricted access.</a:t>
            </a:r>
          </a:p>
          <a:p>
            <a:r>
              <a:rPr lang="en-US" dirty="0"/>
              <a:t>Customization: </a:t>
            </a:r>
          </a:p>
          <a:p>
            <a:pPr lvl="1"/>
            <a:r>
              <a:rPr lang="en-US" dirty="0"/>
              <a:t>You can modify the library if necessary, tailor it to your specific needs, or integrate it with other local scripts.</a:t>
            </a:r>
          </a:p>
          <a:p>
            <a:r>
              <a:rPr lang="en-US" dirty="0"/>
              <a:t>Version control: </a:t>
            </a:r>
          </a:p>
          <a:p>
            <a:pPr lvl="1"/>
            <a:r>
              <a:rPr lang="en-US" dirty="0"/>
              <a:t>Ensures that you are using the exact version you have tested with your application, avoiding any potential issues with updates or changes.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DBE33A-CC50-F9E2-C824-ABB317A4D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Cons:</a:t>
            </a:r>
          </a:p>
          <a:p>
            <a:r>
              <a:rPr lang="en-US" dirty="0"/>
              <a:t>Load time: </a:t>
            </a:r>
          </a:p>
          <a:p>
            <a:pPr lvl="1"/>
            <a:r>
              <a:rPr lang="en-US" dirty="0"/>
              <a:t>Slightly longer load times since the browser needs to download the jQuery file from your server every time.</a:t>
            </a:r>
          </a:p>
          <a:p>
            <a:r>
              <a:rPr lang="en-US" dirty="0"/>
              <a:t>Bandwidth: </a:t>
            </a:r>
          </a:p>
          <a:p>
            <a:pPr lvl="1"/>
            <a:r>
              <a:rPr lang="en-US" dirty="0"/>
              <a:t>Uses your server's bandwidth, which can be an issue if you have many visitors or limited resources.</a:t>
            </a:r>
          </a:p>
          <a:p>
            <a:r>
              <a:rPr lang="en-US" dirty="0"/>
              <a:t>Caching: </a:t>
            </a:r>
          </a:p>
          <a:p>
            <a:pPr lvl="1"/>
            <a:r>
              <a:rPr lang="en-US" dirty="0"/>
              <a:t>Each visitor will need to download your version of jQuery, even if they have a cached version from another site.</a:t>
            </a:r>
          </a:p>
        </p:txBody>
      </p:sp>
    </p:spTree>
    <p:extLst>
      <p:ext uri="{BB962C8B-B14F-4D97-AF65-F5344CB8AC3E}">
        <p14:creationId xmlns:p14="http://schemas.microsoft.com/office/powerpoint/2010/main" val="3664008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1016</TotalTime>
  <Words>2070</Words>
  <Application>Microsoft Office PowerPoint</Application>
  <PresentationFormat>Widescreen</PresentationFormat>
  <Paragraphs>233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Lesson 2.1</vt:lpstr>
      <vt:lpstr>Learning Outcomes</vt:lpstr>
      <vt:lpstr>jQuery Basics</vt:lpstr>
      <vt:lpstr>jQuery Basics</vt:lpstr>
      <vt:lpstr>jQuery Basics</vt:lpstr>
      <vt:lpstr>jQuery Library Integration</vt:lpstr>
      <vt:lpstr>How to Download jQuery</vt:lpstr>
      <vt:lpstr>How to Include jQuery from a CDN</vt:lpstr>
      <vt:lpstr>Pros and Cons: jQuery Local Download</vt:lpstr>
      <vt:lpstr>Pros and Cons: jQuery from a CDN</vt:lpstr>
      <vt:lpstr>jQuery Example</vt:lpstr>
      <vt:lpstr>jQuery Example continued</vt:lpstr>
      <vt:lpstr>jQuery() Function</vt:lpstr>
      <vt:lpstr>jQuery Syntax</vt:lpstr>
      <vt:lpstr>The Document Ready Event</vt:lpstr>
      <vt:lpstr>The Document Ready Event</vt:lpstr>
      <vt:lpstr>jQuery Selectors</vt:lpstr>
      <vt:lpstr>jQuery Selectors</vt:lpstr>
      <vt:lpstr>jQuery Selectors</vt:lpstr>
      <vt:lpstr>jQuery Selectors</vt:lpstr>
      <vt:lpstr>jQuery Selectors</vt:lpstr>
      <vt:lpstr>PowerPoint Presentation</vt:lpstr>
      <vt:lpstr>jQuery Actions</vt:lpstr>
      <vt:lpstr>Practice Activity</vt:lpstr>
      <vt:lpstr>Group Project Check-In</vt:lpstr>
      <vt:lpstr>For next class</vt:lpstr>
      <vt:lpstr>References</vt:lpstr>
    </vt:vector>
  </TitlesOfParts>
  <Company>Bow Valley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Lessons 1.1 and 1.2</dc:title>
  <dc:creator>Michael Dorsey</dc:creator>
  <cp:lastModifiedBy>Michael Dorsey</cp:lastModifiedBy>
  <cp:revision>1</cp:revision>
  <dcterms:created xsi:type="dcterms:W3CDTF">2023-09-05T15:46:04Z</dcterms:created>
  <dcterms:modified xsi:type="dcterms:W3CDTF">2024-07-18T13:53:57Z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0cf1ce-8cdf-4ab4-bc8c-1b18f9d490a2_Enabled">
    <vt:lpwstr>true</vt:lpwstr>
  </property>
  <property fmtid="{D5CDD505-2E9C-101B-9397-08002B2CF9AE}" pid="3" name="MSIP_Label_d50cf1ce-8cdf-4ab4-bc8c-1b18f9d490a2_SetDate">
    <vt:lpwstr>2024-07-11T19:38:40Z</vt:lpwstr>
  </property>
  <property fmtid="{D5CDD505-2E9C-101B-9397-08002B2CF9AE}" pid="4" name="MSIP_Label_d50cf1ce-8cdf-4ab4-bc8c-1b18f9d490a2_Method">
    <vt:lpwstr>Standard</vt:lpwstr>
  </property>
  <property fmtid="{D5CDD505-2E9C-101B-9397-08002B2CF9AE}" pid="5" name="MSIP_Label_d50cf1ce-8cdf-4ab4-bc8c-1b18f9d490a2_Name">
    <vt:lpwstr>General</vt:lpwstr>
  </property>
  <property fmtid="{D5CDD505-2E9C-101B-9397-08002B2CF9AE}" pid="6" name="MSIP_Label_d50cf1ce-8cdf-4ab4-bc8c-1b18f9d490a2_SiteId">
    <vt:lpwstr>8f11c6f4-648e-4c0c-bb99-96e8408a8e2a</vt:lpwstr>
  </property>
  <property fmtid="{D5CDD505-2E9C-101B-9397-08002B2CF9AE}" pid="7" name="MSIP_Label_d50cf1ce-8cdf-4ab4-bc8c-1b18f9d490a2_ActionId">
    <vt:lpwstr>366bd8a7-bf71-400e-9d61-2cd06492ba02</vt:lpwstr>
  </property>
  <property fmtid="{D5CDD505-2E9C-101B-9397-08002B2CF9AE}" pid="8" name="MSIP_Label_d50cf1ce-8cdf-4ab4-bc8c-1b18f9d490a2_ContentBits">
    <vt:lpwstr>2</vt:lpwstr>
  </property>
  <property fmtid="{D5CDD505-2E9C-101B-9397-08002B2CF9AE}" pid="9" name="ClassificationContentMarkingFooterLocations">
    <vt:lpwstr>Retrospect:11</vt:lpwstr>
  </property>
  <property fmtid="{D5CDD505-2E9C-101B-9397-08002B2CF9AE}" pid="10" name="ClassificationContentMarkingFooterText">
    <vt:lpwstr>Classification: General</vt:lpwstr>
  </property>
</Properties>
</file>