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74" r:id="rId2"/>
    <p:sldId id="275" r:id="rId3"/>
    <p:sldId id="293" r:id="rId4"/>
    <p:sldId id="294" r:id="rId5"/>
    <p:sldId id="295" r:id="rId6"/>
    <p:sldId id="297" r:id="rId7"/>
    <p:sldId id="301" r:id="rId8"/>
    <p:sldId id="298" r:id="rId9"/>
    <p:sldId id="300" r:id="rId10"/>
    <p:sldId id="299" r:id="rId11"/>
    <p:sldId id="302" r:id="rId12"/>
    <p:sldId id="303" r:id="rId13"/>
    <p:sldId id="304" r:id="rId14"/>
    <p:sldId id="292" r:id="rId15"/>
    <p:sldId id="306" r:id="rId16"/>
    <p:sldId id="307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20" r:id="rId25"/>
    <p:sldId id="321" r:id="rId26"/>
    <p:sldId id="318" r:id="rId27"/>
    <p:sldId id="31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7DB49-47E5-43AC-A08C-CD758AE09328}" v="4" dt="2024-07-18T21:00:40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24" autoAdjust="0"/>
  </p:normalViewPr>
  <p:slideViewPr>
    <p:cSldViewPr snapToGrid="0">
      <p:cViewPr varScale="1">
        <p:scale>
          <a:sx n="60" d="100"/>
          <a:sy n="60" d="100"/>
        </p:scale>
        <p:origin x="88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orsey" userId="55fe7d32-ca7a-42b8-bfd4-8c73c44449d5" providerId="ADAL" clId="{E3D7DC9A-C8C3-4DFA-8F40-829E6932C43C}"/>
    <pc:docChg chg="undo custSel delSld modSld sldOrd">
      <pc:chgData name="Michael Dorsey" userId="55fe7d32-ca7a-42b8-bfd4-8c73c44449d5" providerId="ADAL" clId="{E3D7DC9A-C8C3-4DFA-8F40-829E6932C43C}" dt="2024-01-31T17:48:46.343" v="712" actId="20577"/>
      <pc:docMkLst>
        <pc:docMk/>
      </pc:docMkLst>
      <pc:sldChg chg="modSp mod">
        <pc:chgData name="Michael Dorsey" userId="55fe7d32-ca7a-42b8-bfd4-8c73c44449d5" providerId="ADAL" clId="{E3D7DC9A-C8C3-4DFA-8F40-829E6932C43C}" dt="2024-01-30T21:01:36.169" v="206" actId="403"/>
        <pc:sldMkLst>
          <pc:docMk/>
          <pc:sldMk cId="1854377183" sldId="264"/>
        </pc:sldMkLst>
        <pc:spChg chg="mod">
          <ac:chgData name="Michael Dorsey" userId="55fe7d32-ca7a-42b8-bfd4-8c73c44449d5" providerId="ADAL" clId="{E3D7DC9A-C8C3-4DFA-8F40-829E6932C43C}" dt="2024-01-30T21:01:36.169" v="206" actId="403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E3D7DC9A-C8C3-4DFA-8F40-829E6932C43C}" dt="2024-01-30T20:54:49.741" v="3" actId="47"/>
        <pc:sldMkLst>
          <pc:docMk/>
          <pc:sldMk cId="702659606" sldId="288"/>
        </pc:sldMkLst>
      </pc:sldChg>
      <pc:sldChg chg="modSp mod">
        <pc:chgData name="Michael Dorsey" userId="55fe7d32-ca7a-42b8-bfd4-8c73c44449d5" providerId="ADAL" clId="{E3D7DC9A-C8C3-4DFA-8F40-829E6932C43C}" dt="2024-01-30T20:55:28.665" v="27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E3D7DC9A-C8C3-4DFA-8F40-829E6932C43C}" dt="2024-01-30T20:55:28.665" v="27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E3D7DC9A-C8C3-4DFA-8F40-829E6932C43C}" dt="2024-01-30T20:55:15.461" v="13" actId="47"/>
        <pc:sldMkLst>
          <pc:docMk/>
          <pc:sldMk cId="1433801180" sldId="291"/>
        </pc:sldMkLst>
      </pc:sldChg>
      <pc:sldChg chg="modSp mod ord modNotesTx">
        <pc:chgData name="Michael Dorsey" userId="55fe7d32-ca7a-42b8-bfd4-8c73c44449d5" providerId="ADAL" clId="{E3D7DC9A-C8C3-4DFA-8F40-829E6932C43C}" dt="2024-01-30T21:01:13.742" v="204" actId="20577"/>
        <pc:sldMkLst>
          <pc:docMk/>
          <pc:sldMk cId="1284490096" sldId="292"/>
        </pc:sldMkLst>
        <pc:spChg chg="mod">
          <ac:chgData name="Michael Dorsey" userId="55fe7d32-ca7a-42b8-bfd4-8c73c44449d5" providerId="ADAL" clId="{E3D7DC9A-C8C3-4DFA-8F40-829E6932C43C}" dt="2024-01-30T21:01:13.742" v="204" actId="20577"/>
          <ac:spMkLst>
            <pc:docMk/>
            <pc:sldMk cId="1284490096" sldId="292"/>
            <ac:spMk id="2" creationId="{D901987B-7FC3-80AA-6684-1D3EDD0C8E66}"/>
          </ac:spMkLst>
        </pc:spChg>
        <pc:spChg chg="mod">
          <ac:chgData name="Michael Dorsey" userId="55fe7d32-ca7a-42b8-bfd4-8c73c44449d5" providerId="ADAL" clId="{E3D7DC9A-C8C3-4DFA-8F40-829E6932C43C}" dt="2024-01-30T21:01:10.853" v="194" actId="20577"/>
          <ac:spMkLst>
            <pc:docMk/>
            <pc:sldMk cId="1284490096" sldId="292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E3D7DC9A-C8C3-4DFA-8F40-829E6932C43C}" dt="2024-01-30T20:54:48.578" v="2" actId="47"/>
        <pc:sldMkLst>
          <pc:docMk/>
          <pc:sldMk cId="3471395775" sldId="296"/>
        </pc:sldMkLst>
      </pc:sldChg>
      <pc:sldChg chg="del">
        <pc:chgData name="Michael Dorsey" userId="55fe7d32-ca7a-42b8-bfd4-8c73c44449d5" providerId="ADAL" clId="{E3D7DC9A-C8C3-4DFA-8F40-829E6932C43C}" dt="2024-01-30T20:54:58.462" v="8" actId="47"/>
        <pc:sldMkLst>
          <pc:docMk/>
          <pc:sldMk cId="3056785042" sldId="297"/>
        </pc:sldMkLst>
      </pc:sldChg>
      <pc:sldChg chg="del">
        <pc:chgData name="Michael Dorsey" userId="55fe7d32-ca7a-42b8-bfd4-8c73c44449d5" providerId="ADAL" clId="{E3D7DC9A-C8C3-4DFA-8F40-829E6932C43C}" dt="2024-01-30T20:54:59.666" v="9" actId="47"/>
        <pc:sldMkLst>
          <pc:docMk/>
          <pc:sldMk cId="194433184" sldId="298"/>
        </pc:sldMkLst>
      </pc:sldChg>
      <pc:sldChg chg="del">
        <pc:chgData name="Michael Dorsey" userId="55fe7d32-ca7a-42b8-bfd4-8c73c44449d5" providerId="ADAL" clId="{E3D7DC9A-C8C3-4DFA-8F40-829E6932C43C}" dt="2024-01-30T20:55:00.155" v="10" actId="47"/>
        <pc:sldMkLst>
          <pc:docMk/>
          <pc:sldMk cId="180304957" sldId="299"/>
        </pc:sldMkLst>
      </pc:sldChg>
      <pc:sldChg chg="addSp modSp mod">
        <pc:chgData name="Michael Dorsey" userId="55fe7d32-ca7a-42b8-bfd4-8c73c44449d5" providerId="ADAL" clId="{E3D7DC9A-C8C3-4DFA-8F40-829E6932C43C}" dt="2024-01-30T21:07:09.405" v="230" actId="1076"/>
        <pc:sldMkLst>
          <pc:docMk/>
          <pc:sldMk cId="1031002455" sldId="299"/>
        </pc:sldMkLst>
        <pc:spChg chg="mod">
          <ac:chgData name="Michael Dorsey" userId="55fe7d32-ca7a-42b8-bfd4-8c73c44449d5" providerId="ADAL" clId="{E3D7DC9A-C8C3-4DFA-8F40-829E6932C43C}" dt="2024-01-30T21:06:56.953" v="225" actId="20577"/>
          <ac:spMkLst>
            <pc:docMk/>
            <pc:sldMk cId="1031002455" sldId="299"/>
            <ac:spMk id="3" creationId="{4EFB0C34-B6DA-4CB0-79B3-A7261CB76821}"/>
          </ac:spMkLst>
        </pc:spChg>
        <pc:picChg chg="add mod">
          <ac:chgData name="Michael Dorsey" userId="55fe7d32-ca7a-42b8-bfd4-8c73c44449d5" providerId="ADAL" clId="{E3D7DC9A-C8C3-4DFA-8F40-829E6932C43C}" dt="2024-01-30T21:07:09.405" v="230" actId="1076"/>
          <ac:picMkLst>
            <pc:docMk/>
            <pc:sldMk cId="1031002455" sldId="299"/>
            <ac:picMk id="5" creationId="{3A94B327-6B30-4770-A9E3-6A0DCA4B2CEB}"/>
          </ac:picMkLst>
        </pc:picChg>
      </pc:sldChg>
      <pc:sldChg chg="del">
        <pc:chgData name="Michael Dorsey" userId="55fe7d32-ca7a-42b8-bfd4-8c73c44449d5" providerId="ADAL" clId="{E3D7DC9A-C8C3-4DFA-8F40-829E6932C43C}" dt="2024-01-30T20:55:00.695" v="11" actId="47"/>
        <pc:sldMkLst>
          <pc:docMk/>
          <pc:sldMk cId="130936456" sldId="300"/>
        </pc:sldMkLst>
      </pc:sldChg>
      <pc:sldChg chg="del">
        <pc:chgData name="Michael Dorsey" userId="55fe7d32-ca7a-42b8-bfd4-8c73c44449d5" providerId="ADAL" clId="{E3D7DC9A-C8C3-4DFA-8F40-829E6932C43C}" dt="2024-01-30T20:54:52.625" v="5" actId="47"/>
        <pc:sldMkLst>
          <pc:docMk/>
          <pc:sldMk cId="4097142143" sldId="301"/>
        </pc:sldMkLst>
      </pc:sldChg>
      <pc:sldChg chg="addSp delSp modSp mod modNotesTx">
        <pc:chgData name="Michael Dorsey" userId="55fe7d32-ca7a-42b8-bfd4-8c73c44449d5" providerId="ADAL" clId="{E3D7DC9A-C8C3-4DFA-8F40-829E6932C43C}" dt="2024-01-30T21:11:21.064" v="240" actId="1076"/>
        <pc:sldMkLst>
          <pc:docMk/>
          <pc:sldMk cId="451108066" sldId="302"/>
        </pc:sldMkLst>
        <pc:spChg chg="del mod">
          <ac:chgData name="Michael Dorsey" userId="55fe7d32-ca7a-42b8-bfd4-8c73c44449d5" providerId="ADAL" clId="{E3D7DC9A-C8C3-4DFA-8F40-829E6932C43C}" dt="2024-01-30T21:11:06.666" v="233" actId="478"/>
          <ac:spMkLst>
            <pc:docMk/>
            <pc:sldMk cId="451108066" sldId="302"/>
            <ac:spMk id="3" creationId="{4EFB0C34-B6DA-4CB0-79B3-A7261CB76821}"/>
          </ac:spMkLst>
        </pc:spChg>
        <pc:spChg chg="add del mod">
          <ac:chgData name="Michael Dorsey" userId="55fe7d32-ca7a-42b8-bfd4-8c73c44449d5" providerId="ADAL" clId="{E3D7DC9A-C8C3-4DFA-8F40-829E6932C43C}" dt="2024-01-30T21:11:09.278" v="234" actId="478"/>
          <ac:spMkLst>
            <pc:docMk/>
            <pc:sldMk cId="451108066" sldId="302"/>
            <ac:spMk id="5" creationId="{2340B5D2-F027-A19D-501C-AB073B8C886D}"/>
          </ac:spMkLst>
        </pc:spChg>
        <pc:picChg chg="add mod">
          <ac:chgData name="Michael Dorsey" userId="55fe7d32-ca7a-42b8-bfd4-8c73c44449d5" providerId="ADAL" clId="{E3D7DC9A-C8C3-4DFA-8F40-829E6932C43C}" dt="2024-01-30T21:11:21.064" v="240" actId="1076"/>
          <ac:picMkLst>
            <pc:docMk/>
            <pc:sldMk cId="451108066" sldId="302"/>
            <ac:picMk id="7" creationId="{6A5FAA46-139B-8562-CDB2-522691517A2B}"/>
          </ac:picMkLst>
        </pc:picChg>
      </pc:sldChg>
      <pc:sldChg chg="del">
        <pc:chgData name="Michael Dorsey" userId="55fe7d32-ca7a-42b8-bfd4-8c73c44449d5" providerId="ADAL" clId="{E3D7DC9A-C8C3-4DFA-8F40-829E6932C43C}" dt="2024-01-30T20:54:51.421" v="4" actId="47"/>
        <pc:sldMkLst>
          <pc:docMk/>
          <pc:sldMk cId="895453819" sldId="302"/>
        </pc:sldMkLst>
      </pc:sldChg>
      <pc:sldChg chg="del">
        <pc:chgData name="Michael Dorsey" userId="55fe7d32-ca7a-42b8-bfd4-8c73c44449d5" providerId="ADAL" clId="{E3D7DC9A-C8C3-4DFA-8F40-829E6932C43C}" dt="2024-01-30T20:54:55.853" v="7" actId="47"/>
        <pc:sldMkLst>
          <pc:docMk/>
          <pc:sldMk cId="3923162277" sldId="303"/>
        </pc:sldMkLst>
      </pc:sldChg>
      <pc:sldChg chg="del">
        <pc:chgData name="Michael Dorsey" userId="55fe7d32-ca7a-42b8-bfd4-8c73c44449d5" providerId="ADAL" clId="{E3D7DC9A-C8C3-4DFA-8F40-829E6932C43C}" dt="2024-01-30T21:03:04.837" v="208" actId="47"/>
        <pc:sldMkLst>
          <pc:docMk/>
          <pc:sldMk cId="1219190786" sldId="304"/>
        </pc:sldMkLst>
      </pc:sldChg>
      <pc:sldChg chg="del">
        <pc:chgData name="Michael Dorsey" userId="55fe7d32-ca7a-42b8-bfd4-8c73c44449d5" providerId="ADAL" clId="{E3D7DC9A-C8C3-4DFA-8F40-829E6932C43C}" dt="2024-01-30T20:54:54.708" v="6" actId="47"/>
        <pc:sldMkLst>
          <pc:docMk/>
          <pc:sldMk cId="880168828" sldId="305"/>
        </pc:sldMkLst>
      </pc:sldChg>
      <pc:sldChg chg="del">
        <pc:chgData name="Michael Dorsey" userId="55fe7d32-ca7a-42b8-bfd4-8c73c44449d5" providerId="ADAL" clId="{E3D7DC9A-C8C3-4DFA-8F40-829E6932C43C}" dt="2024-01-30T20:55:09.002" v="12" actId="47"/>
        <pc:sldMkLst>
          <pc:docMk/>
          <pc:sldMk cId="1041655664" sldId="306"/>
        </pc:sldMkLst>
      </pc:sldChg>
      <pc:sldChg chg="modSp mod">
        <pc:chgData name="Michael Dorsey" userId="55fe7d32-ca7a-42b8-bfd4-8c73c44449d5" providerId="ADAL" clId="{E3D7DC9A-C8C3-4DFA-8F40-829E6932C43C}" dt="2024-01-31T17:48:46.343" v="712" actId="20577"/>
        <pc:sldMkLst>
          <pc:docMk/>
          <pc:sldMk cId="2159091364" sldId="308"/>
        </pc:sldMkLst>
        <pc:spChg chg="mod">
          <ac:chgData name="Michael Dorsey" userId="55fe7d32-ca7a-42b8-bfd4-8c73c44449d5" providerId="ADAL" clId="{E3D7DC9A-C8C3-4DFA-8F40-829E6932C43C}" dt="2024-01-31T17:48:46.343" v="712" actId="20577"/>
          <ac:spMkLst>
            <pc:docMk/>
            <pc:sldMk cId="2159091364" sldId="308"/>
            <ac:spMk id="3" creationId="{4B6DE1C3-0C73-2598-E5F6-FFF931B71875}"/>
          </ac:spMkLst>
        </pc:spChg>
      </pc:sldChg>
    </pc:docChg>
  </pc:docChgLst>
  <pc:docChgLst>
    <pc:chgData name="Michael Dorsey" userId="55fe7d32-ca7a-42b8-bfd4-8c73c44449d5" providerId="ADAL" clId="{700EA6BB-5626-496E-839C-00C26AAC9AF8}"/>
    <pc:docChg chg="undo custSel addSld delSld modSld sldOrd">
      <pc:chgData name="Michael Dorsey" userId="55fe7d32-ca7a-42b8-bfd4-8c73c44449d5" providerId="ADAL" clId="{700EA6BB-5626-496E-839C-00C26AAC9AF8}" dt="2024-02-12T20:06:06.851" v="4496" actId="20577"/>
      <pc:docMkLst>
        <pc:docMk/>
      </pc:docMkLst>
      <pc:sldChg chg="modSp mod">
        <pc:chgData name="Michael Dorsey" userId="55fe7d32-ca7a-42b8-bfd4-8c73c44449d5" providerId="ADAL" clId="{700EA6BB-5626-496E-839C-00C26AAC9AF8}" dt="2024-02-09T16:12:25.252" v="31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700EA6BB-5626-496E-839C-00C26AAC9AF8}" dt="2024-02-09T16:12:25.252" v="31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addSp delSp mod">
        <pc:chgData name="Michael Dorsey" userId="55fe7d32-ca7a-42b8-bfd4-8c73c44449d5" providerId="ADAL" clId="{700EA6BB-5626-496E-839C-00C26AAC9AF8}" dt="2024-02-09T16:16:49.499" v="33" actId="22"/>
        <pc:sldMkLst>
          <pc:docMk/>
          <pc:sldMk cId="3783743299" sldId="275"/>
        </pc:sldMkLst>
        <pc:spChg chg="add del">
          <ac:chgData name="Michael Dorsey" userId="55fe7d32-ca7a-42b8-bfd4-8c73c44449d5" providerId="ADAL" clId="{700EA6BB-5626-496E-839C-00C26AAC9AF8}" dt="2024-02-09T16:16:49.499" v="33" actId="22"/>
          <ac:spMkLst>
            <pc:docMk/>
            <pc:sldMk cId="3783743299" sldId="275"/>
            <ac:spMk id="5" creationId="{2D859AC9-E57F-ACEB-177F-B7A380FF1402}"/>
          </ac:spMkLst>
        </pc:spChg>
      </pc:sldChg>
      <pc:sldChg chg="modSp mod">
        <pc:chgData name="Michael Dorsey" userId="55fe7d32-ca7a-42b8-bfd4-8c73c44449d5" providerId="ADAL" clId="{700EA6BB-5626-496E-839C-00C26AAC9AF8}" dt="2024-02-09T17:43:48.824" v="2878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700EA6BB-5626-496E-839C-00C26AAC9AF8}" dt="2024-02-09T17:43:48.824" v="2878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700EA6BB-5626-496E-839C-00C26AAC9AF8}" dt="2024-02-09T16:12:07.880" v="11" actId="47"/>
        <pc:sldMkLst>
          <pc:docMk/>
          <pc:sldMk cId="1284490096" sldId="292"/>
        </pc:sldMkLst>
      </pc:sldChg>
      <pc:sldChg chg="del">
        <pc:chgData name="Michael Dorsey" userId="55fe7d32-ca7a-42b8-bfd4-8c73c44449d5" providerId="ADAL" clId="{700EA6BB-5626-496E-839C-00C26AAC9AF8}" dt="2024-02-09T16:11:32.210" v="0" actId="47"/>
        <pc:sldMkLst>
          <pc:docMk/>
          <pc:sldMk cId="1926716871" sldId="309"/>
        </pc:sldMkLst>
      </pc:sldChg>
      <pc:sldChg chg="modSp mod">
        <pc:chgData name="Michael Dorsey" userId="55fe7d32-ca7a-42b8-bfd4-8c73c44449d5" providerId="ADAL" clId="{700EA6BB-5626-496E-839C-00C26AAC9AF8}" dt="2024-02-09T16:11:49.900" v="10" actId="20577"/>
        <pc:sldMkLst>
          <pc:docMk/>
          <pc:sldMk cId="1526986531" sldId="311"/>
        </pc:sldMkLst>
        <pc:spChg chg="mod">
          <ac:chgData name="Michael Dorsey" userId="55fe7d32-ca7a-42b8-bfd4-8c73c44449d5" providerId="ADAL" clId="{700EA6BB-5626-496E-839C-00C26AAC9AF8}" dt="2024-02-09T16:11:49.900" v="10" actId="20577"/>
          <ac:spMkLst>
            <pc:docMk/>
            <pc:sldMk cId="1526986531" sldId="311"/>
            <ac:spMk id="2" creationId="{ACBB2D62-21D9-9645-98A2-D8DF1423DD50}"/>
          </ac:spMkLst>
        </pc:spChg>
      </pc:sldChg>
      <pc:sldChg chg="modSp new mod ord">
        <pc:chgData name="Michael Dorsey" userId="55fe7d32-ca7a-42b8-bfd4-8c73c44449d5" providerId="ADAL" clId="{700EA6BB-5626-496E-839C-00C26AAC9AF8}" dt="2024-02-12T20:06:06.851" v="4496" actId="20577"/>
        <pc:sldMkLst>
          <pc:docMk/>
          <pc:sldMk cId="311717700" sldId="312"/>
        </pc:sldMkLst>
        <pc:spChg chg="mod">
          <ac:chgData name="Michael Dorsey" userId="55fe7d32-ca7a-42b8-bfd4-8c73c44449d5" providerId="ADAL" clId="{700EA6BB-5626-496E-839C-00C26AAC9AF8}" dt="2024-02-09T17:41:44.843" v="2747" actId="20577"/>
          <ac:spMkLst>
            <pc:docMk/>
            <pc:sldMk cId="311717700" sldId="312"/>
            <ac:spMk id="2" creationId="{DBEFA0D7-FBF4-5D0E-000A-7B482B9E2A6B}"/>
          </ac:spMkLst>
        </pc:spChg>
        <pc:spChg chg="mod">
          <ac:chgData name="Michael Dorsey" userId="55fe7d32-ca7a-42b8-bfd4-8c73c44449d5" providerId="ADAL" clId="{700EA6BB-5626-496E-839C-00C26AAC9AF8}" dt="2024-02-12T20:06:06.851" v="4496" actId="20577"/>
          <ac:spMkLst>
            <pc:docMk/>
            <pc:sldMk cId="311717700" sldId="312"/>
            <ac:spMk id="3" creationId="{124AD34E-CCD4-003C-B67D-3BE732DE5413}"/>
          </ac:spMkLst>
        </pc:spChg>
      </pc:sldChg>
      <pc:sldChg chg="del">
        <pc:chgData name="Michael Dorsey" userId="55fe7d32-ca7a-42b8-bfd4-8c73c44449d5" providerId="ADAL" clId="{700EA6BB-5626-496E-839C-00C26AAC9AF8}" dt="2024-02-09T16:11:33.397" v="1" actId="47"/>
        <pc:sldMkLst>
          <pc:docMk/>
          <pc:sldMk cId="4026561976" sldId="312"/>
        </pc:sldMkLst>
      </pc:sldChg>
      <pc:sldChg chg="del">
        <pc:chgData name="Michael Dorsey" userId="55fe7d32-ca7a-42b8-bfd4-8c73c44449d5" providerId="ADAL" clId="{700EA6BB-5626-496E-839C-00C26AAC9AF8}" dt="2024-02-09T16:11:42.495" v="6" actId="47"/>
        <pc:sldMkLst>
          <pc:docMk/>
          <pc:sldMk cId="109199830" sldId="313"/>
        </pc:sldMkLst>
      </pc:sldChg>
      <pc:sldChg chg="modSp add mod ord">
        <pc:chgData name="Michael Dorsey" userId="55fe7d32-ca7a-42b8-bfd4-8c73c44449d5" providerId="ADAL" clId="{700EA6BB-5626-496E-839C-00C26AAC9AF8}" dt="2024-02-09T18:12:08.454" v="3499" actId="27636"/>
        <pc:sldMkLst>
          <pc:docMk/>
          <pc:sldMk cId="1000351309" sldId="313"/>
        </pc:sldMkLst>
        <pc:spChg chg="mod">
          <ac:chgData name="Michael Dorsey" userId="55fe7d32-ca7a-42b8-bfd4-8c73c44449d5" providerId="ADAL" clId="{700EA6BB-5626-496E-839C-00C26AAC9AF8}" dt="2024-02-09T18:12:08.454" v="3499" actId="27636"/>
          <ac:spMkLst>
            <pc:docMk/>
            <pc:sldMk cId="1000351309" sldId="313"/>
            <ac:spMk id="3" creationId="{124AD34E-CCD4-003C-B67D-3BE732DE5413}"/>
          </ac:spMkLst>
        </pc:spChg>
      </pc:sldChg>
      <pc:sldChg chg="del">
        <pc:chgData name="Michael Dorsey" userId="55fe7d32-ca7a-42b8-bfd4-8c73c44449d5" providerId="ADAL" clId="{700EA6BB-5626-496E-839C-00C26AAC9AF8}" dt="2024-02-09T16:11:36.001" v="3" actId="47"/>
        <pc:sldMkLst>
          <pc:docMk/>
          <pc:sldMk cId="300977419" sldId="314"/>
        </pc:sldMkLst>
      </pc:sldChg>
      <pc:sldChg chg="modSp new mod">
        <pc:chgData name="Michael Dorsey" userId="55fe7d32-ca7a-42b8-bfd4-8c73c44449d5" providerId="ADAL" clId="{700EA6BB-5626-496E-839C-00C26AAC9AF8}" dt="2024-02-09T17:26:41.618" v="2213" actId="403"/>
        <pc:sldMkLst>
          <pc:docMk/>
          <pc:sldMk cId="461118335" sldId="314"/>
        </pc:sldMkLst>
        <pc:spChg chg="mod">
          <ac:chgData name="Michael Dorsey" userId="55fe7d32-ca7a-42b8-bfd4-8c73c44449d5" providerId="ADAL" clId="{700EA6BB-5626-496E-839C-00C26AAC9AF8}" dt="2024-02-09T17:25:19.160" v="2150" actId="20577"/>
          <ac:spMkLst>
            <pc:docMk/>
            <pc:sldMk cId="461118335" sldId="314"/>
            <ac:spMk id="2" creationId="{CB237FB5-5E53-55DF-3E6E-8674A6F9887D}"/>
          </ac:spMkLst>
        </pc:spChg>
        <pc:spChg chg="mod">
          <ac:chgData name="Michael Dorsey" userId="55fe7d32-ca7a-42b8-bfd4-8c73c44449d5" providerId="ADAL" clId="{700EA6BB-5626-496E-839C-00C26AAC9AF8}" dt="2024-02-09T17:26:41.618" v="2213" actId="403"/>
          <ac:spMkLst>
            <pc:docMk/>
            <pc:sldMk cId="461118335" sldId="314"/>
            <ac:spMk id="3" creationId="{D9AF94DE-44A0-8177-FCC5-1E8E7A67F3EE}"/>
          </ac:spMkLst>
        </pc:spChg>
      </pc:sldChg>
      <pc:sldChg chg="del">
        <pc:chgData name="Michael Dorsey" userId="55fe7d32-ca7a-42b8-bfd4-8c73c44449d5" providerId="ADAL" clId="{700EA6BB-5626-496E-839C-00C26AAC9AF8}" dt="2024-02-09T16:11:37.505" v="4" actId="47"/>
        <pc:sldMkLst>
          <pc:docMk/>
          <pc:sldMk cId="18689285" sldId="315"/>
        </pc:sldMkLst>
      </pc:sldChg>
      <pc:sldChg chg="addSp modSp new mod ord">
        <pc:chgData name="Michael Dorsey" userId="55fe7d32-ca7a-42b8-bfd4-8c73c44449d5" providerId="ADAL" clId="{700EA6BB-5626-496E-839C-00C26AAC9AF8}" dt="2024-02-09T17:55:24.198" v="3375" actId="20577"/>
        <pc:sldMkLst>
          <pc:docMk/>
          <pc:sldMk cId="3953324144" sldId="315"/>
        </pc:sldMkLst>
        <pc:spChg chg="mod">
          <ac:chgData name="Michael Dorsey" userId="55fe7d32-ca7a-42b8-bfd4-8c73c44449d5" providerId="ADAL" clId="{700EA6BB-5626-496E-839C-00C26AAC9AF8}" dt="2024-02-09T17:16:12.008" v="1607"/>
          <ac:spMkLst>
            <pc:docMk/>
            <pc:sldMk cId="3953324144" sldId="315"/>
            <ac:spMk id="2" creationId="{27C2E01A-862B-8FD6-B5C1-A8FDD0B1140D}"/>
          </ac:spMkLst>
        </pc:spChg>
        <pc:spChg chg="mod">
          <ac:chgData name="Michael Dorsey" userId="55fe7d32-ca7a-42b8-bfd4-8c73c44449d5" providerId="ADAL" clId="{700EA6BB-5626-496E-839C-00C26AAC9AF8}" dt="2024-02-09T17:55:24.198" v="3375" actId="20577"/>
          <ac:spMkLst>
            <pc:docMk/>
            <pc:sldMk cId="3953324144" sldId="315"/>
            <ac:spMk id="3" creationId="{5D870ABC-7962-12B3-DAC9-0FD58C9CF770}"/>
          </ac:spMkLst>
        </pc:spChg>
        <pc:picChg chg="add mod">
          <ac:chgData name="Michael Dorsey" userId="55fe7d32-ca7a-42b8-bfd4-8c73c44449d5" providerId="ADAL" clId="{700EA6BB-5626-496E-839C-00C26AAC9AF8}" dt="2024-02-09T17:21:21.116" v="2056" actId="1076"/>
          <ac:picMkLst>
            <pc:docMk/>
            <pc:sldMk cId="3953324144" sldId="315"/>
            <ac:picMk id="5" creationId="{C6259D53-1F28-5490-0898-6382E6C80939}"/>
          </ac:picMkLst>
        </pc:picChg>
        <pc:picChg chg="add mod">
          <ac:chgData name="Michael Dorsey" userId="55fe7d32-ca7a-42b8-bfd4-8c73c44449d5" providerId="ADAL" clId="{700EA6BB-5626-496E-839C-00C26AAC9AF8}" dt="2024-02-09T17:21:25.639" v="2058" actId="14100"/>
          <ac:picMkLst>
            <pc:docMk/>
            <pc:sldMk cId="3953324144" sldId="315"/>
            <ac:picMk id="7" creationId="{7A167517-3094-F856-B3F4-5001D94BF464}"/>
          </ac:picMkLst>
        </pc:picChg>
      </pc:sldChg>
      <pc:sldChg chg="modSp add mod ord">
        <pc:chgData name="Michael Dorsey" userId="55fe7d32-ca7a-42b8-bfd4-8c73c44449d5" providerId="ADAL" clId="{700EA6BB-5626-496E-839C-00C26AAC9AF8}" dt="2024-02-09T18:24:34.854" v="3544" actId="20577"/>
        <pc:sldMkLst>
          <pc:docMk/>
          <pc:sldMk cId="2093019017" sldId="316"/>
        </pc:sldMkLst>
        <pc:spChg chg="mod">
          <ac:chgData name="Michael Dorsey" userId="55fe7d32-ca7a-42b8-bfd4-8c73c44449d5" providerId="ADAL" clId="{700EA6BB-5626-496E-839C-00C26AAC9AF8}" dt="2024-02-09T17:39:09.052" v="2745" actId="20577"/>
          <ac:spMkLst>
            <pc:docMk/>
            <pc:sldMk cId="2093019017" sldId="316"/>
            <ac:spMk id="2" creationId="{CB237FB5-5E53-55DF-3E6E-8674A6F9887D}"/>
          </ac:spMkLst>
        </pc:spChg>
        <pc:spChg chg="mod">
          <ac:chgData name="Michael Dorsey" userId="55fe7d32-ca7a-42b8-bfd4-8c73c44449d5" providerId="ADAL" clId="{700EA6BB-5626-496E-839C-00C26AAC9AF8}" dt="2024-02-09T18:24:34.854" v="3544" actId="20577"/>
          <ac:spMkLst>
            <pc:docMk/>
            <pc:sldMk cId="2093019017" sldId="316"/>
            <ac:spMk id="3" creationId="{D9AF94DE-44A0-8177-FCC5-1E8E7A67F3EE}"/>
          </ac:spMkLst>
        </pc:spChg>
      </pc:sldChg>
      <pc:sldChg chg="del">
        <pc:chgData name="Michael Dorsey" userId="55fe7d32-ca7a-42b8-bfd4-8c73c44449d5" providerId="ADAL" clId="{700EA6BB-5626-496E-839C-00C26AAC9AF8}" dt="2024-02-09T16:11:39.115" v="5" actId="47"/>
        <pc:sldMkLst>
          <pc:docMk/>
          <pc:sldMk cId="3999163914" sldId="316"/>
        </pc:sldMkLst>
      </pc:sldChg>
      <pc:sldChg chg="addSp modSp add mod modNotesTx">
        <pc:chgData name="Michael Dorsey" userId="55fe7d32-ca7a-42b8-bfd4-8c73c44449d5" providerId="ADAL" clId="{700EA6BB-5626-496E-839C-00C26AAC9AF8}" dt="2024-02-12T19:49:01.852" v="4495" actId="20577"/>
        <pc:sldMkLst>
          <pc:docMk/>
          <pc:sldMk cId="2518340530" sldId="317"/>
        </pc:sldMkLst>
        <pc:spChg chg="mod">
          <ac:chgData name="Michael Dorsey" userId="55fe7d32-ca7a-42b8-bfd4-8c73c44449d5" providerId="ADAL" clId="{700EA6BB-5626-496E-839C-00C26AAC9AF8}" dt="2024-02-09T17:29:01.772" v="2320" actId="113"/>
          <ac:spMkLst>
            <pc:docMk/>
            <pc:sldMk cId="2518340530" sldId="317"/>
            <ac:spMk id="3" creationId="{D9AF94DE-44A0-8177-FCC5-1E8E7A67F3EE}"/>
          </ac:spMkLst>
        </pc:spChg>
        <pc:picChg chg="add mod">
          <ac:chgData name="Michael Dorsey" userId="55fe7d32-ca7a-42b8-bfd4-8c73c44449d5" providerId="ADAL" clId="{700EA6BB-5626-496E-839C-00C26AAC9AF8}" dt="2024-02-09T17:28:17.054" v="2316" actId="1076"/>
          <ac:picMkLst>
            <pc:docMk/>
            <pc:sldMk cId="2518340530" sldId="317"/>
            <ac:picMk id="5" creationId="{375CE8C0-8562-E469-7E55-5430767CC27E}"/>
          </ac:picMkLst>
        </pc:picChg>
      </pc:sldChg>
      <pc:sldChg chg="del">
        <pc:chgData name="Michael Dorsey" userId="55fe7d32-ca7a-42b8-bfd4-8c73c44449d5" providerId="ADAL" clId="{700EA6BB-5626-496E-839C-00C26AAC9AF8}" dt="2024-02-09T16:11:43.828" v="7" actId="47"/>
        <pc:sldMkLst>
          <pc:docMk/>
          <pc:sldMk cId="3166939414" sldId="317"/>
        </pc:sldMkLst>
      </pc:sldChg>
      <pc:sldChg chg="addSp delSp modSp add mod">
        <pc:chgData name="Michael Dorsey" userId="55fe7d32-ca7a-42b8-bfd4-8c73c44449d5" providerId="ADAL" clId="{700EA6BB-5626-496E-839C-00C26AAC9AF8}" dt="2024-02-09T17:33:11.430" v="2601" actId="6549"/>
        <pc:sldMkLst>
          <pc:docMk/>
          <pc:sldMk cId="1281240212" sldId="318"/>
        </pc:sldMkLst>
        <pc:spChg chg="mod">
          <ac:chgData name="Michael Dorsey" userId="55fe7d32-ca7a-42b8-bfd4-8c73c44449d5" providerId="ADAL" clId="{700EA6BB-5626-496E-839C-00C26AAC9AF8}" dt="2024-02-09T17:33:11.430" v="2601" actId="6549"/>
          <ac:spMkLst>
            <pc:docMk/>
            <pc:sldMk cId="1281240212" sldId="318"/>
            <ac:spMk id="3" creationId="{D9AF94DE-44A0-8177-FCC5-1E8E7A67F3EE}"/>
          </ac:spMkLst>
        </pc:spChg>
        <pc:picChg chg="del">
          <ac:chgData name="Michael Dorsey" userId="55fe7d32-ca7a-42b8-bfd4-8c73c44449d5" providerId="ADAL" clId="{700EA6BB-5626-496E-839C-00C26AAC9AF8}" dt="2024-02-09T17:31:48.022" v="2535" actId="478"/>
          <ac:picMkLst>
            <pc:docMk/>
            <pc:sldMk cId="1281240212" sldId="318"/>
            <ac:picMk id="5" creationId="{375CE8C0-8562-E469-7E55-5430767CC27E}"/>
          </ac:picMkLst>
        </pc:picChg>
        <pc:picChg chg="add mod">
          <ac:chgData name="Michael Dorsey" userId="55fe7d32-ca7a-42b8-bfd4-8c73c44449d5" providerId="ADAL" clId="{700EA6BB-5626-496E-839C-00C26AAC9AF8}" dt="2024-02-09T17:32:50.088" v="2543" actId="1076"/>
          <ac:picMkLst>
            <pc:docMk/>
            <pc:sldMk cId="1281240212" sldId="318"/>
            <ac:picMk id="6" creationId="{D487CADA-3A22-806A-1102-B3A7CAA9141B}"/>
          </ac:picMkLst>
        </pc:picChg>
      </pc:sldChg>
      <pc:sldChg chg="del">
        <pc:chgData name="Michael Dorsey" userId="55fe7d32-ca7a-42b8-bfd4-8c73c44449d5" providerId="ADAL" clId="{700EA6BB-5626-496E-839C-00C26AAC9AF8}" dt="2024-02-09T16:11:34.407" v="2" actId="47"/>
        <pc:sldMkLst>
          <pc:docMk/>
          <pc:sldMk cId="4033330558" sldId="318"/>
        </pc:sldMkLst>
      </pc:sldChg>
      <pc:sldChg chg="modSp add del mod">
        <pc:chgData name="Michael Dorsey" userId="55fe7d32-ca7a-42b8-bfd4-8c73c44449d5" providerId="ADAL" clId="{700EA6BB-5626-496E-839C-00C26AAC9AF8}" dt="2024-02-09T17:34:14.620" v="2612" actId="47"/>
        <pc:sldMkLst>
          <pc:docMk/>
          <pc:sldMk cId="1287243563" sldId="319"/>
        </pc:sldMkLst>
        <pc:spChg chg="mod">
          <ac:chgData name="Michael Dorsey" userId="55fe7d32-ca7a-42b8-bfd4-8c73c44449d5" providerId="ADAL" clId="{700EA6BB-5626-496E-839C-00C26AAC9AF8}" dt="2024-02-09T17:34:01.465" v="2611" actId="20577"/>
          <ac:spMkLst>
            <pc:docMk/>
            <pc:sldMk cId="1287243563" sldId="319"/>
            <ac:spMk id="3" creationId="{D9AF94DE-44A0-8177-FCC5-1E8E7A67F3EE}"/>
          </ac:spMkLst>
        </pc:spChg>
      </pc:sldChg>
      <pc:sldChg chg="addSp delSp modSp add mod ord">
        <pc:chgData name="Michael Dorsey" userId="55fe7d32-ca7a-42b8-bfd4-8c73c44449d5" providerId="ADAL" clId="{700EA6BB-5626-496E-839C-00C26AAC9AF8}" dt="2024-02-09T17:35:31.310" v="2697" actId="20577"/>
        <pc:sldMkLst>
          <pc:docMk/>
          <pc:sldMk cId="1621998341" sldId="319"/>
        </pc:sldMkLst>
        <pc:spChg chg="mod">
          <ac:chgData name="Michael Dorsey" userId="55fe7d32-ca7a-42b8-bfd4-8c73c44449d5" providerId="ADAL" clId="{700EA6BB-5626-496E-839C-00C26AAC9AF8}" dt="2024-02-09T17:35:31.310" v="2697" actId="20577"/>
          <ac:spMkLst>
            <pc:docMk/>
            <pc:sldMk cId="1621998341" sldId="319"/>
            <ac:spMk id="3" creationId="{D9AF94DE-44A0-8177-FCC5-1E8E7A67F3EE}"/>
          </ac:spMkLst>
        </pc:spChg>
        <pc:picChg chg="del">
          <ac:chgData name="Michael Dorsey" userId="55fe7d32-ca7a-42b8-bfd4-8c73c44449d5" providerId="ADAL" clId="{700EA6BB-5626-496E-839C-00C26AAC9AF8}" dt="2024-02-09T17:34:47.224" v="2667" actId="478"/>
          <ac:picMkLst>
            <pc:docMk/>
            <pc:sldMk cId="1621998341" sldId="319"/>
            <ac:picMk id="5" creationId="{375CE8C0-8562-E469-7E55-5430767CC27E}"/>
          </ac:picMkLst>
        </pc:picChg>
        <pc:picChg chg="add mod">
          <ac:chgData name="Michael Dorsey" userId="55fe7d32-ca7a-42b8-bfd4-8c73c44449d5" providerId="ADAL" clId="{700EA6BB-5626-496E-839C-00C26AAC9AF8}" dt="2024-02-09T17:35:15.725" v="2673" actId="1076"/>
          <ac:picMkLst>
            <pc:docMk/>
            <pc:sldMk cId="1621998341" sldId="319"/>
            <ac:picMk id="6" creationId="{95CB686B-3EF4-BF15-83B1-DF7169CC6BB3}"/>
          </ac:picMkLst>
        </pc:picChg>
      </pc:sldChg>
      <pc:sldChg chg="addSp delSp modSp add mod modClrScheme chgLayout">
        <pc:chgData name="Michael Dorsey" userId="55fe7d32-ca7a-42b8-bfd4-8c73c44449d5" providerId="ADAL" clId="{700EA6BB-5626-496E-839C-00C26AAC9AF8}" dt="2024-02-09T18:11:52.343" v="3497" actId="403"/>
        <pc:sldMkLst>
          <pc:docMk/>
          <pc:sldMk cId="246829289" sldId="320"/>
        </pc:sldMkLst>
        <pc:spChg chg="del mod ord">
          <ac:chgData name="Michael Dorsey" userId="55fe7d32-ca7a-42b8-bfd4-8c73c44449d5" providerId="ADAL" clId="{700EA6BB-5626-496E-839C-00C26AAC9AF8}" dt="2024-02-09T17:37:20.400" v="2732" actId="478"/>
          <ac:spMkLst>
            <pc:docMk/>
            <pc:sldMk cId="246829289" sldId="320"/>
            <ac:spMk id="2" creationId="{CB237FB5-5E53-55DF-3E6E-8674A6F9887D}"/>
          </ac:spMkLst>
        </pc:spChg>
        <pc:spChg chg="del mod">
          <ac:chgData name="Michael Dorsey" userId="55fe7d32-ca7a-42b8-bfd4-8c73c44449d5" providerId="ADAL" clId="{700EA6BB-5626-496E-839C-00C26AAC9AF8}" dt="2024-02-09T17:36:59.140" v="2727" actId="478"/>
          <ac:spMkLst>
            <pc:docMk/>
            <pc:sldMk cId="246829289" sldId="320"/>
            <ac:spMk id="3" creationId="{D9AF94DE-44A0-8177-FCC5-1E8E7A67F3EE}"/>
          </ac:spMkLst>
        </pc:spChg>
        <pc:spChg chg="add mod">
          <ac:chgData name="Michael Dorsey" userId="55fe7d32-ca7a-42b8-bfd4-8c73c44449d5" providerId="ADAL" clId="{700EA6BB-5626-496E-839C-00C26AAC9AF8}" dt="2024-02-09T18:11:52.343" v="3497" actId="403"/>
          <ac:spMkLst>
            <pc:docMk/>
            <pc:sldMk cId="246829289" sldId="320"/>
            <ac:spMk id="9" creationId="{FE7B206C-FEDC-F713-70C5-F5E321E51E59}"/>
          </ac:spMkLst>
        </pc:spChg>
        <pc:picChg chg="add del mod">
          <ac:chgData name="Michael Dorsey" userId="55fe7d32-ca7a-42b8-bfd4-8c73c44449d5" providerId="ADAL" clId="{700EA6BB-5626-496E-839C-00C26AAC9AF8}" dt="2024-02-09T17:37:40.071" v="2733" actId="478"/>
          <ac:picMkLst>
            <pc:docMk/>
            <pc:sldMk cId="246829289" sldId="320"/>
            <ac:picMk id="5" creationId="{2400E6E5-BC01-ADA4-5439-A36A3FFD618A}"/>
          </ac:picMkLst>
        </pc:picChg>
        <pc:picChg chg="del">
          <ac:chgData name="Michael Dorsey" userId="55fe7d32-ca7a-42b8-bfd4-8c73c44449d5" providerId="ADAL" clId="{700EA6BB-5626-496E-839C-00C26AAC9AF8}" dt="2024-02-09T17:36:14.213" v="2699" actId="478"/>
          <ac:picMkLst>
            <pc:docMk/>
            <pc:sldMk cId="246829289" sldId="320"/>
            <ac:picMk id="6" creationId="{95CB686B-3EF4-BF15-83B1-DF7169CC6BB3}"/>
          </ac:picMkLst>
        </pc:picChg>
        <pc:picChg chg="add mod">
          <ac:chgData name="Michael Dorsey" userId="55fe7d32-ca7a-42b8-bfd4-8c73c44449d5" providerId="ADAL" clId="{700EA6BB-5626-496E-839C-00C26AAC9AF8}" dt="2024-02-09T18:10:58.068" v="3422" actId="1037"/>
          <ac:picMkLst>
            <pc:docMk/>
            <pc:sldMk cId="246829289" sldId="320"/>
            <ac:picMk id="8" creationId="{31003614-4CF0-EAB5-31DE-56173FC1ACF5}"/>
          </ac:picMkLst>
        </pc:picChg>
      </pc:sldChg>
      <pc:sldChg chg="addSp modSp new mod modNotesTx">
        <pc:chgData name="Michael Dorsey" userId="55fe7d32-ca7a-42b8-bfd4-8c73c44449d5" providerId="ADAL" clId="{700EA6BB-5626-496E-839C-00C26AAC9AF8}" dt="2024-02-09T18:12:26.084" v="3502" actId="1076"/>
        <pc:sldMkLst>
          <pc:docMk/>
          <pc:sldMk cId="223552787" sldId="321"/>
        </pc:sldMkLst>
        <pc:spChg chg="mod">
          <ac:chgData name="Michael Dorsey" userId="55fe7d32-ca7a-42b8-bfd4-8c73c44449d5" providerId="ADAL" clId="{700EA6BB-5626-496E-839C-00C26AAC9AF8}" dt="2024-02-09T17:42:51.709" v="2751"/>
          <ac:spMkLst>
            <pc:docMk/>
            <pc:sldMk cId="223552787" sldId="321"/>
            <ac:spMk id="2" creationId="{26AEA2B6-D079-5D01-6782-D7695DD9DB60}"/>
          </ac:spMkLst>
        </pc:spChg>
        <pc:spChg chg="mod">
          <ac:chgData name="Michael Dorsey" userId="55fe7d32-ca7a-42b8-bfd4-8c73c44449d5" providerId="ADAL" clId="{700EA6BB-5626-496E-839C-00C26AAC9AF8}" dt="2024-02-09T18:12:20.115" v="3501" actId="27636"/>
          <ac:spMkLst>
            <pc:docMk/>
            <pc:sldMk cId="223552787" sldId="321"/>
            <ac:spMk id="3" creationId="{457A582C-1F88-1A19-B05C-4C30C730C5B2}"/>
          </ac:spMkLst>
        </pc:spChg>
        <pc:picChg chg="add mod">
          <ac:chgData name="Michael Dorsey" userId="55fe7d32-ca7a-42b8-bfd4-8c73c44449d5" providerId="ADAL" clId="{700EA6BB-5626-496E-839C-00C26AAC9AF8}" dt="2024-02-09T18:12:26.084" v="3502" actId="1076"/>
          <ac:picMkLst>
            <pc:docMk/>
            <pc:sldMk cId="223552787" sldId="321"/>
            <ac:picMk id="5" creationId="{215B1631-DEE7-1950-39ED-36DF3FA103F3}"/>
          </ac:picMkLst>
        </pc:picChg>
      </pc:sldChg>
      <pc:sldChg chg="addSp delSp modSp add mod">
        <pc:chgData name="Michael Dorsey" userId="55fe7d32-ca7a-42b8-bfd4-8c73c44449d5" providerId="ADAL" clId="{700EA6BB-5626-496E-839C-00C26AAC9AF8}" dt="2024-02-09T17:55:51.475" v="3379" actId="1076"/>
        <pc:sldMkLst>
          <pc:docMk/>
          <pc:sldMk cId="3049418872" sldId="322"/>
        </pc:sldMkLst>
        <pc:spChg chg="mod">
          <ac:chgData name="Michael Dorsey" userId="55fe7d32-ca7a-42b8-bfd4-8c73c44449d5" providerId="ADAL" clId="{700EA6BB-5626-496E-839C-00C26AAC9AF8}" dt="2024-02-09T17:55:35.250" v="3376" actId="14"/>
          <ac:spMkLst>
            <pc:docMk/>
            <pc:sldMk cId="3049418872" sldId="322"/>
            <ac:spMk id="3" creationId="{5D870ABC-7962-12B3-DAC9-0FD58C9CF770}"/>
          </ac:spMkLst>
        </pc:spChg>
        <pc:picChg chg="del">
          <ac:chgData name="Michael Dorsey" userId="55fe7d32-ca7a-42b8-bfd4-8c73c44449d5" providerId="ADAL" clId="{700EA6BB-5626-496E-839C-00C26AAC9AF8}" dt="2024-02-09T17:53:41.540" v="3329" actId="478"/>
          <ac:picMkLst>
            <pc:docMk/>
            <pc:sldMk cId="3049418872" sldId="322"/>
            <ac:picMk id="5" creationId="{C6259D53-1F28-5490-0898-6382E6C80939}"/>
          </ac:picMkLst>
        </pc:picChg>
        <pc:picChg chg="add mod">
          <ac:chgData name="Michael Dorsey" userId="55fe7d32-ca7a-42b8-bfd4-8c73c44449d5" providerId="ADAL" clId="{700EA6BB-5626-496E-839C-00C26AAC9AF8}" dt="2024-02-09T17:55:51.475" v="3379" actId="1076"/>
          <ac:picMkLst>
            <pc:docMk/>
            <pc:sldMk cId="3049418872" sldId="322"/>
            <ac:picMk id="6" creationId="{F6A80E20-C6EE-15BD-86D7-138E9395C0AC}"/>
          </ac:picMkLst>
        </pc:picChg>
        <pc:picChg chg="del">
          <ac:chgData name="Michael Dorsey" userId="55fe7d32-ca7a-42b8-bfd4-8c73c44449d5" providerId="ADAL" clId="{700EA6BB-5626-496E-839C-00C26AAC9AF8}" dt="2024-02-09T17:53:42.218" v="3330" actId="478"/>
          <ac:picMkLst>
            <pc:docMk/>
            <pc:sldMk cId="3049418872" sldId="322"/>
            <ac:picMk id="7" creationId="{7A167517-3094-F856-B3F4-5001D94BF464}"/>
          </ac:picMkLst>
        </pc:picChg>
      </pc:sldChg>
      <pc:sldChg chg="modSp new mod">
        <pc:chgData name="Michael Dorsey" userId="55fe7d32-ca7a-42b8-bfd4-8c73c44449d5" providerId="ADAL" clId="{700EA6BB-5626-496E-839C-00C26AAC9AF8}" dt="2024-02-09T19:00:53.093" v="4475" actId="113"/>
        <pc:sldMkLst>
          <pc:docMk/>
          <pc:sldMk cId="4222239233" sldId="323"/>
        </pc:sldMkLst>
        <pc:spChg chg="mod">
          <ac:chgData name="Michael Dorsey" userId="55fe7d32-ca7a-42b8-bfd4-8c73c44449d5" providerId="ADAL" clId="{700EA6BB-5626-496E-839C-00C26AAC9AF8}" dt="2024-02-09T18:39:40.499" v="3888" actId="20577"/>
          <ac:spMkLst>
            <pc:docMk/>
            <pc:sldMk cId="4222239233" sldId="323"/>
            <ac:spMk id="2" creationId="{FB9ECB35-AC28-6180-F42D-10300A70FC3B}"/>
          </ac:spMkLst>
        </pc:spChg>
        <pc:spChg chg="mod">
          <ac:chgData name="Michael Dorsey" userId="55fe7d32-ca7a-42b8-bfd4-8c73c44449d5" providerId="ADAL" clId="{700EA6BB-5626-496E-839C-00C26AAC9AF8}" dt="2024-02-09T19:00:53.093" v="4475" actId="113"/>
          <ac:spMkLst>
            <pc:docMk/>
            <pc:sldMk cId="4222239233" sldId="323"/>
            <ac:spMk id="3" creationId="{B8F8744B-283E-924B-D2D9-3845AE65ECC6}"/>
          </ac:spMkLst>
        </pc:spChg>
      </pc:sldChg>
    </pc:docChg>
  </pc:docChgLst>
  <pc:docChgLst>
    <pc:chgData name="Michael Dorsey" userId="55fe7d32-ca7a-42b8-bfd4-8c73c44449d5" providerId="ADAL" clId="{09926585-2362-497C-969F-C448A41178CD}"/>
    <pc:docChg chg="custSel addSld delSld modSld sldOrd">
      <pc:chgData name="Michael Dorsey" userId="55fe7d32-ca7a-42b8-bfd4-8c73c44449d5" providerId="ADAL" clId="{09926585-2362-497C-969F-C448A41178CD}" dt="2024-01-08T22:19:32.943" v="2184" actId="20577"/>
      <pc:docMkLst>
        <pc:docMk/>
      </pc:docMkLst>
      <pc:sldChg chg="modSp mod ord">
        <pc:chgData name="Michael Dorsey" userId="55fe7d32-ca7a-42b8-bfd4-8c73c44449d5" providerId="ADAL" clId="{09926585-2362-497C-969F-C448A41178CD}" dt="2024-01-08T20:00:41.920" v="594"/>
        <pc:sldMkLst>
          <pc:docMk/>
          <pc:sldMk cId="1371528175" sldId="25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09926585-2362-497C-969F-C448A41178CD}" dt="2024-01-08T20:00:41.920" v="594"/>
        <pc:sldMkLst>
          <pc:docMk/>
          <pc:sldMk cId="2081694413" sldId="25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3" creationId="{4EFB0C34-B6DA-4CB0-79B3-A7261CB76821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965137723" sldId="25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3" creationId="{1F61DB92-F308-A8B0-5D8B-421D6C85F2B0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2776784982" sldId="25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776784982" sldId="259"/>
            <ac:spMk id="2" creationId="{D76F9244-E73B-C463-B4C7-D4331B7DAF93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316934261" sldId="26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3" creationId="{D5F95B6D-6AF2-97CD-DBF1-A3025A013E9B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1609497783" sldId="261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3" creationId="{FA5BDAFE-3C4E-7179-A763-47166E1D5802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1347610375" sldId="262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3" creationId="{995A4C26-F698-BD1F-3348-648B4E627B14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4258382763" sldId="263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4258382763" sldId="263"/>
            <ac:spMk id="3" creationId="{97F246F9-339F-AA8E-2821-5EE0D50E0CAF}"/>
          </ac:spMkLst>
        </pc:spChg>
      </pc:sldChg>
      <pc:sldChg chg="modSp mod">
        <pc:chgData name="Michael Dorsey" userId="55fe7d32-ca7a-42b8-bfd4-8c73c44449d5" providerId="ADAL" clId="{09926585-2362-497C-969F-C448A41178CD}" dt="2024-01-08T21:34:39.949" v="59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09926585-2362-497C-969F-C448A41178CD}" dt="2024-01-08T21:34:39.949" v="59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add mod modNotesTx">
        <pc:chgData name="Michael Dorsey" userId="55fe7d32-ca7a-42b8-bfd4-8c73c44449d5" providerId="ADAL" clId="{09926585-2362-497C-969F-C448A41178CD}" dt="2024-01-08T22:06:06.232" v="2116" actId="20577"/>
        <pc:sldMkLst>
          <pc:docMk/>
          <pc:sldMk cId="1803096863" sldId="265"/>
        </pc:sldMkLst>
        <pc:spChg chg="mod">
          <ac:chgData name="Michael Dorsey" userId="55fe7d32-ca7a-42b8-bfd4-8c73c44449d5" providerId="ADAL" clId="{09926585-2362-497C-969F-C448A41178CD}" dt="2024-01-08T22:06:06.232" v="2116" actId="20577"/>
          <ac:spMkLst>
            <pc:docMk/>
            <pc:sldMk cId="1803096863" sldId="265"/>
            <ac:spMk id="2" creationId="{612F5BA2-3756-2BCF-59F5-7B7FFE0B56E8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03096863" sldId="265"/>
            <ac:spMk id="3" creationId="{E5ED4153-BB44-F01C-E71D-2035A28B2946}"/>
          </ac:spMkLst>
        </pc:spChg>
      </pc:sldChg>
      <pc:sldChg chg="del">
        <pc:chgData name="Michael Dorsey" userId="55fe7d32-ca7a-42b8-bfd4-8c73c44449d5" providerId="ADAL" clId="{09926585-2362-497C-969F-C448A41178CD}" dt="2024-01-08T19:54:12.850" v="141" actId="47"/>
        <pc:sldMkLst>
          <pc:docMk/>
          <pc:sldMk cId="2980988235" sldId="265"/>
        </pc:sldMkLst>
      </pc:sldChg>
      <pc:sldChg chg="modSp mod modNotesTx">
        <pc:chgData name="Michael Dorsey" userId="55fe7d32-ca7a-42b8-bfd4-8c73c44449d5" providerId="ADAL" clId="{09926585-2362-497C-969F-C448A41178CD}" dt="2024-01-08T22:12:51.200" v="2117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803473385" sldId="266"/>
            <ac:spMk id="2" creationId="{83FCAF61-65B8-2D5C-0CB6-9673610B9494}"/>
          </ac:spMkLst>
        </pc:spChg>
        <pc:spChg chg="mod">
          <ac:chgData name="Michael Dorsey" userId="55fe7d32-ca7a-42b8-bfd4-8c73c44449d5" providerId="ADAL" clId="{09926585-2362-497C-969F-C448A41178CD}" dt="2024-01-08T22:12:51.200" v="2117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09926585-2362-497C-969F-C448A41178CD}" dt="2024-01-08T21:40:55.981" v="1076" actId="20577"/>
        <pc:sldMkLst>
          <pc:docMk/>
          <pc:sldMk cId="1484281828" sldId="26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484281828" sldId="267"/>
            <ac:spMk id="2" creationId="{9E42C025-6969-1742-F676-755E196C8435}"/>
          </ac:spMkLst>
        </pc:spChg>
        <pc:spChg chg="mod">
          <ac:chgData name="Michael Dorsey" userId="55fe7d32-ca7a-42b8-bfd4-8c73c44449d5" providerId="ADAL" clId="{09926585-2362-497C-969F-C448A41178CD}" dt="2024-01-08T21:40:55.981" v="1076" actId="20577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09926585-2362-497C-969F-C448A41178CD}" dt="2024-01-08T22:18:57.885" v="2182" actId="20577"/>
        <pc:sldMkLst>
          <pc:docMk/>
          <pc:sldMk cId="57267345" sldId="26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7267345" sldId="268"/>
            <ac:spMk id="2" creationId="{B662403F-FD0F-BF76-5EBC-D4DD88C08756}"/>
          </ac:spMkLst>
        </pc:spChg>
        <pc:spChg chg="mod">
          <ac:chgData name="Michael Dorsey" userId="55fe7d32-ca7a-42b8-bfd4-8c73c44449d5" providerId="ADAL" clId="{09926585-2362-497C-969F-C448A41178CD}" dt="2024-01-08T22:18:57.885" v="2182" actId="20577"/>
          <ac:spMkLst>
            <pc:docMk/>
            <pc:sldMk cId="57267345" sldId="268"/>
            <ac:spMk id="3" creationId="{AA873B9E-A00E-08B9-AFB7-FC33E5A05E35}"/>
          </ac:spMkLst>
        </pc:spChg>
      </pc:sldChg>
      <pc:sldChg chg="modSp mod">
        <pc:chgData name="Michael Dorsey" userId="55fe7d32-ca7a-42b8-bfd4-8c73c44449d5" providerId="ADAL" clId="{09926585-2362-497C-969F-C448A41178CD}" dt="2024-01-08T22:19:32.943" v="2184" actId="20577"/>
        <pc:sldMkLst>
          <pc:docMk/>
          <pc:sldMk cId="505512580" sldId="26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05512580" sldId="269"/>
            <ac:spMk id="2" creationId="{5DACB43C-51D4-DB7E-AFB1-526ECE401C74}"/>
          </ac:spMkLst>
        </pc:spChg>
        <pc:spChg chg="mod">
          <ac:chgData name="Michael Dorsey" userId="55fe7d32-ca7a-42b8-bfd4-8c73c44449d5" providerId="ADAL" clId="{09926585-2362-497C-969F-C448A41178CD}" dt="2024-01-08T22:19:32.943" v="2184" actId="20577"/>
          <ac:spMkLst>
            <pc:docMk/>
            <pc:sldMk cId="505512580" sldId="269"/>
            <ac:spMk id="3" creationId="{622D2DD7-461F-1A12-500A-404038005016}"/>
          </ac:spMkLst>
        </pc:spChg>
      </pc:sldChg>
      <pc:sldChg chg="modSp mod">
        <pc:chgData name="Michael Dorsey" userId="55fe7d32-ca7a-42b8-bfd4-8c73c44449d5" providerId="ADAL" clId="{09926585-2362-497C-969F-C448A41178CD}" dt="2024-01-08T22:14:28.991" v="2144" actId="20577"/>
        <pc:sldMkLst>
          <pc:docMk/>
          <pc:sldMk cId="3385524362" sldId="27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385524362" sldId="270"/>
            <ac:spMk id="2" creationId="{EF3EFB43-D214-E129-7E08-80049D979646}"/>
          </ac:spMkLst>
        </pc:spChg>
        <pc:spChg chg="mod">
          <ac:chgData name="Michael Dorsey" userId="55fe7d32-ca7a-42b8-bfd4-8c73c44449d5" providerId="ADAL" clId="{09926585-2362-497C-969F-C448A41178CD}" dt="2024-01-08T22:14:28.991" v="2144" actId="20577"/>
          <ac:spMkLst>
            <pc:docMk/>
            <pc:sldMk cId="3385524362" sldId="270"/>
            <ac:spMk id="3" creationId="{89994DD1-9A9C-822B-849C-E317AB23DE10}"/>
          </ac:spMkLst>
        </pc:spChg>
      </pc:sldChg>
      <pc:sldChg chg="modSp add mod">
        <pc:chgData name="Michael Dorsey" userId="55fe7d32-ca7a-42b8-bfd4-8c73c44449d5" providerId="ADAL" clId="{09926585-2362-497C-969F-C448A41178CD}" dt="2024-01-08T22:15:32.543" v="2178" actId="20577"/>
        <pc:sldMkLst>
          <pc:docMk/>
          <pc:sldMk cId="3897598743" sldId="271"/>
        </pc:sldMkLst>
        <pc:spChg chg="mod">
          <ac:chgData name="Michael Dorsey" userId="55fe7d32-ca7a-42b8-bfd4-8c73c44449d5" providerId="ADAL" clId="{09926585-2362-497C-969F-C448A41178CD}" dt="2024-01-08T22:15:32.543" v="2178" actId="20577"/>
          <ac:spMkLst>
            <pc:docMk/>
            <pc:sldMk cId="3897598743" sldId="271"/>
            <ac:spMk id="3" creationId="{5BEF766E-E389-3D61-CD4E-5C10DAB5FDB3}"/>
          </ac:spMkLst>
        </pc:spChg>
      </pc:sldChg>
      <pc:sldChg chg="delSp modSp new mod">
        <pc:chgData name="Michael Dorsey" userId="55fe7d32-ca7a-42b8-bfd4-8c73c44449d5" providerId="ADAL" clId="{09926585-2362-497C-969F-C448A41178CD}" dt="2024-01-08T22:14:33.867" v="2145" actId="478"/>
        <pc:sldMkLst>
          <pc:docMk/>
          <pc:sldMk cId="852342354" sldId="272"/>
        </pc:sldMkLst>
        <pc:spChg chg="mod">
          <ac:chgData name="Michael Dorsey" userId="55fe7d32-ca7a-42b8-bfd4-8c73c44449d5" providerId="ADAL" clId="{09926585-2362-497C-969F-C448A41178CD}" dt="2024-01-08T22:14:22.909" v="2130" actId="122"/>
          <ac:spMkLst>
            <pc:docMk/>
            <pc:sldMk cId="852342354" sldId="272"/>
            <ac:spMk id="2" creationId="{4E10DC51-25F3-856D-3382-0AD4CE7261E4}"/>
          </ac:spMkLst>
        </pc:spChg>
        <pc:spChg chg="del">
          <ac:chgData name="Michael Dorsey" userId="55fe7d32-ca7a-42b8-bfd4-8c73c44449d5" providerId="ADAL" clId="{09926585-2362-497C-969F-C448A41178CD}" dt="2024-01-08T22:14:33.867" v="2145" actId="478"/>
          <ac:spMkLst>
            <pc:docMk/>
            <pc:sldMk cId="852342354" sldId="272"/>
            <ac:spMk id="3" creationId="{B5D5F280-3CA9-C54D-F08C-945C7CD7A545}"/>
          </ac:spMkLst>
        </pc:spChg>
      </pc:sldChg>
    </pc:docChg>
  </pc:docChgLst>
  <pc:docChgLst>
    <pc:chgData name="Michael Dorsey" userId="55fe7d32-ca7a-42b8-bfd4-8c73c44449d5" providerId="ADAL" clId="{1A6C702F-D131-4AAE-B27A-56684502975A}"/>
    <pc:docChg chg="undo custSel addSld delSld modSld sldOrd">
      <pc:chgData name="Michael Dorsey" userId="55fe7d32-ca7a-42b8-bfd4-8c73c44449d5" providerId="ADAL" clId="{1A6C702F-D131-4AAE-B27A-56684502975A}" dt="2024-01-29T19:52:15.516" v="3159" actId="1037"/>
      <pc:docMkLst>
        <pc:docMk/>
      </pc:docMkLst>
      <pc:sldChg chg="modSp mod">
        <pc:chgData name="Michael Dorsey" userId="55fe7d32-ca7a-42b8-bfd4-8c73c44449d5" providerId="ADAL" clId="{1A6C702F-D131-4AAE-B27A-56684502975A}" dt="2024-01-29T17:00:42.530" v="3101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1A6C702F-D131-4AAE-B27A-56684502975A}" dt="2024-01-29T17:00:42.530" v="3101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1A6C702F-D131-4AAE-B27A-56684502975A}" dt="2024-01-27T19:01:55.270" v="172" actId="20577"/>
        <pc:sldMkLst>
          <pc:docMk/>
          <pc:sldMk cId="819174895" sldId="274"/>
        </pc:sldMkLst>
        <pc:spChg chg="mod">
          <ac:chgData name="Michael Dorsey" userId="55fe7d32-ca7a-42b8-bfd4-8c73c44449d5" providerId="ADAL" clId="{1A6C702F-D131-4AAE-B27A-56684502975A}" dt="2024-01-27T19:01:48.826" v="130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1A6C702F-D131-4AAE-B27A-56684502975A}" dt="2024-01-27T19:01:55.270" v="172" actId="20577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1A6C702F-D131-4AAE-B27A-56684502975A}" dt="2024-01-27T19:01:39.621" v="128"/>
        <pc:sldMkLst>
          <pc:docMk/>
          <pc:sldMk cId="3783743299" sldId="275"/>
        </pc:sldMkLst>
        <pc:spChg chg="mod">
          <ac:chgData name="Michael Dorsey" userId="55fe7d32-ca7a-42b8-bfd4-8c73c44449d5" providerId="ADAL" clId="{1A6C702F-D131-4AAE-B27A-56684502975A}" dt="2024-01-27T19:01:39.621" v="128"/>
          <ac:spMkLst>
            <pc:docMk/>
            <pc:sldMk cId="3783743299" sldId="275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1A6C702F-D131-4AAE-B27A-56684502975A}" dt="2024-01-14T16:12:30.842" v="0" actId="47"/>
        <pc:sldMkLst>
          <pc:docMk/>
          <pc:sldMk cId="2108351888" sldId="276"/>
        </pc:sldMkLst>
      </pc:sldChg>
      <pc:sldChg chg="del">
        <pc:chgData name="Michael Dorsey" userId="55fe7d32-ca7a-42b8-bfd4-8c73c44449d5" providerId="ADAL" clId="{1A6C702F-D131-4AAE-B27A-56684502975A}" dt="2024-01-14T16:12:31.431" v="1" actId="47"/>
        <pc:sldMkLst>
          <pc:docMk/>
          <pc:sldMk cId="2753327698" sldId="277"/>
        </pc:sldMkLst>
      </pc:sldChg>
      <pc:sldChg chg="del">
        <pc:chgData name="Michael Dorsey" userId="55fe7d32-ca7a-42b8-bfd4-8c73c44449d5" providerId="ADAL" clId="{1A6C702F-D131-4AAE-B27A-56684502975A}" dt="2024-01-14T16:12:31.931" v="2" actId="47"/>
        <pc:sldMkLst>
          <pc:docMk/>
          <pc:sldMk cId="3404641065" sldId="278"/>
        </pc:sldMkLst>
      </pc:sldChg>
      <pc:sldChg chg="del">
        <pc:chgData name="Michael Dorsey" userId="55fe7d32-ca7a-42b8-bfd4-8c73c44449d5" providerId="ADAL" clId="{1A6C702F-D131-4AAE-B27A-56684502975A}" dt="2024-01-14T16:12:32.425" v="3" actId="47"/>
        <pc:sldMkLst>
          <pc:docMk/>
          <pc:sldMk cId="2072018164" sldId="279"/>
        </pc:sldMkLst>
      </pc:sldChg>
      <pc:sldChg chg="del">
        <pc:chgData name="Michael Dorsey" userId="55fe7d32-ca7a-42b8-bfd4-8c73c44449d5" providerId="ADAL" clId="{1A6C702F-D131-4AAE-B27A-56684502975A}" dt="2024-01-14T16:12:32.940" v="4" actId="47"/>
        <pc:sldMkLst>
          <pc:docMk/>
          <pc:sldMk cId="2171248450" sldId="280"/>
        </pc:sldMkLst>
      </pc:sldChg>
      <pc:sldChg chg="del">
        <pc:chgData name="Michael Dorsey" userId="55fe7d32-ca7a-42b8-bfd4-8c73c44449d5" providerId="ADAL" clId="{1A6C702F-D131-4AAE-B27A-56684502975A}" dt="2024-01-14T16:12:33.397" v="5" actId="47"/>
        <pc:sldMkLst>
          <pc:docMk/>
          <pc:sldMk cId="3356548484" sldId="281"/>
        </pc:sldMkLst>
      </pc:sldChg>
      <pc:sldChg chg="del">
        <pc:chgData name="Michael Dorsey" userId="55fe7d32-ca7a-42b8-bfd4-8c73c44449d5" providerId="ADAL" clId="{1A6C702F-D131-4AAE-B27A-56684502975A}" dt="2024-01-14T16:12:33.863" v="6" actId="47"/>
        <pc:sldMkLst>
          <pc:docMk/>
          <pc:sldMk cId="227022052" sldId="282"/>
        </pc:sldMkLst>
      </pc:sldChg>
      <pc:sldChg chg="del">
        <pc:chgData name="Michael Dorsey" userId="55fe7d32-ca7a-42b8-bfd4-8c73c44449d5" providerId="ADAL" clId="{1A6C702F-D131-4AAE-B27A-56684502975A}" dt="2024-01-14T16:12:35.803" v="7" actId="47"/>
        <pc:sldMkLst>
          <pc:docMk/>
          <pc:sldMk cId="2809285036" sldId="283"/>
        </pc:sldMkLst>
      </pc:sldChg>
      <pc:sldChg chg="del">
        <pc:chgData name="Michael Dorsey" userId="55fe7d32-ca7a-42b8-bfd4-8c73c44449d5" providerId="ADAL" clId="{1A6C702F-D131-4AAE-B27A-56684502975A}" dt="2024-01-14T16:12:36.807" v="8" actId="47"/>
        <pc:sldMkLst>
          <pc:docMk/>
          <pc:sldMk cId="3825424589" sldId="284"/>
        </pc:sldMkLst>
      </pc:sldChg>
      <pc:sldChg chg="del">
        <pc:chgData name="Michael Dorsey" userId="55fe7d32-ca7a-42b8-bfd4-8c73c44449d5" providerId="ADAL" clId="{1A6C702F-D131-4AAE-B27A-56684502975A}" dt="2024-01-14T16:12:37.407" v="9" actId="47"/>
        <pc:sldMkLst>
          <pc:docMk/>
          <pc:sldMk cId="1265613550" sldId="285"/>
        </pc:sldMkLst>
      </pc:sldChg>
      <pc:sldChg chg="del">
        <pc:chgData name="Michael Dorsey" userId="55fe7d32-ca7a-42b8-bfd4-8c73c44449d5" providerId="ADAL" clId="{1A6C702F-D131-4AAE-B27A-56684502975A}" dt="2024-01-14T16:12:37.988" v="10" actId="47"/>
        <pc:sldMkLst>
          <pc:docMk/>
          <pc:sldMk cId="496370203" sldId="286"/>
        </pc:sldMkLst>
      </pc:sldChg>
      <pc:sldChg chg="delSp modSp del mod">
        <pc:chgData name="Michael Dorsey" userId="55fe7d32-ca7a-42b8-bfd4-8c73c44449d5" providerId="ADAL" clId="{1A6C702F-D131-4AAE-B27A-56684502975A}" dt="2024-01-27T19:39:56.085" v="1039" actId="47"/>
        <pc:sldMkLst>
          <pc:docMk/>
          <pc:sldMk cId="3279266593" sldId="287"/>
        </pc:sldMkLst>
        <pc:spChg chg="mod">
          <ac:chgData name="Michael Dorsey" userId="55fe7d32-ca7a-42b8-bfd4-8c73c44449d5" providerId="ADAL" clId="{1A6C702F-D131-4AAE-B27A-56684502975A}" dt="2024-01-27T19:38:10.692" v="939" actId="20577"/>
          <ac:spMkLst>
            <pc:docMk/>
            <pc:sldMk cId="3279266593" sldId="287"/>
            <ac:spMk id="3" creationId="{9BC7C8E3-0877-6A9B-6793-F5DA417BE44B}"/>
          </ac:spMkLst>
        </pc:spChg>
        <pc:picChg chg="del mod">
          <ac:chgData name="Michael Dorsey" userId="55fe7d32-ca7a-42b8-bfd4-8c73c44449d5" providerId="ADAL" clId="{1A6C702F-D131-4AAE-B27A-56684502975A}" dt="2024-01-27T19:36:59.964" v="774" actId="478"/>
          <ac:picMkLst>
            <pc:docMk/>
            <pc:sldMk cId="3279266593" sldId="287"/>
            <ac:picMk id="5" creationId="{0CB24ABB-D839-8B53-937F-25DD2E4F0F6D}"/>
          </ac:picMkLst>
        </pc:picChg>
      </pc:sldChg>
      <pc:sldChg chg="addSp delSp modSp mod ord">
        <pc:chgData name="Michael Dorsey" userId="55fe7d32-ca7a-42b8-bfd4-8c73c44449d5" providerId="ADAL" clId="{1A6C702F-D131-4AAE-B27A-56684502975A}" dt="2024-01-27T19:46:05.760" v="1291" actId="20577"/>
        <pc:sldMkLst>
          <pc:docMk/>
          <pc:sldMk cId="702659606" sldId="288"/>
        </pc:sldMkLst>
        <pc:spChg chg="mod">
          <ac:chgData name="Michael Dorsey" userId="55fe7d32-ca7a-42b8-bfd4-8c73c44449d5" providerId="ADAL" clId="{1A6C702F-D131-4AAE-B27A-56684502975A}" dt="2024-01-27T19:32:05.592" v="751" actId="20577"/>
          <ac:spMkLst>
            <pc:docMk/>
            <pc:sldMk cId="702659606" sldId="288"/>
            <ac:spMk id="2" creationId="{272B30DF-9BFE-4F2E-2D6F-9DC5BB7419B0}"/>
          </ac:spMkLst>
        </pc:spChg>
        <pc:spChg chg="mod">
          <ac:chgData name="Michael Dorsey" userId="55fe7d32-ca7a-42b8-bfd4-8c73c44449d5" providerId="ADAL" clId="{1A6C702F-D131-4AAE-B27A-56684502975A}" dt="2024-01-27T19:46:05.760" v="1291" actId="20577"/>
          <ac:spMkLst>
            <pc:docMk/>
            <pc:sldMk cId="702659606" sldId="288"/>
            <ac:spMk id="3" creationId="{2CEF4457-E5F6-B66F-6695-0821303DA6A5}"/>
          </ac:spMkLst>
        </pc:spChg>
        <pc:picChg chg="del">
          <ac:chgData name="Michael Dorsey" userId="55fe7d32-ca7a-42b8-bfd4-8c73c44449d5" providerId="ADAL" clId="{1A6C702F-D131-4AAE-B27A-56684502975A}" dt="2024-01-27T19:42:34.992" v="1040" actId="478"/>
          <ac:picMkLst>
            <pc:docMk/>
            <pc:sldMk cId="702659606" sldId="288"/>
            <ac:picMk id="4" creationId="{8167F03B-4B62-5360-53DD-34396E1E581D}"/>
          </ac:picMkLst>
        </pc:picChg>
        <pc:picChg chg="add mod">
          <ac:chgData name="Michael Dorsey" userId="55fe7d32-ca7a-42b8-bfd4-8c73c44449d5" providerId="ADAL" clId="{1A6C702F-D131-4AAE-B27A-56684502975A}" dt="2024-01-27T19:42:54.960" v="1046" actId="1076"/>
          <ac:picMkLst>
            <pc:docMk/>
            <pc:sldMk cId="702659606" sldId="288"/>
            <ac:picMk id="6" creationId="{26952731-E90C-5033-1F01-FC03EBF83A03}"/>
          </ac:picMkLst>
        </pc:picChg>
      </pc:sldChg>
      <pc:sldChg chg="del">
        <pc:chgData name="Michael Dorsey" userId="55fe7d32-ca7a-42b8-bfd4-8c73c44449d5" providerId="ADAL" clId="{1A6C702F-D131-4AAE-B27A-56684502975A}" dt="2024-01-14T16:12:41.376" v="11" actId="47"/>
        <pc:sldMkLst>
          <pc:docMk/>
          <pc:sldMk cId="2682087791" sldId="289"/>
        </pc:sldMkLst>
      </pc:sldChg>
      <pc:sldChg chg="modSp mod">
        <pc:chgData name="Michael Dorsey" userId="55fe7d32-ca7a-42b8-bfd4-8c73c44449d5" providerId="ADAL" clId="{1A6C702F-D131-4AAE-B27A-56684502975A}" dt="2024-01-27T19:46:50.268" v="1294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1A6C702F-D131-4AAE-B27A-56684502975A}" dt="2024-01-27T19:46:50.268" v="1294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new mod">
        <pc:chgData name="Michael Dorsey" userId="55fe7d32-ca7a-42b8-bfd4-8c73c44449d5" providerId="ADAL" clId="{1A6C702F-D131-4AAE-B27A-56684502975A}" dt="2024-01-29T17:00:33.195" v="3099" actId="20577"/>
        <pc:sldMkLst>
          <pc:docMk/>
          <pc:sldMk cId="1433801180" sldId="291"/>
        </pc:sldMkLst>
        <pc:spChg chg="mod">
          <ac:chgData name="Michael Dorsey" userId="55fe7d32-ca7a-42b8-bfd4-8c73c44449d5" providerId="ADAL" clId="{1A6C702F-D131-4AAE-B27A-56684502975A}" dt="2024-01-27T19:03:30.302" v="202" actId="20577"/>
          <ac:spMkLst>
            <pc:docMk/>
            <pc:sldMk cId="1433801180" sldId="291"/>
            <ac:spMk id="2" creationId="{1B324662-254C-DA96-0512-B9834A5DBDCA}"/>
          </ac:spMkLst>
        </pc:spChg>
        <pc:spChg chg="mod">
          <ac:chgData name="Michael Dorsey" userId="55fe7d32-ca7a-42b8-bfd4-8c73c44449d5" providerId="ADAL" clId="{1A6C702F-D131-4AAE-B27A-56684502975A}" dt="2024-01-29T17:00:33.195" v="3099" actId="20577"/>
          <ac:spMkLst>
            <pc:docMk/>
            <pc:sldMk cId="1433801180" sldId="291"/>
            <ac:spMk id="3" creationId="{05108B2C-DA81-D08A-5BAA-8FF6D430A261}"/>
          </ac:spMkLst>
        </pc:spChg>
      </pc:sldChg>
      <pc:sldChg chg="del">
        <pc:chgData name="Michael Dorsey" userId="55fe7d32-ca7a-42b8-bfd4-8c73c44449d5" providerId="ADAL" clId="{1A6C702F-D131-4AAE-B27A-56684502975A}" dt="2024-01-14T16:12:42.793" v="12" actId="47"/>
        <pc:sldMkLst>
          <pc:docMk/>
          <pc:sldMk cId="3218733496" sldId="291"/>
        </pc:sldMkLst>
      </pc:sldChg>
      <pc:sldChg chg="del">
        <pc:chgData name="Michael Dorsey" userId="55fe7d32-ca7a-42b8-bfd4-8c73c44449d5" providerId="ADAL" clId="{1A6C702F-D131-4AAE-B27A-56684502975A}" dt="2024-01-14T16:12:43.817" v="13" actId="47"/>
        <pc:sldMkLst>
          <pc:docMk/>
          <pc:sldMk cId="123340765" sldId="292"/>
        </pc:sldMkLst>
      </pc:sldChg>
      <pc:sldChg chg="modSp add mod modNotesTx">
        <pc:chgData name="Michael Dorsey" userId="55fe7d32-ca7a-42b8-bfd4-8c73c44449d5" providerId="ADAL" clId="{1A6C702F-D131-4AAE-B27A-56684502975A}" dt="2024-01-29T16:49:39.864" v="2943" actId="20577"/>
        <pc:sldMkLst>
          <pc:docMk/>
          <pc:sldMk cId="1284490096" sldId="292"/>
        </pc:sldMkLst>
        <pc:spChg chg="mod">
          <ac:chgData name="Michael Dorsey" userId="55fe7d32-ca7a-42b8-bfd4-8c73c44449d5" providerId="ADAL" clId="{1A6C702F-D131-4AAE-B27A-56684502975A}" dt="2024-01-27T19:04:27.042" v="317" actId="20577"/>
          <ac:spMkLst>
            <pc:docMk/>
            <pc:sldMk cId="1284490096" sldId="292"/>
            <ac:spMk id="2" creationId="{D901987B-7FC3-80AA-6684-1D3EDD0C8E66}"/>
          </ac:spMkLst>
        </pc:spChg>
        <pc:spChg chg="mod">
          <ac:chgData name="Michael Dorsey" userId="55fe7d32-ca7a-42b8-bfd4-8c73c44449d5" providerId="ADAL" clId="{1A6C702F-D131-4AAE-B27A-56684502975A}" dt="2024-01-29T16:48:21.128" v="2860" actId="20577"/>
          <ac:spMkLst>
            <pc:docMk/>
            <pc:sldMk cId="1284490096" sldId="292"/>
            <ac:spMk id="3" creationId="{4EFB0C34-B6DA-4CB0-79B3-A7261CB76821}"/>
          </ac:spMkLst>
        </pc:spChg>
      </pc:sldChg>
      <pc:sldChg chg="modSp new del mod">
        <pc:chgData name="Michael Dorsey" userId="55fe7d32-ca7a-42b8-bfd4-8c73c44449d5" providerId="ADAL" clId="{1A6C702F-D131-4AAE-B27A-56684502975A}" dt="2024-01-27T19:29:51.113" v="738" actId="47"/>
        <pc:sldMkLst>
          <pc:docMk/>
          <pc:sldMk cId="3503841745" sldId="293"/>
        </pc:sldMkLst>
        <pc:spChg chg="mod">
          <ac:chgData name="Michael Dorsey" userId="55fe7d32-ca7a-42b8-bfd4-8c73c44449d5" providerId="ADAL" clId="{1A6C702F-D131-4AAE-B27A-56684502975A}" dt="2024-01-27T19:23:11.277" v="689" actId="20577"/>
          <ac:spMkLst>
            <pc:docMk/>
            <pc:sldMk cId="3503841745" sldId="293"/>
            <ac:spMk id="2" creationId="{F94D3CD9-5DBF-B1C5-71D4-242C55780577}"/>
          </ac:spMkLst>
        </pc:spChg>
        <pc:spChg chg="mod">
          <ac:chgData name="Michael Dorsey" userId="55fe7d32-ca7a-42b8-bfd4-8c73c44449d5" providerId="ADAL" clId="{1A6C702F-D131-4AAE-B27A-56684502975A}" dt="2024-01-27T19:22:59.848" v="683" actId="20577"/>
          <ac:spMkLst>
            <pc:docMk/>
            <pc:sldMk cId="3503841745" sldId="293"/>
            <ac:spMk id="3" creationId="{FD2ED19A-19A7-B484-F26A-C878FD923E0C}"/>
          </ac:spMkLst>
        </pc:spChg>
      </pc:sldChg>
      <pc:sldChg chg="del">
        <pc:chgData name="Michael Dorsey" userId="55fe7d32-ca7a-42b8-bfd4-8c73c44449d5" providerId="ADAL" clId="{1A6C702F-D131-4AAE-B27A-56684502975A}" dt="2024-01-14T16:12:44.587" v="14" actId="47"/>
        <pc:sldMkLst>
          <pc:docMk/>
          <pc:sldMk cId="4158165341" sldId="293"/>
        </pc:sldMkLst>
      </pc:sldChg>
      <pc:sldChg chg="modSp new del mod">
        <pc:chgData name="Michael Dorsey" userId="55fe7d32-ca7a-42b8-bfd4-8c73c44449d5" providerId="ADAL" clId="{1A6C702F-D131-4AAE-B27A-56684502975A}" dt="2024-01-27T19:28:20.037" v="734" actId="47"/>
        <pc:sldMkLst>
          <pc:docMk/>
          <pc:sldMk cId="4105843244" sldId="294"/>
        </pc:sldMkLst>
        <pc:spChg chg="mod">
          <ac:chgData name="Michael Dorsey" userId="55fe7d32-ca7a-42b8-bfd4-8c73c44449d5" providerId="ADAL" clId="{1A6C702F-D131-4AAE-B27A-56684502975A}" dt="2024-01-27T19:23:26.990" v="709" actId="20577"/>
          <ac:spMkLst>
            <pc:docMk/>
            <pc:sldMk cId="4105843244" sldId="294"/>
            <ac:spMk id="2" creationId="{C6248791-B4FC-F744-F583-37099DE2A19E}"/>
          </ac:spMkLst>
        </pc:spChg>
      </pc:sldChg>
      <pc:sldChg chg="modSp add del mod">
        <pc:chgData name="Michael Dorsey" userId="55fe7d32-ca7a-42b8-bfd4-8c73c44449d5" providerId="ADAL" clId="{1A6C702F-D131-4AAE-B27A-56684502975A}" dt="2024-01-27T19:29:04.691" v="737" actId="47"/>
        <pc:sldMkLst>
          <pc:docMk/>
          <pc:sldMk cId="2583839803" sldId="295"/>
        </pc:sldMkLst>
        <pc:spChg chg="mod">
          <ac:chgData name="Michael Dorsey" userId="55fe7d32-ca7a-42b8-bfd4-8c73c44449d5" providerId="ADAL" clId="{1A6C702F-D131-4AAE-B27A-56684502975A}" dt="2024-01-27T19:23:40.037" v="731" actId="20577"/>
          <ac:spMkLst>
            <pc:docMk/>
            <pc:sldMk cId="2583839803" sldId="295"/>
            <ac:spMk id="2" creationId="{C6248791-B4FC-F744-F583-37099DE2A19E}"/>
          </ac:spMkLst>
        </pc:spChg>
      </pc:sldChg>
      <pc:sldChg chg="modSp mod ord">
        <pc:chgData name="Michael Dorsey" userId="55fe7d32-ca7a-42b8-bfd4-8c73c44449d5" providerId="ADAL" clId="{1A6C702F-D131-4AAE-B27A-56684502975A}" dt="2024-01-27T20:04:41.556" v="1461" actId="20577"/>
        <pc:sldMkLst>
          <pc:docMk/>
          <pc:sldMk cId="3471395775" sldId="296"/>
        </pc:sldMkLst>
        <pc:spChg chg="mod">
          <ac:chgData name="Michael Dorsey" userId="55fe7d32-ca7a-42b8-bfd4-8c73c44449d5" providerId="ADAL" clId="{1A6C702F-D131-4AAE-B27A-56684502975A}" dt="2024-01-27T19:36:30.086" v="771" actId="20577"/>
          <ac:spMkLst>
            <pc:docMk/>
            <pc:sldMk cId="3471395775" sldId="296"/>
            <ac:spMk id="2" creationId="{D901987B-7FC3-80AA-6684-1D3EDD0C8E66}"/>
          </ac:spMkLst>
        </pc:spChg>
        <pc:spChg chg="mod">
          <ac:chgData name="Michael Dorsey" userId="55fe7d32-ca7a-42b8-bfd4-8c73c44449d5" providerId="ADAL" clId="{1A6C702F-D131-4AAE-B27A-56684502975A}" dt="2024-01-27T20:04:41.556" v="1461" actId="20577"/>
          <ac:spMkLst>
            <pc:docMk/>
            <pc:sldMk cId="3471395775" sldId="296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1A6C702F-D131-4AAE-B27A-56684502975A}" dt="2024-01-27T20:35:46" v="2060" actId="27636"/>
        <pc:sldMkLst>
          <pc:docMk/>
          <pc:sldMk cId="3056785042" sldId="297"/>
        </pc:sldMkLst>
        <pc:spChg chg="mod">
          <ac:chgData name="Michael Dorsey" userId="55fe7d32-ca7a-42b8-bfd4-8c73c44449d5" providerId="ADAL" clId="{1A6C702F-D131-4AAE-B27A-56684502975A}" dt="2024-01-27T20:35:46" v="2060" actId="27636"/>
          <ac:spMkLst>
            <pc:docMk/>
            <pc:sldMk cId="3056785042" sldId="29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A6C702F-D131-4AAE-B27A-56684502975A}" dt="2024-01-27T20:34:42.431" v="2029" actId="20577"/>
        <pc:sldMkLst>
          <pc:docMk/>
          <pc:sldMk cId="194433184" sldId="298"/>
        </pc:sldMkLst>
        <pc:spChg chg="mod">
          <ac:chgData name="Michael Dorsey" userId="55fe7d32-ca7a-42b8-bfd4-8c73c44449d5" providerId="ADAL" clId="{1A6C702F-D131-4AAE-B27A-56684502975A}" dt="2024-01-27T20:34:42.431" v="2029" actId="20577"/>
          <ac:spMkLst>
            <pc:docMk/>
            <pc:sldMk cId="194433184" sldId="298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A6C702F-D131-4AAE-B27A-56684502975A}" dt="2024-01-27T19:28:48.343" v="736" actId="27636"/>
        <pc:sldMkLst>
          <pc:docMk/>
          <pc:sldMk cId="180304957" sldId="299"/>
        </pc:sldMkLst>
        <pc:spChg chg="mod">
          <ac:chgData name="Michael Dorsey" userId="55fe7d32-ca7a-42b8-bfd4-8c73c44449d5" providerId="ADAL" clId="{1A6C702F-D131-4AAE-B27A-56684502975A}" dt="2024-01-27T19:28:48.343" v="736" actId="27636"/>
          <ac:spMkLst>
            <pc:docMk/>
            <pc:sldMk cId="180304957" sldId="299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A6C702F-D131-4AAE-B27A-56684502975A}" dt="2024-01-27T20:03:53.727" v="1451" actId="207"/>
        <pc:sldMkLst>
          <pc:docMk/>
          <pc:sldMk cId="4097142143" sldId="301"/>
        </pc:sldMkLst>
        <pc:spChg chg="mod">
          <ac:chgData name="Michael Dorsey" userId="55fe7d32-ca7a-42b8-bfd4-8c73c44449d5" providerId="ADAL" clId="{1A6C702F-D131-4AAE-B27A-56684502975A}" dt="2024-01-27T20:03:53.727" v="1451" actId="207"/>
          <ac:spMkLst>
            <pc:docMk/>
            <pc:sldMk cId="4097142143" sldId="301"/>
            <ac:spMk id="3" creationId="{4EFB0C34-B6DA-4CB0-79B3-A7261CB76821}"/>
          </ac:spMkLst>
        </pc:spChg>
      </pc:sldChg>
      <pc:sldChg chg="addSp modSp new mod">
        <pc:chgData name="Michael Dorsey" userId="55fe7d32-ca7a-42b8-bfd4-8c73c44449d5" providerId="ADAL" clId="{1A6C702F-D131-4AAE-B27A-56684502975A}" dt="2024-01-29T19:52:15.516" v="3159" actId="1037"/>
        <pc:sldMkLst>
          <pc:docMk/>
          <pc:sldMk cId="895453819" sldId="302"/>
        </pc:sldMkLst>
        <pc:spChg chg="mod">
          <ac:chgData name="Michael Dorsey" userId="55fe7d32-ca7a-42b8-bfd4-8c73c44449d5" providerId="ADAL" clId="{1A6C702F-D131-4AAE-B27A-56684502975A}" dt="2024-01-27T20:02:35.157" v="1443" actId="6549"/>
          <ac:spMkLst>
            <pc:docMk/>
            <pc:sldMk cId="895453819" sldId="302"/>
            <ac:spMk id="2" creationId="{5C565B87-1132-8625-F6E1-6F301E718FD4}"/>
          </ac:spMkLst>
        </pc:spChg>
        <pc:spChg chg="mod">
          <ac:chgData name="Michael Dorsey" userId="55fe7d32-ca7a-42b8-bfd4-8c73c44449d5" providerId="ADAL" clId="{1A6C702F-D131-4AAE-B27A-56684502975A}" dt="2024-01-27T19:57:39.572" v="1388" actId="114"/>
          <ac:spMkLst>
            <pc:docMk/>
            <pc:sldMk cId="895453819" sldId="302"/>
            <ac:spMk id="3" creationId="{24F261F6-1662-302A-E9F0-E2926453E244}"/>
          </ac:spMkLst>
        </pc:spChg>
        <pc:spChg chg="add mod">
          <ac:chgData name="Michael Dorsey" userId="55fe7d32-ca7a-42b8-bfd4-8c73c44449d5" providerId="ADAL" clId="{1A6C702F-D131-4AAE-B27A-56684502975A}" dt="2024-01-27T20:01:21.631" v="1403" actId="14100"/>
          <ac:spMkLst>
            <pc:docMk/>
            <pc:sldMk cId="895453819" sldId="302"/>
            <ac:spMk id="6" creationId="{88DAD6EF-9E8A-EC8D-673C-9961B9133CFD}"/>
          </ac:spMkLst>
        </pc:spChg>
        <pc:spChg chg="add mod">
          <ac:chgData name="Michael Dorsey" userId="55fe7d32-ca7a-42b8-bfd4-8c73c44449d5" providerId="ADAL" clId="{1A6C702F-D131-4AAE-B27A-56684502975A}" dt="2024-01-29T19:52:15.516" v="3159" actId="1037"/>
          <ac:spMkLst>
            <pc:docMk/>
            <pc:sldMk cId="895453819" sldId="302"/>
            <ac:spMk id="7" creationId="{A2EEE1B6-DFC0-BE58-D6B6-8CFB5E892C0C}"/>
          </ac:spMkLst>
        </pc:spChg>
        <pc:spChg chg="add mod">
          <ac:chgData name="Michael Dorsey" userId="55fe7d32-ca7a-42b8-bfd4-8c73c44449d5" providerId="ADAL" clId="{1A6C702F-D131-4AAE-B27A-56684502975A}" dt="2024-01-27T20:01:50.782" v="1426" actId="1037"/>
          <ac:spMkLst>
            <pc:docMk/>
            <pc:sldMk cId="895453819" sldId="302"/>
            <ac:spMk id="8" creationId="{F6BFD382-F2D9-DFA5-458A-4505AC1BC6C3}"/>
          </ac:spMkLst>
        </pc:spChg>
        <pc:picChg chg="add mod">
          <ac:chgData name="Michael Dorsey" userId="55fe7d32-ca7a-42b8-bfd4-8c73c44449d5" providerId="ADAL" clId="{1A6C702F-D131-4AAE-B27A-56684502975A}" dt="2024-01-27T20:01:09.472" v="1400" actId="1076"/>
          <ac:picMkLst>
            <pc:docMk/>
            <pc:sldMk cId="895453819" sldId="302"/>
            <ac:picMk id="5" creationId="{58094204-455A-299E-AAF1-144FCD7D951B}"/>
          </ac:picMkLst>
        </pc:picChg>
      </pc:sldChg>
      <pc:sldChg chg="addSp modSp add mod">
        <pc:chgData name="Michael Dorsey" userId="55fe7d32-ca7a-42b8-bfd4-8c73c44449d5" providerId="ADAL" clId="{1A6C702F-D131-4AAE-B27A-56684502975A}" dt="2024-01-27T20:10:33.414" v="1675" actId="114"/>
        <pc:sldMkLst>
          <pc:docMk/>
          <pc:sldMk cId="3923162277" sldId="303"/>
        </pc:sldMkLst>
        <pc:spChg chg="mod">
          <ac:chgData name="Michael Dorsey" userId="55fe7d32-ca7a-42b8-bfd4-8c73c44449d5" providerId="ADAL" clId="{1A6C702F-D131-4AAE-B27A-56684502975A}" dt="2024-01-27T20:07:15.584" v="1629" actId="6549"/>
          <ac:spMkLst>
            <pc:docMk/>
            <pc:sldMk cId="3923162277" sldId="303"/>
            <ac:spMk id="2" creationId="{D901987B-7FC3-80AA-6684-1D3EDD0C8E66}"/>
          </ac:spMkLst>
        </pc:spChg>
        <pc:spChg chg="mod">
          <ac:chgData name="Michael Dorsey" userId="55fe7d32-ca7a-42b8-bfd4-8c73c44449d5" providerId="ADAL" clId="{1A6C702F-D131-4AAE-B27A-56684502975A}" dt="2024-01-27T20:10:33.414" v="1675" actId="114"/>
          <ac:spMkLst>
            <pc:docMk/>
            <pc:sldMk cId="3923162277" sldId="303"/>
            <ac:spMk id="3" creationId="{4EFB0C34-B6DA-4CB0-79B3-A7261CB76821}"/>
          </ac:spMkLst>
        </pc:spChg>
        <pc:picChg chg="add mod">
          <ac:chgData name="Michael Dorsey" userId="55fe7d32-ca7a-42b8-bfd4-8c73c44449d5" providerId="ADAL" clId="{1A6C702F-D131-4AAE-B27A-56684502975A}" dt="2024-01-27T20:09:11.897" v="1665" actId="1076"/>
          <ac:picMkLst>
            <pc:docMk/>
            <pc:sldMk cId="3923162277" sldId="303"/>
            <ac:picMk id="5" creationId="{DE87BED5-EBA0-BB9B-F723-B989F7E57659}"/>
          </ac:picMkLst>
        </pc:picChg>
        <pc:picChg chg="add mod">
          <ac:chgData name="Michael Dorsey" userId="55fe7d32-ca7a-42b8-bfd4-8c73c44449d5" providerId="ADAL" clId="{1A6C702F-D131-4AAE-B27A-56684502975A}" dt="2024-01-27T20:10:24.689" v="1673" actId="14100"/>
          <ac:picMkLst>
            <pc:docMk/>
            <pc:sldMk cId="3923162277" sldId="303"/>
            <ac:picMk id="7" creationId="{4876F4B1-0F9C-F6EA-DD17-FD84FB5FFF9E}"/>
          </ac:picMkLst>
        </pc:picChg>
      </pc:sldChg>
      <pc:sldChg chg="modSp new mod">
        <pc:chgData name="Michael Dorsey" userId="55fe7d32-ca7a-42b8-bfd4-8c73c44449d5" providerId="ADAL" clId="{1A6C702F-D131-4AAE-B27A-56684502975A}" dt="2024-01-27T20:21:44.985" v="1930" actId="20577"/>
        <pc:sldMkLst>
          <pc:docMk/>
          <pc:sldMk cId="1219190786" sldId="304"/>
        </pc:sldMkLst>
        <pc:spChg chg="mod">
          <ac:chgData name="Michael Dorsey" userId="55fe7d32-ca7a-42b8-bfd4-8c73c44449d5" providerId="ADAL" clId="{1A6C702F-D131-4AAE-B27A-56684502975A}" dt="2024-01-27T20:21:44.985" v="1930" actId="20577"/>
          <ac:spMkLst>
            <pc:docMk/>
            <pc:sldMk cId="1219190786" sldId="304"/>
            <ac:spMk id="2" creationId="{C6D12572-2706-D930-EC0A-04F054A7D2FB}"/>
          </ac:spMkLst>
        </pc:spChg>
        <pc:spChg chg="mod">
          <ac:chgData name="Michael Dorsey" userId="55fe7d32-ca7a-42b8-bfd4-8c73c44449d5" providerId="ADAL" clId="{1A6C702F-D131-4AAE-B27A-56684502975A}" dt="2024-01-27T20:21:32.259" v="1909" actId="6549"/>
          <ac:spMkLst>
            <pc:docMk/>
            <pc:sldMk cId="1219190786" sldId="304"/>
            <ac:spMk id="3" creationId="{5B30D07A-8BED-DE98-CE8D-BB1A181B7037}"/>
          </ac:spMkLst>
        </pc:spChg>
      </pc:sldChg>
      <pc:sldChg chg="addSp modSp new mod">
        <pc:chgData name="Michael Dorsey" userId="55fe7d32-ca7a-42b8-bfd4-8c73c44449d5" providerId="ADAL" clId="{1A6C702F-D131-4AAE-B27A-56684502975A}" dt="2024-01-27T20:27:38.314" v="1984" actId="1076"/>
        <pc:sldMkLst>
          <pc:docMk/>
          <pc:sldMk cId="880168828" sldId="305"/>
        </pc:sldMkLst>
        <pc:spChg chg="mod">
          <ac:chgData name="Michael Dorsey" userId="55fe7d32-ca7a-42b8-bfd4-8c73c44449d5" providerId="ADAL" clId="{1A6C702F-D131-4AAE-B27A-56684502975A}" dt="2024-01-27T20:25:59.255" v="1972" actId="20577"/>
          <ac:spMkLst>
            <pc:docMk/>
            <pc:sldMk cId="880168828" sldId="305"/>
            <ac:spMk id="2" creationId="{0E8E3ED0-18EE-DC02-28F0-E44A8A47FB11}"/>
          </ac:spMkLst>
        </pc:spChg>
        <pc:spChg chg="mod">
          <ac:chgData name="Michael Dorsey" userId="55fe7d32-ca7a-42b8-bfd4-8c73c44449d5" providerId="ADAL" clId="{1A6C702F-D131-4AAE-B27A-56684502975A}" dt="2024-01-27T20:26:22.356" v="1980" actId="6549"/>
          <ac:spMkLst>
            <pc:docMk/>
            <pc:sldMk cId="880168828" sldId="305"/>
            <ac:spMk id="3" creationId="{29D1174D-C4E7-CFA1-868F-7DC0676139DE}"/>
          </ac:spMkLst>
        </pc:spChg>
        <pc:picChg chg="add mod">
          <ac:chgData name="Michael Dorsey" userId="55fe7d32-ca7a-42b8-bfd4-8c73c44449d5" providerId="ADAL" clId="{1A6C702F-D131-4AAE-B27A-56684502975A}" dt="2024-01-27T20:27:38.314" v="1984" actId="1076"/>
          <ac:picMkLst>
            <pc:docMk/>
            <pc:sldMk cId="880168828" sldId="305"/>
            <ac:picMk id="5" creationId="{F8AD8779-8010-E17B-5D58-4500CA9136DD}"/>
          </ac:picMkLst>
        </pc:picChg>
      </pc:sldChg>
      <pc:sldChg chg="modSp new mod">
        <pc:chgData name="Michael Dorsey" userId="55fe7d32-ca7a-42b8-bfd4-8c73c44449d5" providerId="ADAL" clId="{1A6C702F-D131-4AAE-B27A-56684502975A}" dt="2024-01-29T17:50:25.160" v="3151" actId="20577"/>
        <pc:sldMkLst>
          <pc:docMk/>
          <pc:sldMk cId="1041655664" sldId="306"/>
        </pc:sldMkLst>
        <pc:spChg chg="mod">
          <ac:chgData name="Michael Dorsey" userId="55fe7d32-ca7a-42b8-bfd4-8c73c44449d5" providerId="ADAL" clId="{1A6C702F-D131-4AAE-B27A-56684502975A}" dt="2024-01-29T17:50:20.644" v="3136" actId="20577"/>
          <ac:spMkLst>
            <pc:docMk/>
            <pc:sldMk cId="1041655664" sldId="306"/>
            <ac:spMk id="2" creationId="{FBF34224-0E31-37D6-1086-B269D727814F}"/>
          </ac:spMkLst>
        </pc:spChg>
        <pc:spChg chg="mod">
          <ac:chgData name="Michael Dorsey" userId="55fe7d32-ca7a-42b8-bfd4-8c73c44449d5" providerId="ADAL" clId="{1A6C702F-D131-4AAE-B27A-56684502975A}" dt="2024-01-29T17:50:25.160" v="3151" actId="20577"/>
          <ac:spMkLst>
            <pc:docMk/>
            <pc:sldMk cId="1041655664" sldId="306"/>
            <ac:spMk id="3" creationId="{1AE2B7C9-56D7-D3EE-C2EF-8CDC7DE17066}"/>
          </ac:spMkLst>
        </pc:spChg>
      </pc:sldChg>
    </pc:docChg>
  </pc:docChgLst>
  <pc:docChgLst>
    <pc:chgData name="Michael Dorsey" userId="55fe7d32-ca7a-42b8-bfd4-8c73c44449d5" providerId="ADAL" clId="{AB809BAA-A81A-4561-BA85-91B73BF29DC7}"/>
    <pc:docChg chg="undo redo custSel addSld delSld modSld">
      <pc:chgData name="Michael Dorsey" userId="55fe7d32-ca7a-42b8-bfd4-8c73c44449d5" providerId="ADAL" clId="{AB809BAA-A81A-4561-BA85-91B73BF29DC7}" dt="2024-01-14T16:10:00.391" v="3434" actId="113"/>
      <pc:docMkLst>
        <pc:docMk/>
      </pc:docMkLst>
      <pc:sldChg chg="del">
        <pc:chgData name="Michael Dorsey" userId="55fe7d32-ca7a-42b8-bfd4-8c73c44449d5" providerId="ADAL" clId="{AB809BAA-A81A-4561-BA85-91B73BF29DC7}" dt="2024-01-13T22:38:24.856" v="8" actId="47"/>
        <pc:sldMkLst>
          <pc:docMk/>
          <pc:sldMk cId="1371528175" sldId="256"/>
        </pc:sldMkLst>
      </pc:sldChg>
      <pc:sldChg chg="addSp delSp modSp del mod">
        <pc:chgData name="Michael Dorsey" userId="55fe7d32-ca7a-42b8-bfd4-8c73c44449d5" providerId="ADAL" clId="{AB809BAA-A81A-4561-BA85-91B73BF29DC7}" dt="2024-01-13T22:52:32.493" v="221" actId="47"/>
        <pc:sldMkLst>
          <pc:docMk/>
          <pc:sldMk cId="191305629" sldId="257"/>
        </pc:sldMkLst>
        <pc:spChg chg="mod">
          <ac:chgData name="Michael Dorsey" userId="55fe7d32-ca7a-42b8-bfd4-8c73c44449d5" providerId="ADAL" clId="{AB809BAA-A81A-4561-BA85-91B73BF29DC7}" dt="2024-01-13T22:52:19.855" v="219" actId="27636"/>
          <ac:spMkLst>
            <pc:docMk/>
            <pc:sldMk cId="191305629" sldId="257"/>
            <ac:spMk id="2" creationId="{1B9381B1-D1A0-8518-1E3F-A4F5CFF7FCCA}"/>
          </ac:spMkLst>
        </pc:spChg>
        <pc:spChg chg="del">
          <ac:chgData name="Michael Dorsey" userId="55fe7d32-ca7a-42b8-bfd4-8c73c44449d5" providerId="ADAL" clId="{AB809BAA-A81A-4561-BA85-91B73BF29DC7}" dt="2024-01-13T22:52:28.705" v="220" actId="478"/>
          <ac:spMkLst>
            <pc:docMk/>
            <pc:sldMk cId="191305629" sldId="257"/>
            <ac:spMk id="3" creationId="{3496B444-B842-4F29-E12A-400E1D284C1C}"/>
          </ac:spMkLst>
        </pc:spChg>
        <pc:spChg chg="add mod">
          <ac:chgData name="Michael Dorsey" userId="55fe7d32-ca7a-42b8-bfd4-8c73c44449d5" providerId="ADAL" clId="{AB809BAA-A81A-4561-BA85-91B73BF29DC7}" dt="2024-01-13T22:52:28.705" v="220" actId="478"/>
          <ac:spMkLst>
            <pc:docMk/>
            <pc:sldMk cId="191305629" sldId="257"/>
            <ac:spMk id="6" creationId="{6D8C6186-D8CA-F505-0C7B-008547532C88}"/>
          </ac:spMkLst>
        </pc:spChg>
      </pc:sldChg>
      <pc:sldChg chg="del">
        <pc:chgData name="Michael Dorsey" userId="55fe7d32-ca7a-42b8-bfd4-8c73c44449d5" providerId="ADAL" clId="{AB809BAA-A81A-4561-BA85-91B73BF29DC7}" dt="2024-01-13T22:38:25.890" v="9" actId="47"/>
        <pc:sldMkLst>
          <pc:docMk/>
          <pc:sldMk cId="2081694413" sldId="257"/>
        </pc:sldMkLst>
      </pc:sldChg>
      <pc:sldChg chg="modSp mod">
        <pc:chgData name="Michael Dorsey" userId="55fe7d32-ca7a-42b8-bfd4-8c73c44449d5" providerId="ADAL" clId="{AB809BAA-A81A-4561-BA85-91B73BF29DC7}" dt="2024-01-13T22:40:32.167" v="11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AB809BAA-A81A-4561-BA85-91B73BF29DC7}" dt="2024-01-13T22:40:32.167" v="11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AB809BAA-A81A-4561-BA85-91B73BF29DC7}" dt="2024-01-13T22:38:19.628" v="0" actId="47"/>
        <pc:sldMkLst>
          <pc:docMk/>
          <pc:sldMk cId="1803096863" sldId="265"/>
        </pc:sldMkLst>
      </pc:sldChg>
      <pc:sldChg chg="del">
        <pc:chgData name="Michael Dorsey" userId="55fe7d32-ca7a-42b8-bfd4-8c73c44449d5" providerId="ADAL" clId="{AB809BAA-A81A-4561-BA85-91B73BF29DC7}" dt="2024-01-13T22:38:20.263" v="1" actId="47"/>
        <pc:sldMkLst>
          <pc:docMk/>
          <pc:sldMk cId="2803473385" sldId="266"/>
        </pc:sldMkLst>
      </pc:sldChg>
      <pc:sldChg chg="del">
        <pc:chgData name="Michael Dorsey" userId="55fe7d32-ca7a-42b8-bfd4-8c73c44449d5" providerId="ADAL" clId="{AB809BAA-A81A-4561-BA85-91B73BF29DC7}" dt="2024-01-13T22:38:20.920" v="2" actId="47"/>
        <pc:sldMkLst>
          <pc:docMk/>
          <pc:sldMk cId="1484281828" sldId="267"/>
        </pc:sldMkLst>
      </pc:sldChg>
      <pc:sldChg chg="del">
        <pc:chgData name="Michael Dorsey" userId="55fe7d32-ca7a-42b8-bfd4-8c73c44449d5" providerId="ADAL" clId="{AB809BAA-A81A-4561-BA85-91B73BF29DC7}" dt="2024-01-13T22:38:21.965" v="4" actId="47"/>
        <pc:sldMkLst>
          <pc:docMk/>
          <pc:sldMk cId="57267345" sldId="268"/>
        </pc:sldMkLst>
      </pc:sldChg>
      <pc:sldChg chg="del">
        <pc:chgData name="Michael Dorsey" userId="55fe7d32-ca7a-42b8-bfd4-8c73c44449d5" providerId="ADAL" clId="{AB809BAA-A81A-4561-BA85-91B73BF29DC7}" dt="2024-01-13T22:38:22.566" v="5" actId="47"/>
        <pc:sldMkLst>
          <pc:docMk/>
          <pc:sldMk cId="505512580" sldId="269"/>
        </pc:sldMkLst>
      </pc:sldChg>
      <pc:sldChg chg="del">
        <pc:chgData name="Michael Dorsey" userId="55fe7d32-ca7a-42b8-bfd4-8c73c44449d5" providerId="ADAL" clId="{AB809BAA-A81A-4561-BA85-91B73BF29DC7}" dt="2024-01-13T22:38:23.128" v="6" actId="47"/>
        <pc:sldMkLst>
          <pc:docMk/>
          <pc:sldMk cId="3385524362" sldId="270"/>
        </pc:sldMkLst>
      </pc:sldChg>
      <pc:sldChg chg="del">
        <pc:chgData name="Michael Dorsey" userId="55fe7d32-ca7a-42b8-bfd4-8c73c44449d5" providerId="ADAL" clId="{AB809BAA-A81A-4561-BA85-91B73BF29DC7}" dt="2024-01-13T22:38:23.611" v="7" actId="47"/>
        <pc:sldMkLst>
          <pc:docMk/>
          <pc:sldMk cId="852342354" sldId="272"/>
        </pc:sldMkLst>
      </pc:sldChg>
      <pc:sldChg chg="del">
        <pc:chgData name="Michael Dorsey" userId="55fe7d32-ca7a-42b8-bfd4-8c73c44449d5" providerId="ADAL" clId="{AB809BAA-A81A-4561-BA85-91B73BF29DC7}" dt="2024-01-13T22:38:21.376" v="3" actId="47"/>
        <pc:sldMkLst>
          <pc:docMk/>
          <pc:sldMk cId="4137470548" sldId="273"/>
        </pc:sldMkLst>
      </pc:sldChg>
      <pc:sldChg chg="modSp mod">
        <pc:chgData name="Michael Dorsey" userId="55fe7d32-ca7a-42b8-bfd4-8c73c44449d5" providerId="ADAL" clId="{AB809BAA-A81A-4561-BA85-91B73BF29DC7}" dt="2024-01-13T22:39:52.273" v="33" actId="6549"/>
        <pc:sldMkLst>
          <pc:docMk/>
          <pc:sldMk cId="2108351888" sldId="276"/>
        </pc:sldMkLst>
        <pc:spChg chg="mod">
          <ac:chgData name="Michael Dorsey" userId="55fe7d32-ca7a-42b8-bfd4-8c73c44449d5" providerId="ADAL" clId="{AB809BAA-A81A-4561-BA85-91B73BF29DC7}" dt="2024-01-13T22:39:52.273" v="33" actId="6549"/>
          <ac:spMkLst>
            <pc:docMk/>
            <pc:sldMk cId="2108351888" sldId="276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AB809BAA-A81A-4561-BA85-91B73BF29DC7}" dt="2024-01-13T22:54:34.736" v="306" actId="20577"/>
        <pc:sldMkLst>
          <pc:docMk/>
          <pc:sldMk cId="2753327698" sldId="277"/>
        </pc:sldMkLst>
        <pc:spChg chg="mod">
          <ac:chgData name="Michael Dorsey" userId="55fe7d32-ca7a-42b8-bfd4-8c73c44449d5" providerId="ADAL" clId="{AB809BAA-A81A-4561-BA85-91B73BF29DC7}" dt="2024-01-13T22:52:45.596" v="227" actId="20577"/>
          <ac:spMkLst>
            <pc:docMk/>
            <pc:sldMk cId="2753327698" sldId="277"/>
            <ac:spMk id="2" creationId="{D901987B-7FC3-80AA-6684-1D3EDD0C8E66}"/>
          </ac:spMkLst>
        </pc:spChg>
        <pc:spChg chg="mod">
          <ac:chgData name="Michael Dorsey" userId="55fe7d32-ca7a-42b8-bfd4-8c73c44449d5" providerId="ADAL" clId="{AB809BAA-A81A-4561-BA85-91B73BF29DC7}" dt="2024-01-13T22:54:34.736" v="306" actId="20577"/>
          <ac:spMkLst>
            <pc:docMk/>
            <pc:sldMk cId="2753327698" sldId="277"/>
            <ac:spMk id="3" creationId="{4EFB0C34-B6DA-4CB0-79B3-A7261CB76821}"/>
          </ac:spMkLst>
        </pc:spChg>
      </pc:sldChg>
      <pc:sldChg chg="addSp delSp modSp new mod">
        <pc:chgData name="Michael Dorsey" userId="55fe7d32-ca7a-42b8-bfd4-8c73c44449d5" providerId="ADAL" clId="{AB809BAA-A81A-4561-BA85-91B73BF29DC7}" dt="2024-01-13T22:54:04.075" v="273" actId="1076"/>
        <pc:sldMkLst>
          <pc:docMk/>
          <pc:sldMk cId="3404641065" sldId="278"/>
        </pc:sldMkLst>
        <pc:spChg chg="mod">
          <ac:chgData name="Michael Dorsey" userId="55fe7d32-ca7a-42b8-bfd4-8c73c44449d5" providerId="ADAL" clId="{AB809BAA-A81A-4561-BA85-91B73BF29DC7}" dt="2024-01-13T22:53:38.267" v="268" actId="20577"/>
          <ac:spMkLst>
            <pc:docMk/>
            <pc:sldMk cId="3404641065" sldId="278"/>
            <ac:spMk id="2" creationId="{23B0E37C-6BAA-ABB4-F7BF-C3E11B0D9C5D}"/>
          </ac:spMkLst>
        </pc:spChg>
        <pc:spChg chg="del">
          <ac:chgData name="Michael Dorsey" userId="55fe7d32-ca7a-42b8-bfd4-8c73c44449d5" providerId="ADAL" clId="{AB809BAA-A81A-4561-BA85-91B73BF29DC7}" dt="2024-01-13T22:53:52.177" v="269" actId="478"/>
          <ac:spMkLst>
            <pc:docMk/>
            <pc:sldMk cId="3404641065" sldId="278"/>
            <ac:spMk id="3" creationId="{0C4AE896-4B11-607C-26DA-BC5A1616990F}"/>
          </ac:spMkLst>
        </pc:spChg>
        <pc:picChg chg="add mod">
          <ac:chgData name="Michael Dorsey" userId="55fe7d32-ca7a-42b8-bfd4-8c73c44449d5" providerId="ADAL" clId="{AB809BAA-A81A-4561-BA85-91B73BF29DC7}" dt="2024-01-13T22:54:04.075" v="273" actId="1076"/>
          <ac:picMkLst>
            <pc:docMk/>
            <pc:sldMk cId="3404641065" sldId="278"/>
            <ac:picMk id="4" creationId="{72CA1199-9A5A-9AC1-DE00-9D0CBA175405}"/>
          </ac:picMkLst>
        </pc:picChg>
      </pc:sldChg>
      <pc:sldChg chg="new del">
        <pc:chgData name="Michael Dorsey" userId="55fe7d32-ca7a-42b8-bfd4-8c73c44449d5" providerId="ADAL" clId="{AB809BAA-A81A-4561-BA85-91B73BF29DC7}" dt="2024-01-13T22:43:24.804" v="121" actId="47"/>
        <pc:sldMkLst>
          <pc:docMk/>
          <pc:sldMk cId="3804762160" sldId="278"/>
        </pc:sldMkLst>
      </pc:sldChg>
      <pc:sldChg chg="modSp new mod modNotesTx">
        <pc:chgData name="Michael Dorsey" userId="55fe7d32-ca7a-42b8-bfd4-8c73c44449d5" providerId="ADAL" clId="{AB809BAA-A81A-4561-BA85-91B73BF29DC7}" dt="2024-01-13T23:00:04.632" v="631" actId="20577"/>
        <pc:sldMkLst>
          <pc:docMk/>
          <pc:sldMk cId="2072018164" sldId="279"/>
        </pc:sldMkLst>
        <pc:spChg chg="mod">
          <ac:chgData name="Michael Dorsey" userId="55fe7d32-ca7a-42b8-bfd4-8c73c44449d5" providerId="ADAL" clId="{AB809BAA-A81A-4561-BA85-91B73BF29DC7}" dt="2024-01-13T22:54:51.332" v="367" actId="20577"/>
          <ac:spMkLst>
            <pc:docMk/>
            <pc:sldMk cId="2072018164" sldId="279"/>
            <ac:spMk id="2" creationId="{5073782C-73BB-2410-D4A6-1139292B154A}"/>
          </ac:spMkLst>
        </pc:spChg>
        <pc:spChg chg="mod">
          <ac:chgData name="Michael Dorsey" userId="55fe7d32-ca7a-42b8-bfd4-8c73c44449d5" providerId="ADAL" clId="{AB809BAA-A81A-4561-BA85-91B73BF29DC7}" dt="2024-01-13T22:57:09.010" v="603" actId="20577"/>
          <ac:spMkLst>
            <pc:docMk/>
            <pc:sldMk cId="2072018164" sldId="279"/>
            <ac:spMk id="3" creationId="{35A78F1C-D74D-0930-AF23-BE0D87A40835}"/>
          </ac:spMkLst>
        </pc:spChg>
      </pc:sldChg>
      <pc:sldChg chg="addSp modSp new mod">
        <pc:chgData name="Michael Dorsey" userId="55fe7d32-ca7a-42b8-bfd4-8c73c44449d5" providerId="ADAL" clId="{AB809BAA-A81A-4561-BA85-91B73BF29DC7}" dt="2024-01-13T23:25:17.869" v="937" actId="27636"/>
        <pc:sldMkLst>
          <pc:docMk/>
          <pc:sldMk cId="2171248450" sldId="280"/>
        </pc:sldMkLst>
        <pc:spChg chg="mod">
          <ac:chgData name="Michael Dorsey" userId="55fe7d32-ca7a-42b8-bfd4-8c73c44449d5" providerId="ADAL" clId="{AB809BAA-A81A-4561-BA85-91B73BF29DC7}" dt="2024-01-13T23:01:12.510" v="665" actId="20577"/>
          <ac:spMkLst>
            <pc:docMk/>
            <pc:sldMk cId="2171248450" sldId="280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3T23:25:17.869" v="937" actId="27636"/>
          <ac:spMkLst>
            <pc:docMk/>
            <pc:sldMk cId="2171248450" sldId="280"/>
            <ac:spMk id="3" creationId="{DF60E06A-35F1-ED3E-85DE-AA30E512C3F0}"/>
          </ac:spMkLst>
        </pc:spChg>
        <pc:picChg chg="add mod">
          <ac:chgData name="Michael Dorsey" userId="55fe7d32-ca7a-42b8-bfd4-8c73c44449d5" providerId="ADAL" clId="{AB809BAA-A81A-4561-BA85-91B73BF29DC7}" dt="2024-01-13T23:13:37.745" v="739" actId="1076"/>
          <ac:picMkLst>
            <pc:docMk/>
            <pc:sldMk cId="2171248450" sldId="280"/>
            <ac:picMk id="4" creationId="{DB4E88D1-7417-00E3-51D3-30C52AF45FA3}"/>
          </ac:picMkLst>
        </pc:picChg>
      </pc:sldChg>
      <pc:sldChg chg="modSp add del mod">
        <pc:chgData name="Michael Dorsey" userId="55fe7d32-ca7a-42b8-bfd4-8c73c44449d5" providerId="ADAL" clId="{AB809BAA-A81A-4561-BA85-91B73BF29DC7}" dt="2024-01-13T23:19:24.190" v="829" actId="113"/>
        <pc:sldMkLst>
          <pc:docMk/>
          <pc:sldMk cId="3356548484" sldId="281"/>
        </pc:sldMkLst>
        <pc:spChg chg="mod">
          <ac:chgData name="Michael Dorsey" userId="55fe7d32-ca7a-42b8-bfd4-8c73c44449d5" providerId="ADAL" clId="{AB809BAA-A81A-4561-BA85-91B73BF29DC7}" dt="2024-01-13T23:19:24.190" v="829" actId="113"/>
          <ac:spMkLst>
            <pc:docMk/>
            <pc:sldMk cId="3356548484" sldId="281"/>
            <ac:spMk id="3" creationId="{DF60E06A-35F1-ED3E-85DE-AA30E512C3F0}"/>
          </ac:spMkLst>
        </pc:spChg>
      </pc:sldChg>
      <pc:sldChg chg="modSp add mod">
        <pc:chgData name="Michael Dorsey" userId="55fe7d32-ca7a-42b8-bfd4-8c73c44449d5" providerId="ADAL" clId="{AB809BAA-A81A-4561-BA85-91B73BF29DC7}" dt="2024-01-14T15:39:51.624" v="2389" actId="20577"/>
        <pc:sldMkLst>
          <pc:docMk/>
          <pc:sldMk cId="227022052" sldId="282"/>
        </pc:sldMkLst>
        <pc:spChg chg="mod">
          <ac:chgData name="Michael Dorsey" userId="55fe7d32-ca7a-42b8-bfd4-8c73c44449d5" providerId="ADAL" clId="{AB809BAA-A81A-4561-BA85-91B73BF29DC7}" dt="2024-01-14T15:39:51.624" v="2389" actId="20577"/>
          <ac:spMkLst>
            <pc:docMk/>
            <pc:sldMk cId="227022052" sldId="282"/>
            <ac:spMk id="3" creationId="{DF60E06A-35F1-ED3E-85DE-AA30E512C3F0}"/>
          </ac:spMkLst>
        </pc:spChg>
      </pc:sldChg>
      <pc:sldChg chg="modSp add mod">
        <pc:chgData name="Michael Dorsey" userId="55fe7d32-ca7a-42b8-bfd4-8c73c44449d5" providerId="ADAL" clId="{AB809BAA-A81A-4561-BA85-91B73BF29DC7}" dt="2024-01-14T16:00:17.604" v="3067" actId="6549"/>
        <pc:sldMkLst>
          <pc:docMk/>
          <pc:sldMk cId="2809285036" sldId="283"/>
        </pc:sldMkLst>
        <pc:spChg chg="mod">
          <ac:chgData name="Michael Dorsey" userId="55fe7d32-ca7a-42b8-bfd4-8c73c44449d5" providerId="ADAL" clId="{AB809BAA-A81A-4561-BA85-91B73BF29DC7}" dt="2024-01-13T23:25:59.582" v="952" actId="20577"/>
          <ac:spMkLst>
            <pc:docMk/>
            <pc:sldMk cId="2809285036" sldId="283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4T16:00:17.604" v="3067" actId="6549"/>
          <ac:spMkLst>
            <pc:docMk/>
            <pc:sldMk cId="2809285036" sldId="283"/>
            <ac:spMk id="3" creationId="{DF60E06A-35F1-ED3E-85DE-AA30E512C3F0}"/>
          </ac:spMkLst>
        </pc:spChg>
      </pc:sldChg>
      <pc:sldChg chg="addSp delSp modSp add mod">
        <pc:chgData name="Michael Dorsey" userId="55fe7d32-ca7a-42b8-bfd4-8c73c44449d5" providerId="ADAL" clId="{AB809BAA-A81A-4561-BA85-91B73BF29DC7}" dt="2024-01-14T15:37:37.841" v="2370" actId="478"/>
        <pc:sldMkLst>
          <pc:docMk/>
          <pc:sldMk cId="3825424589" sldId="284"/>
        </pc:sldMkLst>
        <pc:spChg chg="mod">
          <ac:chgData name="Michael Dorsey" userId="55fe7d32-ca7a-42b8-bfd4-8c73c44449d5" providerId="ADAL" clId="{AB809BAA-A81A-4561-BA85-91B73BF29DC7}" dt="2024-01-13T23:33:17.239" v="1732" actId="20577"/>
          <ac:spMkLst>
            <pc:docMk/>
            <pc:sldMk cId="3825424589" sldId="284"/>
            <ac:spMk id="2" creationId="{0C0048C5-54B4-B64D-D163-87B3786BD9BD}"/>
          </ac:spMkLst>
        </pc:spChg>
        <pc:spChg chg="del mod">
          <ac:chgData name="Michael Dorsey" userId="55fe7d32-ca7a-42b8-bfd4-8c73c44449d5" providerId="ADAL" clId="{AB809BAA-A81A-4561-BA85-91B73BF29DC7}" dt="2024-01-14T15:37:37.841" v="2370" actId="478"/>
          <ac:spMkLst>
            <pc:docMk/>
            <pc:sldMk cId="3825424589" sldId="284"/>
            <ac:spMk id="3" creationId="{DF60E06A-35F1-ED3E-85DE-AA30E512C3F0}"/>
          </ac:spMkLst>
        </pc:spChg>
        <pc:picChg chg="add mod">
          <ac:chgData name="Michael Dorsey" userId="55fe7d32-ca7a-42b8-bfd4-8c73c44449d5" providerId="ADAL" clId="{AB809BAA-A81A-4561-BA85-91B73BF29DC7}" dt="2024-01-13T23:33:49.461" v="1739" actId="1076"/>
          <ac:picMkLst>
            <pc:docMk/>
            <pc:sldMk cId="3825424589" sldId="284"/>
            <ac:picMk id="4" creationId="{0DBBC518-737C-DB9B-CDDD-0C45459F916E}"/>
          </ac:picMkLst>
        </pc:picChg>
      </pc:sldChg>
      <pc:sldChg chg="delSp modSp add mod">
        <pc:chgData name="Michael Dorsey" userId="55fe7d32-ca7a-42b8-bfd4-8c73c44449d5" providerId="ADAL" clId="{AB809BAA-A81A-4561-BA85-91B73BF29DC7}" dt="2024-01-13T23:47:45.180" v="2368" actId="114"/>
        <pc:sldMkLst>
          <pc:docMk/>
          <pc:sldMk cId="1265613550" sldId="285"/>
        </pc:sldMkLst>
        <pc:spChg chg="mod">
          <ac:chgData name="Michael Dorsey" userId="55fe7d32-ca7a-42b8-bfd4-8c73c44449d5" providerId="ADAL" clId="{AB809BAA-A81A-4561-BA85-91B73BF29DC7}" dt="2024-01-13T23:34:31.383" v="1748" actId="20577"/>
          <ac:spMkLst>
            <pc:docMk/>
            <pc:sldMk cId="1265613550" sldId="285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3T23:47:45.180" v="2368" actId="114"/>
          <ac:spMkLst>
            <pc:docMk/>
            <pc:sldMk cId="1265613550" sldId="285"/>
            <ac:spMk id="3" creationId="{DF60E06A-35F1-ED3E-85DE-AA30E512C3F0}"/>
          </ac:spMkLst>
        </pc:spChg>
        <pc:picChg chg="del">
          <ac:chgData name="Michael Dorsey" userId="55fe7d32-ca7a-42b8-bfd4-8c73c44449d5" providerId="ADAL" clId="{AB809BAA-A81A-4561-BA85-91B73BF29DC7}" dt="2024-01-13T23:34:28.410" v="1741" actId="478"/>
          <ac:picMkLst>
            <pc:docMk/>
            <pc:sldMk cId="1265613550" sldId="285"/>
            <ac:picMk id="4" creationId="{0DBBC518-737C-DB9B-CDDD-0C45459F916E}"/>
          </ac:picMkLst>
        </pc:picChg>
      </pc:sldChg>
      <pc:sldChg chg="modSp new mod">
        <pc:chgData name="Michael Dorsey" userId="55fe7d32-ca7a-42b8-bfd4-8c73c44449d5" providerId="ADAL" clId="{AB809BAA-A81A-4561-BA85-91B73BF29DC7}" dt="2024-01-14T15:36:10.711" v="2369" actId="20577"/>
        <pc:sldMkLst>
          <pc:docMk/>
          <pc:sldMk cId="496370203" sldId="286"/>
        </pc:sldMkLst>
        <pc:spChg chg="mod">
          <ac:chgData name="Michael Dorsey" userId="55fe7d32-ca7a-42b8-bfd4-8c73c44449d5" providerId="ADAL" clId="{AB809BAA-A81A-4561-BA85-91B73BF29DC7}" dt="2024-01-13T23:39:33.491" v="1977" actId="20577"/>
          <ac:spMkLst>
            <pc:docMk/>
            <pc:sldMk cId="496370203" sldId="286"/>
            <ac:spMk id="2" creationId="{BE85A921-CA81-7D5E-EA76-5F3E4ED63C36}"/>
          </ac:spMkLst>
        </pc:spChg>
        <pc:spChg chg="mod">
          <ac:chgData name="Michael Dorsey" userId="55fe7d32-ca7a-42b8-bfd4-8c73c44449d5" providerId="ADAL" clId="{AB809BAA-A81A-4561-BA85-91B73BF29DC7}" dt="2024-01-14T15:36:10.711" v="2369" actId="20577"/>
          <ac:spMkLst>
            <pc:docMk/>
            <pc:sldMk cId="496370203" sldId="286"/>
            <ac:spMk id="3" creationId="{8A660037-649F-D795-767F-0A8221CCE9A2}"/>
          </ac:spMkLst>
        </pc:spChg>
      </pc:sldChg>
      <pc:sldChg chg="addSp modSp new mod">
        <pc:chgData name="Michael Dorsey" userId="55fe7d32-ca7a-42b8-bfd4-8c73c44449d5" providerId="ADAL" clId="{AB809BAA-A81A-4561-BA85-91B73BF29DC7}" dt="2024-01-14T15:52:14.003" v="2758" actId="20577"/>
        <pc:sldMkLst>
          <pc:docMk/>
          <pc:sldMk cId="3279266593" sldId="287"/>
        </pc:sldMkLst>
        <pc:spChg chg="mod">
          <ac:chgData name="Michael Dorsey" userId="55fe7d32-ca7a-42b8-bfd4-8c73c44449d5" providerId="ADAL" clId="{AB809BAA-A81A-4561-BA85-91B73BF29DC7}" dt="2024-01-14T15:47:55.226" v="2396" actId="20577"/>
          <ac:spMkLst>
            <pc:docMk/>
            <pc:sldMk cId="3279266593" sldId="287"/>
            <ac:spMk id="2" creationId="{086F2344-E2E8-E264-A4D6-D4F9EAEF9C30}"/>
          </ac:spMkLst>
        </pc:spChg>
        <pc:spChg chg="mod">
          <ac:chgData name="Michael Dorsey" userId="55fe7d32-ca7a-42b8-bfd4-8c73c44449d5" providerId="ADAL" clId="{AB809BAA-A81A-4561-BA85-91B73BF29DC7}" dt="2024-01-14T15:52:14.003" v="2758" actId="20577"/>
          <ac:spMkLst>
            <pc:docMk/>
            <pc:sldMk cId="3279266593" sldId="287"/>
            <ac:spMk id="3" creationId="{9BC7C8E3-0877-6A9B-6793-F5DA417BE44B}"/>
          </ac:spMkLst>
        </pc:spChg>
        <pc:picChg chg="add mod">
          <ac:chgData name="Michael Dorsey" userId="55fe7d32-ca7a-42b8-bfd4-8c73c44449d5" providerId="ADAL" clId="{AB809BAA-A81A-4561-BA85-91B73BF29DC7}" dt="2024-01-14T15:50:50.427" v="2642" actId="1076"/>
          <ac:picMkLst>
            <pc:docMk/>
            <pc:sldMk cId="3279266593" sldId="287"/>
            <ac:picMk id="5" creationId="{0CB24ABB-D839-8B53-937F-25DD2E4F0F6D}"/>
          </ac:picMkLst>
        </pc:picChg>
      </pc:sldChg>
      <pc:sldChg chg="addSp modSp new mod">
        <pc:chgData name="Michael Dorsey" userId="55fe7d32-ca7a-42b8-bfd4-8c73c44449d5" providerId="ADAL" clId="{AB809BAA-A81A-4561-BA85-91B73BF29DC7}" dt="2024-01-14T15:52:57.087" v="2824" actId="1076"/>
        <pc:sldMkLst>
          <pc:docMk/>
          <pc:sldMk cId="702659606" sldId="288"/>
        </pc:sldMkLst>
        <pc:spChg chg="mod">
          <ac:chgData name="Michael Dorsey" userId="55fe7d32-ca7a-42b8-bfd4-8c73c44449d5" providerId="ADAL" clId="{AB809BAA-A81A-4561-BA85-91B73BF29DC7}" dt="2024-01-14T15:52:31.409" v="2765" actId="20577"/>
          <ac:spMkLst>
            <pc:docMk/>
            <pc:sldMk cId="702659606" sldId="288"/>
            <ac:spMk id="2" creationId="{272B30DF-9BFE-4F2E-2D6F-9DC5BB7419B0}"/>
          </ac:spMkLst>
        </pc:spChg>
        <pc:spChg chg="mod">
          <ac:chgData name="Michael Dorsey" userId="55fe7d32-ca7a-42b8-bfd4-8c73c44449d5" providerId="ADAL" clId="{AB809BAA-A81A-4561-BA85-91B73BF29DC7}" dt="2024-01-14T15:52:41.269" v="2820" actId="20577"/>
          <ac:spMkLst>
            <pc:docMk/>
            <pc:sldMk cId="702659606" sldId="288"/>
            <ac:spMk id="3" creationId="{2CEF4457-E5F6-B66F-6695-0821303DA6A5}"/>
          </ac:spMkLst>
        </pc:spChg>
        <pc:picChg chg="add mod">
          <ac:chgData name="Michael Dorsey" userId="55fe7d32-ca7a-42b8-bfd4-8c73c44449d5" providerId="ADAL" clId="{AB809BAA-A81A-4561-BA85-91B73BF29DC7}" dt="2024-01-14T15:52:57.087" v="2824" actId="1076"/>
          <ac:picMkLst>
            <pc:docMk/>
            <pc:sldMk cId="702659606" sldId="288"/>
            <ac:picMk id="4" creationId="{8167F03B-4B62-5360-53DD-34396E1E581D}"/>
          </ac:picMkLst>
        </pc:picChg>
      </pc:sldChg>
      <pc:sldChg chg="addSp modSp new mod">
        <pc:chgData name="Michael Dorsey" userId="55fe7d32-ca7a-42b8-bfd4-8c73c44449d5" providerId="ADAL" clId="{AB809BAA-A81A-4561-BA85-91B73BF29DC7}" dt="2024-01-14T15:57:22.939" v="2879" actId="114"/>
        <pc:sldMkLst>
          <pc:docMk/>
          <pc:sldMk cId="2682087791" sldId="289"/>
        </pc:sldMkLst>
        <pc:spChg chg="mod">
          <ac:chgData name="Michael Dorsey" userId="55fe7d32-ca7a-42b8-bfd4-8c73c44449d5" providerId="ADAL" clId="{AB809BAA-A81A-4561-BA85-91B73BF29DC7}" dt="2024-01-14T15:55:31.053" v="2831" actId="20577"/>
          <ac:spMkLst>
            <pc:docMk/>
            <pc:sldMk cId="2682087791" sldId="289"/>
            <ac:spMk id="2" creationId="{7B02D687-E741-B699-6933-69EEBEC8B1AE}"/>
          </ac:spMkLst>
        </pc:spChg>
        <pc:spChg chg="mod">
          <ac:chgData name="Michael Dorsey" userId="55fe7d32-ca7a-42b8-bfd4-8c73c44449d5" providerId="ADAL" clId="{AB809BAA-A81A-4561-BA85-91B73BF29DC7}" dt="2024-01-14T15:57:22.939" v="2879" actId="114"/>
          <ac:spMkLst>
            <pc:docMk/>
            <pc:sldMk cId="2682087791" sldId="289"/>
            <ac:spMk id="3" creationId="{25B22349-CEB9-4FBE-36D6-4AD19FDE7AB8}"/>
          </ac:spMkLst>
        </pc:spChg>
        <pc:picChg chg="add mod">
          <ac:chgData name="Michael Dorsey" userId="55fe7d32-ca7a-42b8-bfd4-8c73c44449d5" providerId="ADAL" clId="{AB809BAA-A81A-4561-BA85-91B73BF29DC7}" dt="2024-01-14T15:57:18.840" v="2877" actId="1076"/>
          <ac:picMkLst>
            <pc:docMk/>
            <pc:sldMk cId="2682087791" sldId="289"/>
            <ac:picMk id="5" creationId="{8DA915F6-9BF6-EDA6-4B6A-EF53CF39D971}"/>
          </ac:picMkLst>
        </pc:picChg>
      </pc:sldChg>
      <pc:sldChg chg="modSp new mod">
        <pc:chgData name="Michael Dorsey" userId="55fe7d32-ca7a-42b8-bfd4-8c73c44449d5" providerId="ADAL" clId="{AB809BAA-A81A-4561-BA85-91B73BF29DC7}" dt="2024-01-14T15:56:46.295" v="2872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AB809BAA-A81A-4561-BA85-91B73BF29DC7}" dt="2024-01-14T15:56:07.827" v="2867" actId="20577"/>
          <ac:spMkLst>
            <pc:docMk/>
            <pc:sldMk cId="1850830688" sldId="290"/>
            <ac:spMk id="2" creationId="{79FA7D7F-AA49-8046-00F4-646668FD8D45}"/>
          </ac:spMkLst>
        </pc:spChg>
        <pc:spChg chg="mod">
          <ac:chgData name="Michael Dorsey" userId="55fe7d32-ca7a-42b8-bfd4-8c73c44449d5" providerId="ADAL" clId="{AB809BAA-A81A-4561-BA85-91B73BF29DC7}" dt="2024-01-14T15:56:46.295" v="2872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addSp delSp modSp new mod">
        <pc:chgData name="Michael Dorsey" userId="55fe7d32-ca7a-42b8-bfd4-8c73c44449d5" providerId="ADAL" clId="{AB809BAA-A81A-4561-BA85-91B73BF29DC7}" dt="2024-01-14T16:04:19.182" v="3108" actId="1076"/>
        <pc:sldMkLst>
          <pc:docMk/>
          <pc:sldMk cId="3218733496" sldId="291"/>
        </pc:sldMkLst>
        <pc:spChg chg="mod">
          <ac:chgData name="Michael Dorsey" userId="55fe7d32-ca7a-42b8-bfd4-8c73c44449d5" providerId="ADAL" clId="{AB809BAA-A81A-4561-BA85-91B73BF29DC7}" dt="2024-01-14T16:04:02.723" v="3102" actId="20577"/>
          <ac:spMkLst>
            <pc:docMk/>
            <pc:sldMk cId="3218733496" sldId="291"/>
            <ac:spMk id="2" creationId="{3A71EA01-7037-F721-1D26-E359D3A58B6B}"/>
          </ac:spMkLst>
        </pc:spChg>
        <pc:spChg chg="del">
          <ac:chgData name="Michael Dorsey" userId="55fe7d32-ca7a-42b8-bfd4-8c73c44449d5" providerId="ADAL" clId="{AB809BAA-A81A-4561-BA85-91B73BF29DC7}" dt="2024-01-14T16:04:05.712" v="3103" actId="478"/>
          <ac:spMkLst>
            <pc:docMk/>
            <pc:sldMk cId="3218733496" sldId="291"/>
            <ac:spMk id="3" creationId="{17FB02E8-017D-6D2D-8E72-1A67A2D7E0AB}"/>
          </ac:spMkLst>
        </pc:spChg>
        <pc:picChg chg="add mod">
          <ac:chgData name="Michael Dorsey" userId="55fe7d32-ca7a-42b8-bfd4-8c73c44449d5" providerId="ADAL" clId="{AB809BAA-A81A-4561-BA85-91B73BF29DC7}" dt="2024-01-14T16:04:19.182" v="3108" actId="1076"/>
          <ac:picMkLst>
            <pc:docMk/>
            <pc:sldMk cId="3218733496" sldId="291"/>
            <ac:picMk id="5" creationId="{69BEE297-D912-7290-C187-877846447779}"/>
          </ac:picMkLst>
        </pc:picChg>
      </pc:sldChg>
      <pc:sldChg chg="addSp delSp modSp new mod modNotesTx">
        <pc:chgData name="Michael Dorsey" userId="55fe7d32-ca7a-42b8-bfd4-8c73c44449d5" providerId="ADAL" clId="{AB809BAA-A81A-4561-BA85-91B73BF29DC7}" dt="2024-01-14T16:06:30.420" v="3381" actId="113"/>
        <pc:sldMkLst>
          <pc:docMk/>
          <pc:sldMk cId="123340765" sldId="292"/>
        </pc:sldMkLst>
        <pc:spChg chg="mod">
          <ac:chgData name="Michael Dorsey" userId="55fe7d32-ca7a-42b8-bfd4-8c73c44449d5" providerId="ADAL" clId="{AB809BAA-A81A-4561-BA85-91B73BF29DC7}" dt="2024-01-14T16:04:35.301" v="3129" actId="20577"/>
          <ac:spMkLst>
            <pc:docMk/>
            <pc:sldMk cId="123340765" sldId="292"/>
            <ac:spMk id="2" creationId="{9AB87369-DFAA-975B-69ED-877866F9E70C}"/>
          </ac:spMkLst>
        </pc:spChg>
        <pc:spChg chg="del">
          <ac:chgData name="Michael Dorsey" userId="55fe7d32-ca7a-42b8-bfd4-8c73c44449d5" providerId="ADAL" clId="{AB809BAA-A81A-4561-BA85-91B73BF29DC7}" dt="2024-01-14T16:04:43.657" v="3130" actId="478"/>
          <ac:spMkLst>
            <pc:docMk/>
            <pc:sldMk cId="123340765" sldId="292"/>
            <ac:spMk id="3" creationId="{6003AAB2-D748-DDD9-D7D4-7CA1990C4A23}"/>
          </ac:spMkLst>
        </pc:spChg>
        <pc:picChg chg="add mod">
          <ac:chgData name="Michael Dorsey" userId="55fe7d32-ca7a-42b8-bfd4-8c73c44449d5" providerId="ADAL" clId="{AB809BAA-A81A-4561-BA85-91B73BF29DC7}" dt="2024-01-14T16:04:54.725" v="3134" actId="1076"/>
          <ac:picMkLst>
            <pc:docMk/>
            <pc:sldMk cId="123340765" sldId="292"/>
            <ac:picMk id="4" creationId="{40F36D8E-AF1B-CE37-1F8D-A45155C663F5}"/>
          </ac:picMkLst>
        </pc:picChg>
      </pc:sldChg>
      <pc:sldChg chg="addSp delSp modSp new mod modNotesTx">
        <pc:chgData name="Michael Dorsey" userId="55fe7d32-ca7a-42b8-bfd4-8c73c44449d5" providerId="ADAL" clId="{AB809BAA-A81A-4561-BA85-91B73BF29DC7}" dt="2024-01-14T16:10:00.391" v="3434" actId="113"/>
        <pc:sldMkLst>
          <pc:docMk/>
          <pc:sldMk cId="4158165341" sldId="293"/>
        </pc:sldMkLst>
        <pc:spChg chg="mod">
          <ac:chgData name="Michael Dorsey" userId="55fe7d32-ca7a-42b8-bfd4-8c73c44449d5" providerId="ADAL" clId="{AB809BAA-A81A-4561-BA85-91B73BF29DC7}" dt="2024-01-14T16:06:48.006" v="3399" actId="20577"/>
          <ac:spMkLst>
            <pc:docMk/>
            <pc:sldMk cId="4158165341" sldId="293"/>
            <ac:spMk id="2" creationId="{6D480A66-0C36-BA84-5B16-8D0B62C46DD5}"/>
          </ac:spMkLst>
        </pc:spChg>
        <pc:spChg chg="del">
          <ac:chgData name="Michael Dorsey" userId="55fe7d32-ca7a-42b8-bfd4-8c73c44449d5" providerId="ADAL" clId="{AB809BAA-A81A-4561-BA85-91B73BF29DC7}" dt="2024-01-14T16:06:54.029" v="3400" actId="478"/>
          <ac:spMkLst>
            <pc:docMk/>
            <pc:sldMk cId="4158165341" sldId="293"/>
            <ac:spMk id="3" creationId="{FC5734B5-FEEB-F5FB-02F1-2CA01114F612}"/>
          </ac:spMkLst>
        </pc:spChg>
        <pc:picChg chg="add mod">
          <ac:chgData name="Michael Dorsey" userId="55fe7d32-ca7a-42b8-bfd4-8c73c44449d5" providerId="ADAL" clId="{AB809BAA-A81A-4561-BA85-91B73BF29DC7}" dt="2024-01-14T16:07:04.107" v="3404" actId="1076"/>
          <ac:picMkLst>
            <pc:docMk/>
            <pc:sldMk cId="4158165341" sldId="293"/>
            <ac:picMk id="4" creationId="{0858C106-29CF-4C39-092B-5D1900733F6C}"/>
          </ac:picMkLst>
        </pc:picChg>
        <pc:picChg chg="add mod">
          <ac:chgData name="Michael Dorsey" userId="55fe7d32-ca7a-42b8-bfd4-8c73c44449d5" providerId="ADAL" clId="{AB809BAA-A81A-4561-BA85-91B73BF29DC7}" dt="2024-01-14T16:07:02.066" v="3403" actId="1076"/>
          <ac:picMkLst>
            <pc:docMk/>
            <pc:sldMk cId="4158165341" sldId="293"/>
            <ac:picMk id="5" creationId="{FADFBDF7-1AD3-4200-0C27-C27ACA2D776D}"/>
          </ac:picMkLst>
        </pc:picChg>
      </pc:sldChg>
      <pc:sldMasterChg chg="delSldLayout">
        <pc:chgData name="Michael Dorsey" userId="55fe7d32-ca7a-42b8-bfd4-8c73c44449d5" providerId="ADAL" clId="{AB809BAA-A81A-4561-BA85-91B73BF29DC7}" dt="2024-01-13T22:52:32.493" v="221" actId="47"/>
        <pc:sldMasterMkLst>
          <pc:docMk/>
          <pc:sldMasterMk cId="2330402447" sldId="2147483660"/>
        </pc:sldMasterMkLst>
        <pc:sldLayoutChg chg="del">
          <pc:chgData name="Michael Dorsey" userId="55fe7d32-ca7a-42b8-bfd4-8c73c44449d5" providerId="ADAL" clId="{AB809BAA-A81A-4561-BA85-91B73BF29DC7}" dt="2024-01-13T22:52:32.493" v="221" actId="47"/>
          <pc:sldLayoutMkLst>
            <pc:docMk/>
            <pc:sldMasterMk cId="2330402447" sldId="2147483660"/>
            <pc:sldLayoutMk cId="285117286" sldId="2147483672"/>
          </pc:sldLayoutMkLst>
        </pc:sldLayoutChg>
      </pc:sldMasterChg>
    </pc:docChg>
  </pc:docChgLst>
  <pc:docChgLst>
    <pc:chgData name="Michael Dorsey" userId="55fe7d32-ca7a-42b8-bfd4-8c73c44449d5" providerId="ADAL" clId="{1606D19F-356A-47E6-94B2-14B7966D4C1C}"/>
    <pc:docChg chg="custSel addSld delSld modSld sldOrd">
      <pc:chgData name="Michael Dorsey" userId="55fe7d32-ca7a-42b8-bfd4-8c73c44449d5" providerId="ADAL" clId="{1606D19F-356A-47E6-94B2-14B7966D4C1C}" dt="2024-01-10T19:26:52.145" v="2365" actId="5793"/>
      <pc:docMkLst>
        <pc:docMk/>
      </pc:docMkLst>
      <pc:sldChg chg="modSp mod">
        <pc:chgData name="Michael Dorsey" userId="55fe7d32-ca7a-42b8-bfd4-8c73c44449d5" providerId="ADAL" clId="{1606D19F-356A-47E6-94B2-14B7966D4C1C}" dt="2024-01-09T22:05:29.616" v="961"/>
        <pc:sldMkLst>
          <pc:docMk/>
          <pc:sldMk cId="1371528175" sldId="256"/>
        </pc:sldMkLst>
        <pc:spChg chg="mod">
          <ac:chgData name="Michael Dorsey" userId="55fe7d32-ca7a-42b8-bfd4-8c73c44449d5" providerId="ADAL" clId="{1606D19F-356A-47E6-94B2-14B7966D4C1C}" dt="2024-01-09T22:05:11.261" v="924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1606D19F-356A-47E6-94B2-14B7966D4C1C}" dt="2024-01-09T22:05:29.616" v="961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 ord">
        <pc:chgData name="Michael Dorsey" userId="55fe7d32-ca7a-42b8-bfd4-8c73c44449d5" providerId="ADAL" clId="{1606D19F-356A-47E6-94B2-14B7966D4C1C}" dt="2024-01-09T22:07:41.151" v="1379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1606D19F-356A-47E6-94B2-14B7966D4C1C}" dt="2024-01-09T22:05:53.832" v="971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09T22:07:41.151" v="1379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1606D19F-356A-47E6-94B2-14B7966D4C1C}" dt="2024-01-08T23:10:10.940" v="281" actId="47"/>
        <pc:sldMkLst>
          <pc:docMk/>
          <pc:sldMk cId="965137723" sldId="258"/>
        </pc:sldMkLst>
      </pc:sldChg>
      <pc:sldChg chg="del">
        <pc:chgData name="Michael Dorsey" userId="55fe7d32-ca7a-42b8-bfd4-8c73c44449d5" providerId="ADAL" clId="{1606D19F-356A-47E6-94B2-14B7966D4C1C}" dt="2024-01-08T23:10:11.771" v="282" actId="47"/>
        <pc:sldMkLst>
          <pc:docMk/>
          <pc:sldMk cId="2776784982" sldId="259"/>
        </pc:sldMkLst>
      </pc:sldChg>
      <pc:sldChg chg="del">
        <pc:chgData name="Michael Dorsey" userId="55fe7d32-ca7a-42b8-bfd4-8c73c44449d5" providerId="ADAL" clId="{1606D19F-356A-47E6-94B2-14B7966D4C1C}" dt="2024-01-08T23:10:12.227" v="283" actId="47"/>
        <pc:sldMkLst>
          <pc:docMk/>
          <pc:sldMk cId="316934261" sldId="260"/>
        </pc:sldMkLst>
      </pc:sldChg>
      <pc:sldChg chg="del">
        <pc:chgData name="Michael Dorsey" userId="55fe7d32-ca7a-42b8-bfd4-8c73c44449d5" providerId="ADAL" clId="{1606D19F-356A-47E6-94B2-14B7966D4C1C}" dt="2024-01-08T23:10:12.638" v="284" actId="47"/>
        <pc:sldMkLst>
          <pc:docMk/>
          <pc:sldMk cId="1609497783" sldId="261"/>
        </pc:sldMkLst>
      </pc:sldChg>
      <pc:sldChg chg="del">
        <pc:chgData name="Michael Dorsey" userId="55fe7d32-ca7a-42b8-bfd4-8c73c44449d5" providerId="ADAL" clId="{1606D19F-356A-47E6-94B2-14B7966D4C1C}" dt="2024-01-08T23:10:13.079" v="285" actId="47"/>
        <pc:sldMkLst>
          <pc:docMk/>
          <pc:sldMk cId="1347610375" sldId="262"/>
        </pc:sldMkLst>
      </pc:sldChg>
      <pc:sldChg chg="del">
        <pc:chgData name="Michael Dorsey" userId="55fe7d32-ca7a-42b8-bfd4-8c73c44449d5" providerId="ADAL" clId="{1606D19F-356A-47E6-94B2-14B7966D4C1C}" dt="2024-01-08T23:10:13.809" v="286" actId="47"/>
        <pc:sldMkLst>
          <pc:docMk/>
          <pc:sldMk cId="4258382763" sldId="263"/>
        </pc:sldMkLst>
      </pc:sldChg>
      <pc:sldChg chg="modSp mod">
        <pc:chgData name="Michael Dorsey" userId="55fe7d32-ca7a-42b8-bfd4-8c73c44449d5" providerId="ADAL" clId="{1606D19F-356A-47E6-94B2-14B7966D4C1C}" dt="2024-01-10T17:15:47.918" v="2268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1606D19F-356A-47E6-94B2-14B7966D4C1C}" dt="2024-01-10T17:15:47.918" v="2268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 modNotesTx">
        <pc:chgData name="Michael Dorsey" userId="55fe7d32-ca7a-42b8-bfd4-8c73c44449d5" providerId="ADAL" clId="{1606D19F-356A-47E6-94B2-14B7966D4C1C}" dt="2024-01-10T19:26:52.145" v="2365" actId="5793"/>
        <pc:sldMkLst>
          <pc:docMk/>
          <pc:sldMk cId="1803096863" sldId="265"/>
        </pc:sldMkLst>
        <pc:spChg chg="mod">
          <ac:chgData name="Michael Dorsey" userId="55fe7d32-ca7a-42b8-bfd4-8c73c44449d5" providerId="ADAL" clId="{1606D19F-356A-47E6-94B2-14B7966D4C1C}" dt="2024-01-08T23:06:57.490" v="67" actId="6549"/>
          <ac:spMkLst>
            <pc:docMk/>
            <pc:sldMk cId="1803096863" sldId="265"/>
            <ac:spMk id="2" creationId="{612F5BA2-3756-2BCF-59F5-7B7FFE0B56E8}"/>
          </ac:spMkLst>
        </pc:spChg>
      </pc:sldChg>
      <pc:sldChg chg="modSp mod">
        <pc:chgData name="Michael Dorsey" userId="55fe7d32-ca7a-42b8-bfd4-8c73c44449d5" providerId="ADAL" clId="{1606D19F-356A-47E6-94B2-14B7966D4C1C}" dt="2024-01-10T16:55:49.615" v="2017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1606D19F-356A-47E6-94B2-14B7966D4C1C}" dt="2024-01-10T16:55:49.615" v="2017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1606D19F-356A-47E6-94B2-14B7966D4C1C}" dt="2024-01-10T16:56:05.341" v="2025" actId="27636"/>
        <pc:sldMkLst>
          <pc:docMk/>
          <pc:sldMk cId="1484281828" sldId="267"/>
        </pc:sldMkLst>
        <pc:spChg chg="mod">
          <ac:chgData name="Michael Dorsey" userId="55fe7d32-ca7a-42b8-bfd4-8c73c44449d5" providerId="ADAL" clId="{1606D19F-356A-47E6-94B2-14B7966D4C1C}" dt="2024-01-10T16:56:05.341" v="2025" actId="27636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1606D19F-356A-47E6-94B2-14B7966D4C1C}" dt="2024-01-08T23:09:14.323" v="280" actId="20577"/>
        <pc:sldMkLst>
          <pc:docMk/>
          <pc:sldMk cId="505512580" sldId="269"/>
        </pc:sldMkLst>
        <pc:spChg chg="mod">
          <ac:chgData name="Michael Dorsey" userId="55fe7d32-ca7a-42b8-bfd4-8c73c44449d5" providerId="ADAL" clId="{1606D19F-356A-47E6-94B2-14B7966D4C1C}" dt="2024-01-08T23:09:14.323" v="280" actId="20577"/>
          <ac:spMkLst>
            <pc:docMk/>
            <pc:sldMk cId="505512580" sldId="269"/>
            <ac:spMk id="3" creationId="{622D2DD7-461F-1A12-500A-404038005016}"/>
          </ac:spMkLst>
        </pc:spChg>
      </pc:sldChg>
      <pc:sldChg chg="modSp mod modNotesTx">
        <pc:chgData name="Michael Dorsey" userId="55fe7d32-ca7a-42b8-bfd4-8c73c44449d5" providerId="ADAL" clId="{1606D19F-356A-47E6-94B2-14B7966D4C1C}" dt="2024-01-10T16:56:46.140" v="2063" actId="20577"/>
        <pc:sldMkLst>
          <pc:docMk/>
          <pc:sldMk cId="3385524362" sldId="270"/>
        </pc:sldMkLst>
        <pc:spChg chg="mod">
          <ac:chgData name="Michael Dorsey" userId="55fe7d32-ca7a-42b8-bfd4-8c73c44449d5" providerId="ADAL" clId="{1606D19F-356A-47E6-94B2-14B7966D4C1C}" dt="2024-01-10T16:56:41.373" v="2062" actId="20577"/>
          <ac:spMkLst>
            <pc:docMk/>
            <pc:sldMk cId="3385524362" sldId="270"/>
            <ac:spMk id="3" creationId="{89994DD1-9A9C-822B-849C-E317AB23DE10}"/>
          </ac:spMkLst>
        </pc:spChg>
      </pc:sldChg>
      <pc:sldChg chg="del">
        <pc:chgData name="Michael Dorsey" userId="55fe7d32-ca7a-42b8-bfd4-8c73c44449d5" providerId="ADAL" clId="{1606D19F-356A-47E6-94B2-14B7966D4C1C}" dt="2024-01-08T23:08:37.597" v="272" actId="47"/>
        <pc:sldMkLst>
          <pc:docMk/>
          <pc:sldMk cId="3897598743" sldId="271"/>
        </pc:sldMkLst>
      </pc:sldChg>
      <pc:sldChg chg="modSp add mod">
        <pc:chgData name="Michael Dorsey" userId="55fe7d32-ca7a-42b8-bfd4-8c73c44449d5" providerId="ADAL" clId="{1606D19F-356A-47E6-94B2-14B7966D4C1C}" dt="2024-01-09T21:44:52.866" v="862"/>
        <pc:sldMkLst>
          <pc:docMk/>
          <pc:sldMk cId="4137470548" sldId="273"/>
        </pc:sldMkLst>
        <pc:spChg chg="mod">
          <ac:chgData name="Michael Dorsey" userId="55fe7d32-ca7a-42b8-bfd4-8c73c44449d5" providerId="ADAL" clId="{1606D19F-356A-47E6-94B2-14B7966D4C1C}" dt="2024-01-09T21:44:38.428" v="859" actId="20577"/>
          <ac:spMkLst>
            <pc:docMk/>
            <pc:sldMk cId="4137470548" sldId="273"/>
            <ac:spMk id="2" creationId="{9E42C025-6969-1742-F676-755E196C8435}"/>
          </ac:spMkLst>
        </pc:spChg>
        <pc:spChg chg="mod">
          <ac:chgData name="Michael Dorsey" userId="55fe7d32-ca7a-42b8-bfd4-8c73c44449d5" providerId="ADAL" clId="{1606D19F-356A-47E6-94B2-14B7966D4C1C}" dt="2024-01-09T21:44:52.866" v="862"/>
          <ac:spMkLst>
            <pc:docMk/>
            <pc:sldMk cId="4137470548" sldId="273"/>
            <ac:spMk id="3" creationId="{5BEF766E-E389-3D61-CD4E-5C10DAB5FDB3}"/>
          </ac:spMkLst>
        </pc:spChg>
      </pc:sldChg>
      <pc:sldChg chg="add">
        <pc:chgData name="Michael Dorsey" userId="55fe7d32-ca7a-42b8-bfd4-8c73c44449d5" providerId="ADAL" clId="{1606D19F-356A-47E6-94B2-14B7966D4C1C}" dt="2024-01-09T22:05:05.311" v="906" actId="2890"/>
        <pc:sldMkLst>
          <pc:docMk/>
          <pc:sldMk cId="819174895" sldId="274"/>
        </pc:sldMkLst>
      </pc:sldChg>
      <pc:sldChg chg="add">
        <pc:chgData name="Michael Dorsey" userId="55fe7d32-ca7a-42b8-bfd4-8c73c44449d5" providerId="ADAL" clId="{1606D19F-356A-47E6-94B2-14B7966D4C1C}" dt="2024-01-09T22:05:44.253" v="962" actId="2890"/>
        <pc:sldMkLst>
          <pc:docMk/>
          <pc:sldMk cId="3783743299" sldId="275"/>
        </pc:sldMkLst>
      </pc:sldChg>
      <pc:sldChg chg="modSp add mod">
        <pc:chgData name="Michael Dorsey" userId="55fe7d32-ca7a-42b8-bfd4-8c73c44449d5" providerId="ADAL" clId="{1606D19F-356A-47E6-94B2-14B7966D4C1C}" dt="2024-01-10T17:03:35.235" v="2064" actId="113"/>
        <pc:sldMkLst>
          <pc:docMk/>
          <pc:sldMk cId="2108351888" sldId="276"/>
        </pc:sldMkLst>
        <pc:spChg chg="mod">
          <ac:chgData name="Michael Dorsey" userId="55fe7d32-ca7a-42b8-bfd4-8c73c44449d5" providerId="ADAL" clId="{1606D19F-356A-47E6-94B2-14B7966D4C1C}" dt="2024-01-09T22:25:28.751" v="1480" actId="20577"/>
          <ac:spMkLst>
            <pc:docMk/>
            <pc:sldMk cId="2108351888" sldId="276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10T17:03:35.235" v="2064" actId="113"/>
          <ac:spMkLst>
            <pc:docMk/>
            <pc:sldMk cId="2108351888" sldId="276"/>
            <ac:spMk id="3" creationId="{4EFB0C34-B6DA-4CB0-79B3-A7261CB76821}"/>
          </ac:spMkLst>
        </pc:spChg>
      </pc:sldChg>
      <pc:sldChg chg="modSp add mod">
        <pc:chgData name="Michael Dorsey" userId="55fe7d32-ca7a-42b8-bfd4-8c73c44449d5" providerId="ADAL" clId="{1606D19F-356A-47E6-94B2-14B7966D4C1C}" dt="2024-01-10T17:16:36.516" v="2301" actId="113"/>
        <pc:sldMkLst>
          <pc:docMk/>
          <pc:sldMk cId="2753327698" sldId="277"/>
        </pc:sldMkLst>
        <pc:spChg chg="mod">
          <ac:chgData name="Michael Dorsey" userId="55fe7d32-ca7a-42b8-bfd4-8c73c44449d5" providerId="ADAL" clId="{1606D19F-356A-47E6-94B2-14B7966D4C1C}" dt="2024-01-09T23:47:53.263" v="1760" actId="6549"/>
          <ac:spMkLst>
            <pc:docMk/>
            <pc:sldMk cId="2753327698" sldId="277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10T17:16:36.516" v="2301" actId="113"/>
          <ac:spMkLst>
            <pc:docMk/>
            <pc:sldMk cId="2753327698" sldId="277"/>
            <ac:spMk id="3" creationId="{4EFB0C34-B6DA-4CB0-79B3-A7261CB76821}"/>
          </ac:spMkLst>
        </pc:spChg>
      </pc:sldChg>
    </pc:docChg>
  </pc:docChgLst>
  <pc:docChgLst>
    <pc:chgData name="Michael Dorsey" userId="55fe7d32-ca7a-42b8-bfd4-8c73c44449d5" providerId="ADAL" clId="{0CB7DB49-47E5-43AC-A08C-CD758AE09328}"/>
    <pc:docChg chg="undo custSel addSld delSld modSld sldOrd">
      <pc:chgData name="Michael Dorsey" userId="55fe7d32-ca7a-42b8-bfd4-8c73c44449d5" providerId="ADAL" clId="{0CB7DB49-47E5-43AC-A08C-CD758AE09328}" dt="2024-07-22T15:28:11.441" v="1056" actId="403"/>
      <pc:docMkLst>
        <pc:docMk/>
      </pc:docMkLst>
      <pc:sldChg chg="del">
        <pc:chgData name="Michael Dorsey" userId="55fe7d32-ca7a-42b8-bfd4-8c73c44449d5" providerId="ADAL" clId="{0CB7DB49-47E5-43AC-A08C-CD758AE09328}" dt="2024-07-18T17:51:17.969" v="6" actId="47"/>
        <pc:sldMkLst>
          <pc:docMk/>
          <pc:sldMk cId="1854377183" sldId="264"/>
        </pc:sldMkLst>
      </pc:sldChg>
      <pc:sldChg chg="del ord">
        <pc:chgData name="Michael Dorsey" userId="55fe7d32-ca7a-42b8-bfd4-8c73c44449d5" providerId="ADAL" clId="{0CB7DB49-47E5-43AC-A08C-CD758AE09328}" dt="2024-07-18T17:52:22.920" v="45" actId="47"/>
        <pc:sldMkLst>
          <pc:docMk/>
          <pc:sldMk cId="1850830688" sldId="290"/>
        </pc:sldMkLst>
      </pc:sldChg>
      <pc:sldChg chg="addSp delSp modSp mod">
        <pc:chgData name="Michael Dorsey" userId="55fe7d32-ca7a-42b8-bfd4-8c73c44449d5" providerId="ADAL" clId="{0CB7DB49-47E5-43AC-A08C-CD758AE09328}" dt="2024-07-18T19:35:05.129" v="201" actId="1076"/>
        <pc:sldMkLst>
          <pc:docMk/>
          <pc:sldMk cId="2207386920" sldId="295"/>
        </pc:sldMkLst>
        <pc:spChg chg="mod">
          <ac:chgData name="Michael Dorsey" userId="55fe7d32-ca7a-42b8-bfd4-8c73c44449d5" providerId="ADAL" clId="{0CB7DB49-47E5-43AC-A08C-CD758AE09328}" dt="2024-07-18T19:29:29.990" v="193" actId="114"/>
          <ac:spMkLst>
            <pc:docMk/>
            <pc:sldMk cId="2207386920" sldId="295"/>
            <ac:spMk id="3" creationId="{2423B9ED-FB71-F299-32C2-0CABE0946272}"/>
          </ac:spMkLst>
        </pc:spChg>
        <pc:picChg chg="del mod">
          <ac:chgData name="Michael Dorsey" userId="55fe7d32-ca7a-42b8-bfd4-8c73c44449d5" providerId="ADAL" clId="{0CB7DB49-47E5-43AC-A08C-CD758AE09328}" dt="2024-07-18T19:35:01.237" v="200" actId="478"/>
          <ac:picMkLst>
            <pc:docMk/>
            <pc:sldMk cId="2207386920" sldId="295"/>
            <ac:picMk id="5" creationId="{74E8549F-03FA-B331-877B-2D2D98956507}"/>
          </ac:picMkLst>
        </pc:picChg>
        <pc:picChg chg="add del mod">
          <ac:chgData name="Michael Dorsey" userId="55fe7d32-ca7a-42b8-bfd4-8c73c44449d5" providerId="ADAL" clId="{0CB7DB49-47E5-43AC-A08C-CD758AE09328}" dt="2024-07-18T19:34:50.545" v="197" actId="478"/>
          <ac:picMkLst>
            <pc:docMk/>
            <pc:sldMk cId="2207386920" sldId="295"/>
            <ac:picMk id="6" creationId="{D3AC6130-5B28-F1DA-40E9-AE07E7C29A46}"/>
          </ac:picMkLst>
        </pc:picChg>
        <pc:picChg chg="add mod">
          <ac:chgData name="Michael Dorsey" userId="55fe7d32-ca7a-42b8-bfd4-8c73c44449d5" providerId="ADAL" clId="{0CB7DB49-47E5-43AC-A08C-CD758AE09328}" dt="2024-07-18T19:35:05.129" v="201" actId="1076"/>
          <ac:picMkLst>
            <pc:docMk/>
            <pc:sldMk cId="2207386920" sldId="295"/>
            <ac:picMk id="8" creationId="{1A0F3B82-B0F0-A2C7-A2D3-BF77758E7334}"/>
          </ac:picMkLst>
        </pc:picChg>
      </pc:sldChg>
      <pc:sldChg chg="modSp mod">
        <pc:chgData name="Michael Dorsey" userId="55fe7d32-ca7a-42b8-bfd4-8c73c44449d5" providerId="ADAL" clId="{0CB7DB49-47E5-43AC-A08C-CD758AE09328}" dt="2024-07-18T19:36:25.910" v="217" actId="20577"/>
        <pc:sldMkLst>
          <pc:docMk/>
          <pc:sldMk cId="4265698077" sldId="297"/>
        </pc:sldMkLst>
        <pc:spChg chg="mod">
          <ac:chgData name="Michael Dorsey" userId="55fe7d32-ca7a-42b8-bfd4-8c73c44449d5" providerId="ADAL" clId="{0CB7DB49-47E5-43AC-A08C-CD758AE09328}" dt="2024-07-18T19:36:25.910" v="217" actId="20577"/>
          <ac:spMkLst>
            <pc:docMk/>
            <pc:sldMk cId="4265698077" sldId="297"/>
            <ac:spMk id="3" creationId="{D708C259-1F95-F971-1F94-AAEB85DD91F7}"/>
          </ac:spMkLst>
        </pc:spChg>
      </pc:sldChg>
      <pc:sldChg chg="modSp mod">
        <pc:chgData name="Michael Dorsey" userId="55fe7d32-ca7a-42b8-bfd4-8c73c44449d5" providerId="ADAL" clId="{0CB7DB49-47E5-43AC-A08C-CD758AE09328}" dt="2024-07-18T19:50:09.708" v="249" actId="20577"/>
        <pc:sldMkLst>
          <pc:docMk/>
          <pc:sldMk cId="1519476464" sldId="298"/>
        </pc:sldMkLst>
        <pc:spChg chg="mod">
          <ac:chgData name="Michael Dorsey" userId="55fe7d32-ca7a-42b8-bfd4-8c73c44449d5" providerId="ADAL" clId="{0CB7DB49-47E5-43AC-A08C-CD758AE09328}" dt="2024-07-18T19:50:09.708" v="249" actId="20577"/>
          <ac:spMkLst>
            <pc:docMk/>
            <pc:sldMk cId="1519476464" sldId="298"/>
            <ac:spMk id="3" creationId="{D708C259-1F95-F971-1F94-AAEB85DD91F7}"/>
          </ac:spMkLst>
        </pc:spChg>
      </pc:sldChg>
      <pc:sldChg chg="modSp mod">
        <pc:chgData name="Michael Dorsey" userId="55fe7d32-ca7a-42b8-bfd4-8c73c44449d5" providerId="ADAL" clId="{0CB7DB49-47E5-43AC-A08C-CD758AE09328}" dt="2024-07-18T19:47:21.825" v="243" actId="20577"/>
        <pc:sldMkLst>
          <pc:docMk/>
          <pc:sldMk cId="1945884362" sldId="299"/>
        </pc:sldMkLst>
        <pc:spChg chg="mod">
          <ac:chgData name="Michael Dorsey" userId="55fe7d32-ca7a-42b8-bfd4-8c73c44449d5" providerId="ADAL" clId="{0CB7DB49-47E5-43AC-A08C-CD758AE09328}" dt="2024-07-18T19:47:21.825" v="243" actId="20577"/>
          <ac:spMkLst>
            <pc:docMk/>
            <pc:sldMk cId="1945884362" sldId="299"/>
            <ac:spMk id="3" creationId="{D708C259-1F95-F971-1F94-AAEB85DD91F7}"/>
          </ac:spMkLst>
        </pc:spChg>
      </pc:sldChg>
      <pc:sldChg chg="modSp mod">
        <pc:chgData name="Michael Dorsey" userId="55fe7d32-ca7a-42b8-bfd4-8c73c44449d5" providerId="ADAL" clId="{0CB7DB49-47E5-43AC-A08C-CD758AE09328}" dt="2024-07-18T19:46:50.485" v="231" actId="1076"/>
        <pc:sldMkLst>
          <pc:docMk/>
          <pc:sldMk cId="3813420291" sldId="300"/>
        </pc:sldMkLst>
        <pc:picChg chg="mod">
          <ac:chgData name="Michael Dorsey" userId="55fe7d32-ca7a-42b8-bfd4-8c73c44449d5" providerId="ADAL" clId="{0CB7DB49-47E5-43AC-A08C-CD758AE09328}" dt="2024-07-18T19:46:50.485" v="231" actId="1076"/>
          <ac:picMkLst>
            <pc:docMk/>
            <pc:sldMk cId="3813420291" sldId="300"/>
            <ac:picMk id="7" creationId="{2C88D565-E369-C884-E94B-81F258A9892D}"/>
          </ac:picMkLst>
        </pc:picChg>
      </pc:sldChg>
      <pc:sldChg chg="delSp modSp mod modClrScheme chgLayout">
        <pc:chgData name="Michael Dorsey" userId="55fe7d32-ca7a-42b8-bfd4-8c73c44449d5" providerId="ADAL" clId="{0CB7DB49-47E5-43AC-A08C-CD758AE09328}" dt="2024-07-18T19:40:44.066" v="222" actId="1076"/>
        <pc:sldMkLst>
          <pc:docMk/>
          <pc:sldMk cId="2953654138" sldId="301"/>
        </pc:sldMkLst>
        <pc:spChg chg="del mod ord">
          <ac:chgData name="Michael Dorsey" userId="55fe7d32-ca7a-42b8-bfd4-8c73c44449d5" providerId="ADAL" clId="{0CB7DB49-47E5-43AC-A08C-CD758AE09328}" dt="2024-07-18T19:40:36.323" v="219" actId="478"/>
          <ac:spMkLst>
            <pc:docMk/>
            <pc:sldMk cId="2953654138" sldId="301"/>
            <ac:spMk id="2" creationId="{9B695CA0-F8F0-52B1-4BAD-75AA869E1075}"/>
          </ac:spMkLst>
        </pc:spChg>
        <pc:picChg chg="mod ord">
          <ac:chgData name="Michael Dorsey" userId="55fe7d32-ca7a-42b8-bfd4-8c73c44449d5" providerId="ADAL" clId="{0CB7DB49-47E5-43AC-A08C-CD758AE09328}" dt="2024-07-18T19:40:44.066" v="222" actId="1076"/>
          <ac:picMkLst>
            <pc:docMk/>
            <pc:sldMk cId="2953654138" sldId="301"/>
            <ac:picMk id="5" creationId="{A2D91E58-CE37-4EBB-756A-139C6330CAF5}"/>
          </ac:picMkLst>
        </pc:picChg>
      </pc:sldChg>
      <pc:sldChg chg="modSp mod">
        <pc:chgData name="Michael Dorsey" userId="55fe7d32-ca7a-42b8-bfd4-8c73c44449d5" providerId="ADAL" clId="{0CB7DB49-47E5-43AC-A08C-CD758AE09328}" dt="2024-07-18T19:50:24.658" v="254" actId="20577"/>
        <pc:sldMkLst>
          <pc:docMk/>
          <pc:sldMk cId="122425680" sldId="302"/>
        </pc:sldMkLst>
        <pc:spChg chg="mod">
          <ac:chgData name="Michael Dorsey" userId="55fe7d32-ca7a-42b8-bfd4-8c73c44449d5" providerId="ADAL" clId="{0CB7DB49-47E5-43AC-A08C-CD758AE09328}" dt="2024-07-18T19:50:24.658" v="254" actId="20577"/>
          <ac:spMkLst>
            <pc:docMk/>
            <pc:sldMk cId="122425680" sldId="302"/>
            <ac:spMk id="3" creationId="{D708C259-1F95-F971-1F94-AAEB85DD91F7}"/>
          </ac:spMkLst>
        </pc:spChg>
      </pc:sldChg>
      <pc:sldChg chg="delSp modSp mod modClrScheme chgLayout">
        <pc:chgData name="Michael Dorsey" userId="55fe7d32-ca7a-42b8-bfd4-8c73c44449d5" providerId="ADAL" clId="{0CB7DB49-47E5-43AC-A08C-CD758AE09328}" dt="2024-07-18T19:50:54.083" v="261" actId="1076"/>
        <pc:sldMkLst>
          <pc:docMk/>
          <pc:sldMk cId="2985772560" sldId="303"/>
        </pc:sldMkLst>
        <pc:spChg chg="del mod ord">
          <ac:chgData name="Michael Dorsey" userId="55fe7d32-ca7a-42b8-bfd4-8c73c44449d5" providerId="ADAL" clId="{0CB7DB49-47E5-43AC-A08C-CD758AE09328}" dt="2024-07-18T19:50:41.479" v="256" actId="478"/>
          <ac:spMkLst>
            <pc:docMk/>
            <pc:sldMk cId="2985772560" sldId="303"/>
            <ac:spMk id="2" creationId="{DE73F7C3-7D42-DB01-01CC-0D1E8350A558}"/>
          </ac:spMkLst>
        </pc:spChg>
        <pc:picChg chg="mod ord">
          <ac:chgData name="Michael Dorsey" userId="55fe7d32-ca7a-42b8-bfd4-8c73c44449d5" providerId="ADAL" clId="{0CB7DB49-47E5-43AC-A08C-CD758AE09328}" dt="2024-07-18T19:50:54.083" v="261" actId="1076"/>
          <ac:picMkLst>
            <pc:docMk/>
            <pc:sldMk cId="2985772560" sldId="303"/>
            <ac:picMk id="5" creationId="{3C9DCABB-A36F-AB44-3EC1-73DF51BA92CA}"/>
          </ac:picMkLst>
        </pc:picChg>
      </pc:sldChg>
      <pc:sldChg chg="modSp mod">
        <pc:chgData name="Michael Dorsey" userId="55fe7d32-ca7a-42b8-bfd4-8c73c44449d5" providerId="ADAL" clId="{0CB7DB49-47E5-43AC-A08C-CD758AE09328}" dt="2024-07-18T19:53:06.263" v="348" actId="114"/>
        <pc:sldMkLst>
          <pc:docMk/>
          <pc:sldMk cId="2422112975" sldId="304"/>
        </pc:sldMkLst>
        <pc:spChg chg="mod">
          <ac:chgData name="Michael Dorsey" userId="55fe7d32-ca7a-42b8-bfd4-8c73c44449d5" providerId="ADAL" clId="{0CB7DB49-47E5-43AC-A08C-CD758AE09328}" dt="2024-07-18T19:53:06.263" v="348" actId="114"/>
          <ac:spMkLst>
            <pc:docMk/>
            <pc:sldMk cId="2422112975" sldId="304"/>
            <ac:spMk id="3" creationId="{D708C259-1F95-F971-1F94-AAEB85DD91F7}"/>
          </ac:spMkLst>
        </pc:spChg>
        <pc:picChg chg="mod">
          <ac:chgData name="Michael Dorsey" userId="55fe7d32-ca7a-42b8-bfd4-8c73c44449d5" providerId="ADAL" clId="{0CB7DB49-47E5-43AC-A08C-CD758AE09328}" dt="2024-07-18T19:51:47.598" v="263" actId="1076"/>
          <ac:picMkLst>
            <pc:docMk/>
            <pc:sldMk cId="2422112975" sldId="304"/>
            <ac:picMk id="5" creationId="{6B22A3CE-E30C-0666-DA38-A85BBCAA8A41}"/>
          </ac:picMkLst>
        </pc:picChg>
      </pc:sldChg>
      <pc:sldChg chg="del">
        <pc:chgData name="Michael Dorsey" userId="55fe7d32-ca7a-42b8-bfd4-8c73c44449d5" providerId="ADAL" clId="{0CB7DB49-47E5-43AC-A08C-CD758AE09328}" dt="2024-07-18T17:48:56.767" v="0" actId="47"/>
        <pc:sldMkLst>
          <pc:docMk/>
          <pc:sldMk cId="3250840720" sldId="305"/>
        </pc:sldMkLst>
      </pc:sldChg>
      <pc:sldChg chg="modSp mod">
        <pc:chgData name="Michael Dorsey" userId="55fe7d32-ca7a-42b8-bfd4-8c73c44449d5" providerId="ADAL" clId="{0CB7DB49-47E5-43AC-A08C-CD758AE09328}" dt="2024-07-18T19:55:55.515" v="355" actId="20577"/>
        <pc:sldMkLst>
          <pc:docMk/>
          <pc:sldMk cId="2484018959" sldId="306"/>
        </pc:sldMkLst>
        <pc:spChg chg="mod">
          <ac:chgData name="Michael Dorsey" userId="55fe7d32-ca7a-42b8-bfd4-8c73c44449d5" providerId="ADAL" clId="{0CB7DB49-47E5-43AC-A08C-CD758AE09328}" dt="2024-07-18T19:55:55.515" v="355" actId="20577"/>
          <ac:spMkLst>
            <pc:docMk/>
            <pc:sldMk cId="2484018959" sldId="306"/>
            <ac:spMk id="3" creationId="{4EFB0C34-B6DA-4CB0-79B3-A7261CB76821}"/>
          </ac:spMkLst>
        </pc:spChg>
      </pc:sldChg>
      <pc:sldChg chg="addSp modSp mod">
        <pc:chgData name="Michael Dorsey" userId="55fe7d32-ca7a-42b8-bfd4-8c73c44449d5" providerId="ADAL" clId="{0CB7DB49-47E5-43AC-A08C-CD758AE09328}" dt="2024-07-18T20:13:21.501" v="789" actId="20577"/>
        <pc:sldMkLst>
          <pc:docMk/>
          <pc:sldMk cId="3220030942" sldId="307"/>
        </pc:sldMkLst>
        <pc:spChg chg="mod">
          <ac:chgData name="Michael Dorsey" userId="55fe7d32-ca7a-42b8-bfd4-8c73c44449d5" providerId="ADAL" clId="{0CB7DB49-47E5-43AC-A08C-CD758AE09328}" dt="2024-07-18T20:13:21.501" v="789" actId="20577"/>
          <ac:spMkLst>
            <pc:docMk/>
            <pc:sldMk cId="3220030942" sldId="307"/>
            <ac:spMk id="3" creationId="{D2E7F1C3-0F6D-9BDA-E859-FDCCCFD899BC}"/>
          </ac:spMkLst>
        </pc:spChg>
        <pc:picChg chg="add mod">
          <ac:chgData name="Michael Dorsey" userId="55fe7d32-ca7a-42b8-bfd4-8c73c44449d5" providerId="ADAL" clId="{0CB7DB49-47E5-43AC-A08C-CD758AE09328}" dt="2024-07-18T20:08:38.165" v="414" actId="1076"/>
          <ac:picMkLst>
            <pc:docMk/>
            <pc:sldMk cId="3220030942" sldId="307"/>
            <ac:picMk id="5" creationId="{442C3651-4E1C-CA08-90D2-CEE655D6F425}"/>
          </ac:picMkLst>
        </pc:picChg>
      </pc:sldChg>
      <pc:sldChg chg="del ord">
        <pc:chgData name="Michael Dorsey" userId="55fe7d32-ca7a-42b8-bfd4-8c73c44449d5" providerId="ADAL" clId="{0CB7DB49-47E5-43AC-A08C-CD758AE09328}" dt="2024-07-18T17:50:25.261" v="4" actId="47"/>
        <pc:sldMkLst>
          <pc:docMk/>
          <pc:sldMk cId="1014605992" sldId="308"/>
        </pc:sldMkLst>
      </pc:sldChg>
      <pc:sldChg chg="del ord">
        <pc:chgData name="Michael Dorsey" userId="55fe7d32-ca7a-42b8-bfd4-8c73c44449d5" providerId="ADAL" clId="{0CB7DB49-47E5-43AC-A08C-CD758AE09328}" dt="2024-07-18T17:50:29.418" v="5" actId="47"/>
        <pc:sldMkLst>
          <pc:docMk/>
          <pc:sldMk cId="2340655257" sldId="309"/>
        </pc:sldMkLst>
      </pc:sldChg>
      <pc:sldChg chg="modSp mod">
        <pc:chgData name="Michael Dorsey" userId="55fe7d32-ca7a-42b8-bfd4-8c73c44449d5" providerId="ADAL" clId="{0CB7DB49-47E5-43AC-A08C-CD758AE09328}" dt="2024-07-18T20:17:54.213" v="796" actId="20577"/>
        <pc:sldMkLst>
          <pc:docMk/>
          <pc:sldMk cId="2437103985" sldId="312"/>
        </pc:sldMkLst>
        <pc:spChg chg="mod">
          <ac:chgData name="Michael Dorsey" userId="55fe7d32-ca7a-42b8-bfd4-8c73c44449d5" providerId="ADAL" clId="{0CB7DB49-47E5-43AC-A08C-CD758AE09328}" dt="2024-07-18T20:17:54.213" v="796" actId="20577"/>
          <ac:spMkLst>
            <pc:docMk/>
            <pc:sldMk cId="2437103985" sldId="312"/>
            <ac:spMk id="3" creationId="{225D81E6-C17A-7293-9E09-66D43B5DADAF}"/>
          </ac:spMkLst>
        </pc:spChg>
      </pc:sldChg>
      <pc:sldChg chg="modSp mod">
        <pc:chgData name="Michael Dorsey" userId="55fe7d32-ca7a-42b8-bfd4-8c73c44449d5" providerId="ADAL" clId="{0CB7DB49-47E5-43AC-A08C-CD758AE09328}" dt="2024-07-18T20:24:37.296" v="801" actId="1076"/>
        <pc:sldMkLst>
          <pc:docMk/>
          <pc:sldMk cId="497158145" sldId="313"/>
        </pc:sldMkLst>
        <pc:spChg chg="mod">
          <ac:chgData name="Michael Dorsey" userId="55fe7d32-ca7a-42b8-bfd4-8c73c44449d5" providerId="ADAL" clId="{0CB7DB49-47E5-43AC-A08C-CD758AE09328}" dt="2024-07-18T20:24:21.946" v="799" actId="114"/>
          <ac:spMkLst>
            <pc:docMk/>
            <pc:sldMk cId="497158145" sldId="313"/>
            <ac:spMk id="3" creationId="{3091AEB8-260F-6D53-F992-F98B54723348}"/>
          </ac:spMkLst>
        </pc:spChg>
        <pc:picChg chg="mod">
          <ac:chgData name="Michael Dorsey" userId="55fe7d32-ca7a-42b8-bfd4-8c73c44449d5" providerId="ADAL" clId="{0CB7DB49-47E5-43AC-A08C-CD758AE09328}" dt="2024-07-18T20:24:37.296" v="801" actId="1076"/>
          <ac:picMkLst>
            <pc:docMk/>
            <pc:sldMk cId="497158145" sldId="313"/>
            <ac:picMk id="5" creationId="{79E55514-6F17-34EE-E572-CD461977805C}"/>
          </ac:picMkLst>
        </pc:picChg>
      </pc:sldChg>
      <pc:sldChg chg="modSp mod">
        <pc:chgData name="Michael Dorsey" userId="55fe7d32-ca7a-42b8-bfd4-8c73c44449d5" providerId="ADAL" clId="{0CB7DB49-47E5-43AC-A08C-CD758AE09328}" dt="2024-07-18T20:25:48.484" v="810" actId="20577"/>
        <pc:sldMkLst>
          <pc:docMk/>
          <pc:sldMk cId="3186179569" sldId="315"/>
        </pc:sldMkLst>
        <pc:spChg chg="mod">
          <ac:chgData name="Michael Dorsey" userId="55fe7d32-ca7a-42b8-bfd4-8c73c44449d5" providerId="ADAL" clId="{0CB7DB49-47E5-43AC-A08C-CD758AE09328}" dt="2024-07-18T20:25:48.484" v="810" actId="20577"/>
          <ac:spMkLst>
            <pc:docMk/>
            <pc:sldMk cId="3186179569" sldId="315"/>
            <ac:spMk id="3" creationId="{0B4CADEF-20EC-2B82-E184-4DE57EF620FE}"/>
          </ac:spMkLst>
        </pc:spChg>
      </pc:sldChg>
      <pc:sldChg chg="modSp mod">
        <pc:chgData name="Michael Dorsey" userId="55fe7d32-ca7a-42b8-bfd4-8c73c44449d5" providerId="ADAL" clId="{0CB7DB49-47E5-43AC-A08C-CD758AE09328}" dt="2024-07-18T20:35:08.602" v="979" actId="20577"/>
        <pc:sldMkLst>
          <pc:docMk/>
          <pc:sldMk cId="2528660855" sldId="316"/>
        </pc:sldMkLst>
        <pc:spChg chg="mod">
          <ac:chgData name="Michael Dorsey" userId="55fe7d32-ca7a-42b8-bfd4-8c73c44449d5" providerId="ADAL" clId="{0CB7DB49-47E5-43AC-A08C-CD758AE09328}" dt="2024-07-18T20:35:08.602" v="979" actId="20577"/>
          <ac:spMkLst>
            <pc:docMk/>
            <pc:sldMk cId="2528660855" sldId="316"/>
            <ac:spMk id="3" creationId="{A9B34EF8-C354-F748-FFDE-7729CDBEEAEF}"/>
          </ac:spMkLst>
        </pc:spChg>
        <pc:picChg chg="mod">
          <ac:chgData name="Michael Dorsey" userId="55fe7d32-ca7a-42b8-bfd4-8c73c44449d5" providerId="ADAL" clId="{0CB7DB49-47E5-43AC-A08C-CD758AE09328}" dt="2024-07-18T20:32:25.556" v="842" actId="1076"/>
          <ac:picMkLst>
            <pc:docMk/>
            <pc:sldMk cId="2528660855" sldId="316"/>
            <ac:picMk id="5" creationId="{7DF0A2B2-A3D9-1308-985E-A53378752682}"/>
          </ac:picMkLst>
        </pc:picChg>
      </pc:sldChg>
      <pc:sldChg chg="del">
        <pc:chgData name="Michael Dorsey" userId="55fe7d32-ca7a-42b8-bfd4-8c73c44449d5" providerId="ADAL" clId="{0CB7DB49-47E5-43AC-A08C-CD758AE09328}" dt="2024-07-18T17:49:57.242" v="1" actId="47"/>
        <pc:sldMkLst>
          <pc:docMk/>
          <pc:sldMk cId="3611620986" sldId="317"/>
        </pc:sldMkLst>
      </pc:sldChg>
      <pc:sldChg chg="modSp mod">
        <pc:chgData name="Michael Dorsey" userId="55fe7d32-ca7a-42b8-bfd4-8c73c44449d5" providerId="ADAL" clId="{0CB7DB49-47E5-43AC-A08C-CD758AE09328}" dt="2024-07-18T18:11:48.196" v="192" actId="6549"/>
        <pc:sldMkLst>
          <pc:docMk/>
          <pc:sldMk cId="2900547599" sldId="318"/>
        </pc:sldMkLst>
        <pc:spChg chg="mod">
          <ac:chgData name="Michael Dorsey" userId="55fe7d32-ca7a-42b8-bfd4-8c73c44449d5" providerId="ADAL" clId="{0CB7DB49-47E5-43AC-A08C-CD758AE09328}" dt="2024-07-18T18:11:48.196" v="192" actId="6549"/>
          <ac:spMkLst>
            <pc:docMk/>
            <pc:sldMk cId="2900547599" sldId="318"/>
            <ac:spMk id="3" creationId="{1884FA8C-81D9-6753-2828-9F86C2A74BC1}"/>
          </ac:spMkLst>
        </pc:spChg>
      </pc:sldChg>
      <pc:sldChg chg="addSp modSp mod modClrScheme chgLayout">
        <pc:chgData name="Michael Dorsey" userId="55fe7d32-ca7a-42b8-bfd4-8c73c44449d5" providerId="ADAL" clId="{0CB7DB49-47E5-43AC-A08C-CD758AE09328}" dt="2024-07-18T17:52:15.350" v="44" actId="20577"/>
        <pc:sldMkLst>
          <pc:docMk/>
          <pc:sldMk cId="3703400970" sldId="319"/>
        </pc:sldMkLst>
        <pc:spChg chg="mod ord">
          <ac:chgData name="Michael Dorsey" userId="55fe7d32-ca7a-42b8-bfd4-8c73c44449d5" providerId="ADAL" clId="{0CB7DB49-47E5-43AC-A08C-CD758AE09328}" dt="2024-07-18T17:52:05.565" v="34" actId="700"/>
          <ac:spMkLst>
            <pc:docMk/>
            <pc:sldMk cId="3703400970" sldId="319"/>
            <ac:spMk id="2" creationId="{79FA7D7F-AA49-8046-00F4-646668FD8D45}"/>
          </ac:spMkLst>
        </pc:spChg>
        <pc:spChg chg="mod ord">
          <ac:chgData name="Michael Dorsey" userId="55fe7d32-ca7a-42b8-bfd4-8c73c44449d5" providerId="ADAL" clId="{0CB7DB49-47E5-43AC-A08C-CD758AE09328}" dt="2024-07-18T17:52:13.213" v="41" actId="27636"/>
          <ac:spMkLst>
            <pc:docMk/>
            <pc:sldMk cId="3703400970" sldId="319"/>
            <ac:spMk id="3" creationId="{1C0A9F60-6FB7-3A2C-B7B7-94FF1F91C931}"/>
          </ac:spMkLst>
        </pc:spChg>
        <pc:spChg chg="add mod ord">
          <ac:chgData name="Michael Dorsey" userId="55fe7d32-ca7a-42b8-bfd4-8c73c44449d5" providerId="ADAL" clId="{0CB7DB49-47E5-43AC-A08C-CD758AE09328}" dt="2024-07-18T17:52:15.350" v="44" actId="20577"/>
          <ac:spMkLst>
            <pc:docMk/>
            <pc:sldMk cId="3703400970" sldId="319"/>
            <ac:spMk id="4" creationId="{435F09DC-F428-BFA4-8E9B-FB6D227BB9F6}"/>
          </ac:spMkLst>
        </pc:spChg>
      </pc:sldChg>
      <pc:sldChg chg="modSp new mod">
        <pc:chgData name="Michael Dorsey" userId="55fe7d32-ca7a-42b8-bfd4-8c73c44449d5" providerId="ADAL" clId="{0CB7DB49-47E5-43AC-A08C-CD758AE09328}" dt="2024-07-18T21:00:45.540" v="1015" actId="20577"/>
        <pc:sldMkLst>
          <pc:docMk/>
          <pc:sldMk cId="2811178014" sldId="320"/>
        </pc:sldMkLst>
        <pc:spChg chg="mod">
          <ac:chgData name="Michael Dorsey" userId="55fe7d32-ca7a-42b8-bfd4-8c73c44449d5" providerId="ADAL" clId="{0CB7DB49-47E5-43AC-A08C-CD758AE09328}" dt="2024-07-18T21:00:45.540" v="1015" actId="20577"/>
          <ac:spMkLst>
            <pc:docMk/>
            <pc:sldMk cId="2811178014" sldId="320"/>
            <ac:spMk id="2" creationId="{F9434CC1-8221-89D1-BA40-E45C0B52BC11}"/>
          </ac:spMkLst>
        </pc:spChg>
        <pc:spChg chg="mod">
          <ac:chgData name="Michael Dorsey" userId="55fe7d32-ca7a-42b8-bfd4-8c73c44449d5" providerId="ADAL" clId="{0CB7DB49-47E5-43AC-A08C-CD758AE09328}" dt="2024-07-18T21:00:40.932" v="995" actId="20577"/>
          <ac:spMkLst>
            <pc:docMk/>
            <pc:sldMk cId="2811178014" sldId="320"/>
            <ac:spMk id="3" creationId="{EF13E134-0728-B73B-FF02-EB468FAA8469}"/>
          </ac:spMkLst>
        </pc:spChg>
      </pc:sldChg>
      <pc:sldChg chg="modSp new mod">
        <pc:chgData name="Michael Dorsey" userId="55fe7d32-ca7a-42b8-bfd4-8c73c44449d5" providerId="ADAL" clId="{0CB7DB49-47E5-43AC-A08C-CD758AE09328}" dt="2024-07-22T15:28:11.441" v="1056" actId="403"/>
        <pc:sldMkLst>
          <pc:docMk/>
          <pc:sldMk cId="4206135991" sldId="321"/>
        </pc:sldMkLst>
        <pc:spChg chg="mod">
          <ac:chgData name="Michael Dorsey" userId="55fe7d32-ca7a-42b8-bfd4-8c73c44449d5" providerId="ADAL" clId="{0CB7DB49-47E5-43AC-A08C-CD758AE09328}" dt="2024-07-22T15:28:04.408" v="1043" actId="20577"/>
          <ac:spMkLst>
            <pc:docMk/>
            <pc:sldMk cId="4206135991" sldId="321"/>
            <ac:spMk id="2" creationId="{346485B6-6827-4F99-7D40-2D677D6D7EAA}"/>
          </ac:spMkLst>
        </pc:spChg>
        <pc:spChg chg="mod">
          <ac:chgData name="Michael Dorsey" userId="55fe7d32-ca7a-42b8-bfd4-8c73c44449d5" providerId="ADAL" clId="{0CB7DB49-47E5-43AC-A08C-CD758AE09328}" dt="2024-07-22T15:28:11.441" v="1056" actId="403"/>
          <ac:spMkLst>
            <pc:docMk/>
            <pc:sldMk cId="4206135991" sldId="321"/>
            <ac:spMk id="3" creationId="{8A952F50-0845-86C9-C3CA-E26ADF85DF53}"/>
          </ac:spMkLst>
        </pc:spChg>
      </pc:sldChg>
    </pc:docChg>
  </pc:docChgLst>
  <pc:docChgLst>
    <pc:chgData name="Michael Dorsey" userId="55fe7d32-ca7a-42b8-bfd4-8c73c44449d5" providerId="ADAL" clId="{4E6E4BD1-D922-4362-84F3-D8A728F212AE}"/>
    <pc:docChg chg="undo custSel addSld delSld modSld sldOrd">
      <pc:chgData name="Michael Dorsey" userId="55fe7d32-ca7a-42b8-bfd4-8c73c44449d5" providerId="ADAL" clId="{4E6E4BD1-D922-4362-84F3-D8A728F212AE}" dt="2024-02-07T19:36:20.286" v="3850" actId="207"/>
      <pc:docMkLst>
        <pc:docMk/>
      </pc:docMkLst>
      <pc:sldChg chg="modSp mod">
        <pc:chgData name="Michael Dorsey" userId="55fe7d32-ca7a-42b8-bfd4-8c73c44449d5" providerId="ADAL" clId="{4E6E4BD1-D922-4362-84F3-D8A728F212AE}" dt="2024-02-06T20:16:17.232" v="50" actId="6549"/>
        <pc:sldMkLst>
          <pc:docMk/>
          <pc:sldMk cId="1854377183" sldId="264"/>
        </pc:sldMkLst>
        <pc:spChg chg="mod">
          <ac:chgData name="Michael Dorsey" userId="55fe7d32-ca7a-42b8-bfd4-8c73c44449d5" providerId="ADAL" clId="{4E6E4BD1-D922-4362-84F3-D8A728F212AE}" dt="2024-02-06T20:16:17.232" v="50" actId="6549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4E6E4BD1-D922-4362-84F3-D8A728F212AE}" dt="2024-02-06T20:15:00.144" v="14"/>
        <pc:sldMkLst>
          <pc:docMk/>
          <pc:sldMk cId="819174895" sldId="274"/>
        </pc:sldMkLst>
        <pc:spChg chg="mod">
          <ac:chgData name="Michael Dorsey" userId="55fe7d32-ca7a-42b8-bfd4-8c73c44449d5" providerId="ADAL" clId="{4E6E4BD1-D922-4362-84F3-D8A728F212AE}" dt="2024-02-06T20:14:55.006" v="5" actId="6549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4E6E4BD1-D922-4362-84F3-D8A728F212AE}" dt="2024-02-06T20:15:00.144" v="14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4E6E4BD1-D922-4362-84F3-D8A728F212AE}" dt="2024-02-06T20:15:15.173" v="19"/>
        <pc:sldMkLst>
          <pc:docMk/>
          <pc:sldMk cId="3783743299" sldId="275"/>
        </pc:sldMkLst>
        <pc:spChg chg="mod">
          <ac:chgData name="Michael Dorsey" userId="55fe7d32-ca7a-42b8-bfd4-8c73c44449d5" providerId="ADAL" clId="{4E6E4BD1-D922-4362-84F3-D8A728F212AE}" dt="2024-02-06T20:15:15.173" v="19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4E6E4BD1-D922-4362-84F3-D8A728F212AE}" dt="2024-02-06T21:43:32.974" v="3105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4E6E4BD1-D922-4362-84F3-D8A728F212AE}" dt="2024-02-06T21:43:32.974" v="3105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4E6E4BD1-D922-4362-84F3-D8A728F212AE}" dt="2024-02-06T20:15:18.997" v="20" actId="47"/>
        <pc:sldMkLst>
          <pc:docMk/>
          <pc:sldMk cId="1031002455" sldId="299"/>
        </pc:sldMkLst>
      </pc:sldChg>
      <pc:sldChg chg="del">
        <pc:chgData name="Michael Dorsey" userId="55fe7d32-ca7a-42b8-bfd4-8c73c44449d5" providerId="ADAL" clId="{4E6E4BD1-D922-4362-84F3-D8A728F212AE}" dt="2024-02-06T20:15:19.728" v="21" actId="47"/>
        <pc:sldMkLst>
          <pc:docMk/>
          <pc:sldMk cId="451108066" sldId="302"/>
        </pc:sldMkLst>
      </pc:sldChg>
      <pc:sldChg chg="modSp del mod">
        <pc:chgData name="Michael Dorsey" userId="55fe7d32-ca7a-42b8-bfd4-8c73c44449d5" providerId="ADAL" clId="{4E6E4BD1-D922-4362-84F3-D8A728F212AE}" dt="2024-02-06T21:20:23.597" v="3011" actId="47"/>
        <pc:sldMkLst>
          <pc:docMk/>
          <pc:sldMk cId="2159091364" sldId="308"/>
        </pc:sldMkLst>
        <pc:spChg chg="mod">
          <ac:chgData name="Michael Dorsey" userId="55fe7d32-ca7a-42b8-bfd4-8c73c44449d5" providerId="ADAL" clId="{4E6E4BD1-D922-4362-84F3-D8A728F212AE}" dt="2024-02-06T20:15:30.844" v="28" actId="20577"/>
          <ac:spMkLst>
            <pc:docMk/>
            <pc:sldMk cId="2159091364" sldId="308"/>
            <ac:spMk id="3" creationId="{4B6DE1C3-0C73-2598-E5F6-FFF931B71875}"/>
          </ac:spMkLst>
        </pc:spChg>
      </pc:sldChg>
      <pc:sldChg chg="modSp new mod modNotesTx">
        <pc:chgData name="Michael Dorsey" userId="55fe7d32-ca7a-42b8-bfd4-8c73c44449d5" providerId="ADAL" clId="{4E6E4BD1-D922-4362-84F3-D8A728F212AE}" dt="2024-02-07T19:36:20.286" v="3850" actId="207"/>
        <pc:sldMkLst>
          <pc:docMk/>
          <pc:sldMk cId="1926716871" sldId="309"/>
        </pc:sldMkLst>
        <pc:spChg chg="mod">
          <ac:chgData name="Michael Dorsey" userId="55fe7d32-ca7a-42b8-bfd4-8c73c44449d5" providerId="ADAL" clId="{4E6E4BD1-D922-4362-84F3-D8A728F212AE}" dt="2024-02-06T20:24:54.093" v="76" actId="20577"/>
          <ac:spMkLst>
            <pc:docMk/>
            <pc:sldMk cId="1926716871" sldId="309"/>
            <ac:spMk id="2" creationId="{C6EC10E8-9919-A658-771B-DC990C1CF772}"/>
          </ac:spMkLst>
        </pc:spChg>
        <pc:spChg chg="mod">
          <ac:chgData name="Michael Dorsey" userId="55fe7d32-ca7a-42b8-bfd4-8c73c44449d5" providerId="ADAL" clId="{4E6E4BD1-D922-4362-84F3-D8A728F212AE}" dt="2024-02-07T19:36:20.286" v="3850" actId="207"/>
          <ac:spMkLst>
            <pc:docMk/>
            <pc:sldMk cId="1926716871" sldId="309"/>
            <ac:spMk id="3" creationId="{D3C48F57-E5C6-9A8E-793A-503F048F832D}"/>
          </ac:spMkLst>
        </pc:spChg>
      </pc:sldChg>
      <pc:sldChg chg="modSp new del mod">
        <pc:chgData name="Michael Dorsey" userId="55fe7d32-ca7a-42b8-bfd4-8c73c44449d5" providerId="ADAL" clId="{4E6E4BD1-D922-4362-84F3-D8A728F212AE}" dt="2024-02-06T21:20:16.614" v="3010" actId="47"/>
        <pc:sldMkLst>
          <pc:docMk/>
          <pc:sldMk cId="1652493318" sldId="310"/>
        </pc:sldMkLst>
        <pc:spChg chg="mod">
          <ac:chgData name="Michael Dorsey" userId="55fe7d32-ca7a-42b8-bfd4-8c73c44449d5" providerId="ADAL" clId="{4E6E4BD1-D922-4362-84F3-D8A728F212AE}" dt="2024-02-06T20:26:15.770" v="124" actId="20577"/>
          <ac:spMkLst>
            <pc:docMk/>
            <pc:sldMk cId="1652493318" sldId="310"/>
            <ac:spMk id="2" creationId="{BC6E8B25-75FA-5D60-8AC8-A518D4740DED}"/>
          </ac:spMkLst>
        </pc:spChg>
        <pc:spChg chg="mod">
          <ac:chgData name="Michael Dorsey" userId="55fe7d32-ca7a-42b8-bfd4-8c73c44449d5" providerId="ADAL" clId="{4E6E4BD1-D922-4362-84F3-D8A728F212AE}" dt="2024-02-06T21:13:19.212" v="2210" actId="21"/>
          <ac:spMkLst>
            <pc:docMk/>
            <pc:sldMk cId="1652493318" sldId="310"/>
            <ac:spMk id="3" creationId="{841647BB-ECFF-9DAE-D994-6F284FAB0D0A}"/>
          </ac:spMkLst>
        </pc:spChg>
      </pc:sldChg>
      <pc:sldChg chg="delSp modSp new mod ord">
        <pc:chgData name="Michael Dorsey" userId="55fe7d32-ca7a-42b8-bfd4-8c73c44449d5" providerId="ADAL" clId="{4E6E4BD1-D922-4362-84F3-D8A728F212AE}" dt="2024-02-06T21:33:27.029" v="3065" actId="478"/>
        <pc:sldMkLst>
          <pc:docMk/>
          <pc:sldMk cId="1526986531" sldId="311"/>
        </pc:sldMkLst>
        <pc:spChg chg="mod">
          <ac:chgData name="Michael Dorsey" userId="55fe7d32-ca7a-42b8-bfd4-8c73c44449d5" providerId="ADAL" clId="{4E6E4BD1-D922-4362-84F3-D8A728F212AE}" dt="2024-02-06T21:24:32.369" v="3062" actId="20577"/>
          <ac:spMkLst>
            <pc:docMk/>
            <pc:sldMk cId="1526986531" sldId="311"/>
            <ac:spMk id="2" creationId="{ACBB2D62-21D9-9645-98A2-D8DF1423DD50}"/>
          </ac:spMkLst>
        </pc:spChg>
        <pc:spChg chg="del">
          <ac:chgData name="Michael Dorsey" userId="55fe7d32-ca7a-42b8-bfd4-8c73c44449d5" providerId="ADAL" clId="{4E6E4BD1-D922-4362-84F3-D8A728F212AE}" dt="2024-02-06T21:33:27.029" v="3065" actId="478"/>
          <ac:spMkLst>
            <pc:docMk/>
            <pc:sldMk cId="1526986531" sldId="311"/>
            <ac:spMk id="3" creationId="{EA0AB0A0-65E1-04D2-987B-A959F4D00A6C}"/>
          </ac:spMkLst>
        </pc:spChg>
      </pc:sldChg>
      <pc:sldChg chg="modSp add mod modNotesTx">
        <pc:chgData name="Michael Dorsey" userId="55fe7d32-ca7a-42b8-bfd4-8c73c44449d5" providerId="ADAL" clId="{4E6E4BD1-D922-4362-84F3-D8A728F212AE}" dt="2024-02-06T21:46:49.518" v="3752" actId="20577"/>
        <pc:sldMkLst>
          <pc:docMk/>
          <pc:sldMk cId="4026561976" sldId="312"/>
        </pc:sldMkLst>
        <pc:spChg chg="mod">
          <ac:chgData name="Michael Dorsey" userId="55fe7d32-ca7a-42b8-bfd4-8c73c44449d5" providerId="ADAL" clId="{4E6E4BD1-D922-4362-84F3-D8A728F212AE}" dt="2024-02-06T21:46:49.518" v="3752" actId="20577"/>
          <ac:spMkLst>
            <pc:docMk/>
            <pc:sldMk cId="4026561976" sldId="312"/>
            <ac:spMk id="3" creationId="{D3C48F57-E5C6-9A8E-793A-503F048F832D}"/>
          </ac:spMkLst>
        </pc:spChg>
      </pc:sldChg>
      <pc:sldChg chg="addSp modSp new mod">
        <pc:chgData name="Michael Dorsey" userId="55fe7d32-ca7a-42b8-bfd4-8c73c44449d5" providerId="ADAL" clId="{4E6E4BD1-D922-4362-84F3-D8A728F212AE}" dt="2024-02-06T21:16:12.712" v="2512" actId="1076"/>
        <pc:sldMkLst>
          <pc:docMk/>
          <pc:sldMk cId="109199830" sldId="313"/>
        </pc:sldMkLst>
        <pc:spChg chg="mod">
          <ac:chgData name="Michael Dorsey" userId="55fe7d32-ca7a-42b8-bfd4-8c73c44449d5" providerId="ADAL" clId="{4E6E4BD1-D922-4362-84F3-D8A728F212AE}" dt="2024-02-06T20:46:52.668" v="1148" actId="20577"/>
          <ac:spMkLst>
            <pc:docMk/>
            <pc:sldMk cId="109199830" sldId="313"/>
            <ac:spMk id="2" creationId="{694BA95B-A935-59FD-7A87-867CC54157BA}"/>
          </ac:spMkLst>
        </pc:spChg>
        <pc:spChg chg="mod">
          <ac:chgData name="Michael Dorsey" userId="55fe7d32-ca7a-42b8-bfd4-8c73c44449d5" providerId="ADAL" clId="{4E6E4BD1-D922-4362-84F3-D8A728F212AE}" dt="2024-02-06T21:16:03.284" v="2509" actId="20577"/>
          <ac:spMkLst>
            <pc:docMk/>
            <pc:sldMk cId="109199830" sldId="313"/>
            <ac:spMk id="3" creationId="{C9F26B75-BD00-3834-A160-DD176EAB0B61}"/>
          </ac:spMkLst>
        </pc:spChg>
        <pc:picChg chg="add mod">
          <ac:chgData name="Michael Dorsey" userId="55fe7d32-ca7a-42b8-bfd4-8c73c44449d5" providerId="ADAL" clId="{4E6E4BD1-D922-4362-84F3-D8A728F212AE}" dt="2024-02-06T21:16:12.712" v="2512" actId="1076"/>
          <ac:picMkLst>
            <pc:docMk/>
            <pc:sldMk cId="109199830" sldId="313"/>
            <ac:picMk id="5" creationId="{BA2F8D12-536A-0192-F2B4-CC170DC70244}"/>
          </ac:picMkLst>
        </pc:picChg>
      </pc:sldChg>
      <pc:sldChg chg="modSp new mod">
        <pc:chgData name="Michael Dorsey" userId="55fe7d32-ca7a-42b8-bfd4-8c73c44449d5" providerId="ADAL" clId="{4E6E4BD1-D922-4362-84F3-D8A728F212AE}" dt="2024-02-06T21:51:36.568" v="3849" actId="113"/>
        <pc:sldMkLst>
          <pc:docMk/>
          <pc:sldMk cId="300977419" sldId="314"/>
        </pc:sldMkLst>
        <pc:spChg chg="mod">
          <ac:chgData name="Michael Dorsey" userId="55fe7d32-ca7a-42b8-bfd4-8c73c44449d5" providerId="ADAL" clId="{4E6E4BD1-D922-4362-84F3-D8A728F212AE}" dt="2024-02-06T20:50:54.269" v="1252" actId="20577"/>
          <ac:spMkLst>
            <pc:docMk/>
            <pc:sldMk cId="300977419" sldId="314"/>
            <ac:spMk id="2" creationId="{36950D11-1574-7E5F-864C-D71C854D1617}"/>
          </ac:spMkLst>
        </pc:spChg>
        <pc:spChg chg="mod">
          <ac:chgData name="Michael Dorsey" userId="55fe7d32-ca7a-42b8-bfd4-8c73c44449d5" providerId="ADAL" clId="{4E6E4BD1-D922-4362-84F3-D8A728F212AE}" dt="2024-02-06T21:51:36.568" v="3849" actId="113"/>
          <ac:spMkLst>
            <pc:docMk/>
            <pc:sldMk cId="300977419" sldId="314"/>
            <ac:spMk id="3" creationId="{1CE207AB-E17A-2747-916C-2DE1F91B1070}"/>
          </ac:spMkLst>
        </pc:spChg>
      </pc:sldChg>
      <pc:sldChg chg="addSp modSp add mod modNotesTx">
        <pc:chgData name="Michael Dorsey" userId="55fe7d32-ca7a-42b8-bfd4-8c73c44449d5" providerId="ADAL" clId="{4E6E4BD1-D922-4362-84F3-D8A728F212AE}" dt="2024-02-06T21:00:32.182" v="2013" actId="113"/>
        <pc:sldMkLst>
          <pc:docMk/>
          <pc:sldMk cId="18689285" sldId="315"/>
        </pc:sldMkLst>
        <pc:spChg chg="mod">
          <ac:chgData name="Michael Dorsey" userId="55fe7d32-ca7a-42b8-bfd4-8c73c44449d5" providerId="ADAL" clId="{4E6E4BD1-D922-4362-84F3-D8A728F212AE}" dt="2024-02-06T20:53:40.103" v="1414" actId="20577"/>
          <ac:spMkLst>
            <pc:docMk/>
            <pc:sldMk cId="18689285" sldId="315"/>
            <ac:spMk id="2" creationId="{36950D11-1574-7E5F-864C-D71C854D1617}"/>
          </ac:spMkLst>
        </pc:spChg>
        <pc:spChg chg="mod">
          <ac:chgData name="Michael Dorsey" userId="55fe7d32-ca7a-42b8-bfd4-8c73c44449d5" providerId="ADAL" clId="{4E6E4BD1-D922-4362-84F3-D8A728F212AE}" dt="2024-02-06T20:59:29.331" v="1994" actId="20577"/>
          <ac:spMkLst>
            <pc:docMk/>
            <pc:sldMk cId="18689285" sldId="315"/>
            <ac:spMk id="3" creationId="{1CE207AB-E17A-2747-916C-2DE1F91B1070}"/>
          </ac:spMkLst>
        </pc:spChg>
        <pc:picChg chg="add mod">
          <ac:chgData name="Michael Dorsey" userId="55fe7d32-ca7a-42b8-bfd4-8c73c44449d5" providerId="ADAL" clId="{4E6E4BD1-D922-4362-84F3-D8A728F212AE}" dt="2024-02-06T21:00:06.565" v="2002" actId="1076"/>
          <ac:picMkLst>
            <pc:docMk/>
            <pc:sldMk cId="18689285" sldId="315"/>
            <ac:picMk id="5" creationId="{CDB12971-5BB8-3747-5DBD-F858A50D54FE}"/>
          </ac:picMkLst>
        </pc:picChg>
      </pc:sldChg>
      <pc:sldChg chg="addSp delSp modSp add mod">
        <pc:chgData name="Michael Dorsey" userId="55fe7d32-ca7a-42b8-bfd4-8c73c44449d5" providerId="ADAL" clId="{4E6E4BD1-D922-4362-84F3-D8A728F212AE}" dt="2024-02-06T21:10:16.802" v="2164" actId="1076"/>
        <pc:sldMkLst>
          <pc:docMk/>
          <pc:sldMk cId="3999163914" sldId="316"/>
        </pc:sldMkLst>
        <pc:spChg chg="mod">
          <ac:chgData name="Michael Dorsey" userId="55fe7d32-ca7a-42b8-bfd4-8c73c44449d5" providerId="ADAL" clId="{4E6E4BD1-D922-4362-84F3-D8A728F212AE}" dt="2024-02-06T21:03:58.100" v="2041" actId="20577"/>
          <ac:spMkLst>
            <pc:docMk/>
            <pc:sldMk cId="3999163914" sldId="316"/>
            <ac:spMk id="2" creationId="{36950D11-1574-7E5F-864C-D71C854D1617}"/>
          </ac:spMkLst>
        </pc:spChg>
        <pc:spChg chg="mod">
          <ac:chgData name="Michael Dorsey" userId="55fe7d32-ca7a-42b8-bfd4-8c73c44449d5" providerId="ADAL" clId="{4E6E4BD1-D922-4362-84F3-D8A728F212AE}" dt="2024-02-06T21:10:11.727" v="2161" actId="27636"/>
          <ac:spMkLst>
            <pc:docMk/>
            <pc:sldMk cId="3999163914" sldId="316"/>
            <ac:spMk id="3" creationId="{1CE207AB-E17A-2747-916C-2DE1F91B1070}"/>
          </ac:spMkLst>
        </pc:spChg>
        <pc:picChg chg="del">
          <ac:chgData name="Michael Dorsey" userId="55fe7d32-ca7a-42b8-bfd4-8c73c44449d5" providerId="ADAL" clId="{4E6E4BD1-D922-4362-84F3-D8A728F212AE}" dt="2024-02-06T21:03:49.305" v="2015" actId="478"/>
          <ac:picMkLst>
            <pc:docMk/>
            <pc:sldMk cId="3999163914" sldId="316"/>
            <ac:picMk id="5" creationId="{CDB12971-5BB8-3747-5DBD-F858A50D54FE}"/>
          </ac:picMkLst>
        </pc:picChg>
        <pc:picChg chg="add mod">
          <ac:chgData name="Michael Dorsey" userId="55fe7d32-ca7a-42b8-bfd4-8c73c44449d5" providerId="ADAL" clId="{4E6E4BD1-D922-4362-84F3-D8A728F212AE}" dt="2024-02-06T21:10:16.802" v="2164" actId="1076"/>
          <ac:picMkLst>
            <pc:docMk/>
            <pc:sldMk cId="3999163914" sldId="316"/>
            <ac:picMk id="6" creationId="{C95C997A-FA6D-72EE-FF18-D37916B4593A}"/>
          </ac:picMkLst>
        </pc:picChg>
      </pc:sldChg>
      <pc:sldChg chg="modSp add mod">
        <pc:chgData name="Michael Dorsey" userId="55fe7d32-ca7a-42b8-bfd4-8c73c44449d5" providerId="ADAL" clId="{4E6E4BD1-D922-4362-84F3-D8A728F212AE}" dt="2024-02-06T21:19:28.063" v="3009" actId="20577"/>
        <pc:sldMkLst>
          <pc:docMk/>
          <pc:sldMk cId="3166939414" sldId="317"/>
        </pc:sldMkLst>
        <pc:spChg chg="mod">
          <ac:chgData name="Michael Dorsey" userId="55fe7d32-ca7a-42b8-bfd4-8c73c44449d5" providerId="ADAL" clId="{4E6E4BD1-D922-4362-84F3-D8A728F212AE}" dt="2024-02-06T21:16:31.221" v="2523" actId="20577"/>
          <ac:spMkLst>
            <pc:docMk/>
            <pc:sldMk cId="3166939414" sldId="317"/>
            <ac:spMk id="2" creationId="{694BA95B-A935-59FD-7A87-867CC54157BA}"/>
          </ac:spMkLst>
        </pc:spChg>
        <pc:spChg chg="mod">
          <ac:chgData name="Michael Dorsey" userId="55fe7d32-ca7a-42b8-bfd4-8c73c44449d5" providerId="ADAL" clId="{4E6E4BD1-D922-4362-84F3-D8A728F212AE}" dt="2024-02-06T21:19:28.063" v="3009" actId="20577"/>
          <ac:spMkLst>
            <pc:docMk/>
            <pc:sldMk cId="3166939414" sldId="317"/>
            <ac:spMk id="3" creationId="{C9F26B75-BD00-3834-A160-DD176EAB0B61}"/>
          </ac:spMkLst>
        </pc:spChg>
      </pc:sldChg>
      <pc:sldChg chg="modSp add mod">
        <pc:chgData name="Michael Dorsey" userId="55fe7d32-ca7a-42b8-bfd4-8c73c44449d5" providerId="ADAL" clId="{4E6E4BD1-D922-4362-84F3-D8A728F212AE}" dt="2024-02-06T21:48:10.491" v="3846" actId="20577"/>
        <pc:sldMkLst>
          <pc:docMk/>
          <pc:sldMk cId="4033330558" sldId="318"/>
        </pc:sldMkLst>
        <pc:spChg chg="mod">
          <ac:chgData name="Michael Dorsey" userId="55fe7d32-ca7a-42b8-bfd4-8c73c44449d5" providerId="ADAL" clId="{4E6E4BD1-D922-4362-84F3-D8A728F212AE}" dt="2024-02-06T21:48:10.491" v="3846" actId="20577"/>
          <ac:spMkLst>
            <pc:docMk/>
            <pc:sldMk cId="4033330558" sldId="318"/>
            <ac:spMk id="3" creationId="{D3C48F57-E5C6-9A8E-793A-503F048F832D}"/>
          </ac:spMkLst>
        </pc:spChg>
      </pc:sldChg>
    </pc:docChg>
  </pc:docChgLst>
  <pc:docChgLst>
    <pc:chgData name="Michael Dorsey" userId="55fe7d32-ca7a-42b8-bfd4-8c73c44449d5" providerId="ADAL" clId="{3CBDCA93-0166-4E81-97D4-16EF7F0078A2}"/>
    <pc:docChg chg="undo custSel addSld modSld">
      <pc:chgData name="Michael Dorsey" userId="55fe7d32-ca7a-42b8-bfd4-8c73c44449d5" providerId="ADAL" clId="{3CBDCA93-0166-4E81-97D4-16EF7F0078A2}" dt="2023-09-05T21:03:17.997" v="2520" actId="20577"/>
      <pc:docMkLst>
        <pc:docMk/>
      </pc:docMkLst>
      <pc:sldChg chg="modSp new mod">
        <pc:chgData name="Michael Dorsey" userId="55fe7d32-ca7a-42b8-bfd4-8c73c44449d5" providerId="ADAL" clId="{3CBDCA93-0166-4E81-97D4-16EF7F0078A2}" dt="2023-09-05T15:48:05.661" v="89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3CBDCA93-0166-4E81-97D4-16EF7F0078A2}" dt="2023-09-05T15:47:47.128" v="59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3CBDCA93-0166-4E81-97D4-16EF7F0078A2}" dt="2023-09-05T15:48:05.661" v="89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new mod">
        <pc:chgData name="Michael Dorsey" userId="55fe7d32-ca7a-42b8-bfd4-8c73c44449d5" providerId="ADAL" clId="{3CBDCA93-0166-4E81-97D4-16EF7F0078A2}" dt="2023-09-05T20:20:24.668" v="2204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3CBDCA93-0166-4E81-97D4-16EF7F0078A2}" dt="2023-09-05T15:47:28.854" v="50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3CBDCA93-0166-4E81-97D4-16EF7F0078A2}" dt="2023-09-05T20:20:24.668" v="2204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3:13.216" v="2205" actId="113"/>
        <pc:sldMkLst>
          <pc:docMk/>
          <pc:sldMk cId="965137723" sldId="258"/>
        </pc:sldMkLst>
        <pc:spChg chg="mod">
          <ac:chgData name="Michael Dorsey" userId="55fe7d32-ca7a-42b8-bfd4-8c73c44449d5" providerId="ADAL" clId="{3CBDCA93-0166-4E81-97D4-16EF7F0078A2}" dt="2023-09-05T15:49:35.414" v="274" actId="20577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3CBDCA93-0166-4E81-97D4-16EF7F0078A2}" dt="2023-09-05T20:23:13.216" v="2205" actId="113"/>
          <ac:spMkLst>
            <pc:docMk/>
            <pc:sldMk cId="965137723" sldId="258"/>
            <ac:spMk id="3" creationId="{1F61DB92-F308-A8B0-5D8B-421D6C85F2B0}"/>
          </ac:spMkLst>
        </pc:spChg>
      </pc:sldChg>
      <pc:sldChg chg="addSp delSp modSp new mod modNotesTx">
        <pc:chgData name="Michael Dorsey" userId="55fe7d32-ca7a-42b8-bfd4-8c73c44449d5" providerId="ADAL" clId="{3CBDCA93-0166-4E81-97D4-16EF7F0078A2}" dt="2023-09-05T15:57:06.006" v="616"/>
        <pc:sldMkLst>
          <pc:docMk/>
          <pc:sldMk cId="2776784982" sldId="259"/>
        </pc:sldMkLst>
        <pc:spChg chg="mod">
          <ac:chgData name="Michael Dorsey" userId="55fe7d32-ca7a-42b8-bfd4-8c73c44449d5" providerId="ADAL" clId="{3CBDCA93-0166-4E81-97D4-16EF7F0078A2}" dt="2023-09-05T15:55:56.815" v="611" actId="20577"/>
          <ac:spMkLst>
            <pc:docMk/>
            <pc:sldMk cId="2776784982" sldId="259"/>
            <ac:spMk id="2" creationId="{D76F9244-E73B-C463-B4C7-D4331B7DAF93}"/>
          </ac:spMkLst>
        </pc:spChg>
        <pc:spChg chg="del">
          <ac:chgData name="Michael Dorsey" userId="55fe7d32-ca7a-42b8-bfd4-8c73c44449d5" providerId="ADAL" clId="{3CBDCA93-0166-4E81-97D4-16EF7F0078A2}" dt="2023-09-05T15:56:16.560" v="612" actId="22"/>
          <ac:spMkLst>
            <pc:docMk/>
            <pc:sldMk cId="2776784982" sldId="259"/>
            <ac:spMk id="3" creationId="{0B26A50D-DF90-B0E6-5AEE-45EB9CA4FB59}"/>
          </ac:spMkLst>
        </pc:spChg>
        <pc:picChg chg="add mod ord">
          <ac:chgData name="Michael Dorsey" userId="55fe7d32-ca7a-42b8-bfd4-8c73c44449d5" providerId="ADAL" clId="{3CBDCA93-0166-4E81-97D4-16EF7F0078A2}" dt="2023-09-05T15:56:27.417" v="615" actId="1076"/>
          <ac:picMkLst>
            <pc:docMk/>
            <pc:sldMk cId="2776784982" sldId="259"/>
            <ac:picMk id="5" creationId="{407647DE-1AAE-780E-7D39-05D634FBD1AA}"/>
          </ac:picMkLst>
        </pc:picChg>
      </pc:sldChg>
      <pc:sldChg chg="modSp new mod">
        <pc:chgData name="Michael Dorsey" userId="55fe7d32-ca7a-42b8-bfd4-8c73c44449d5" providerId="ADAL" clId="{3CBDCA93-0166-4E81-97D4-16EF7F0078A2}" dt="2023-09-05T15:59:10.681" v="661" actId="20577"/>
        <pc:sldMkLst>
          <pc:docMk/>
          <pc:sldMk cId="316934261" sldId="260"/>
        </pc:sldMkLst>
        <pc:spChg chg="mod">
          <ac:chgData name="Michael Dorsey" userId="55fe7d32-ca7a-42b8-bfd4-8c73c44449d5" providerId="ADAL" clId="{3CBDCA93-0166-4E81-97D4-16EF7F0078A2}" dt="2023-09-05T15:57:48.174" v="633" actId="20577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3CBDCA93-0166-4E81-97D4-16EF7F0078A2}" dt="2023-09-05T15:59:10.681" v="661" actId="20577"/>
          <ac:spMkLst>
            <pc:docMk/>
            <pc:sldMk cId="316934261" sldId="260"/>
            <ac:spMk id="3" creationId="{D5F95B6D-6AF2-97CD-DBF1-A3025A013E9B}"/>
          </ac:spMkLst>
        </pc:spChg>
      </pc:sldChg>
      <pc:sldChg chg="modSp new mod">
        <pc:chgData name="Michael Dorsey" userId="55fe7d32-ca7a-42b8-bfd4-8c73c44449d5" providerId="ADAL" clId="{3CBDCA93-0166-4E81-97D4-16EF7F0078A2}" dt="2023-09-05T16:02:04.630" v="782" actId="20577"/>
        <pc:sldMkLst>
          <pc:docMk/>
          <pc:sldMk cId="1609497783" sldId="261"/>
        </pc:sldMkLst>
        <pc:spChg chg="mod">
          <ac:chgData name="Michael Dorsey" userId="55fe7d32-ca7a-42b8-bfd4-8c73c44449d5" providerId="ADAL" clId="{3CBDCA93-0166-4E81-97D4-16EF7F0078A2}" dt="2023-09-05T16:00:13.281" v="685" actId="20577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3CBDCA93-0166-4E81-97D4-16EF7F0078A2}" dt="2023-09-05T16:02:04.630" v="782" actId="20577"/>
          <ac:spMkLst>
            <pc:docMk/>
            <pc:sldMk cId="1609497783" sldId="261"/>
            <ac:spMk id="3" creationId="{FA5BDAFE-3C4E-7179-A763-47166E1D5802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9:28.443" v="2303"/>
        <pc:sldMkLst>
          <pc:docMk/>
          <pc:sldMk cId="1347610375" sldId="262"/>
        </pc:sldMkLst>
        <pc:spChg chg="mod">
          <ac:chgData name="Michael Dorsey" userId="55fe7d32-ca7a-42b8-bfd4-8c73c44449d5" providerId="ADAL" clId="{3CBDCA93-0166-4E81-97D4-16EF7F0078A2}" dt="2023-09-05T20:29:28.443" v="2303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3CBDCA93-0166-4E81-97D4-16EF7F0078A2}" dt="2023-09-05T20:29:21.194" v="2302" actId="6549"/>
          <ac:spMkLst>
            <pc:docMk/>
            <pc:sldMk cId="1347610375" sldId="262"/>
            <ac:spMk id="3" creationId="{995A4C26-F698-BD1F-3348-648B4E627B14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30:24.422" v="2428"/>
        <pc:sldMkLst>
          <pc:docMk/>
          <pc:sldMk cId="4258382763" sldId="263"/>
        </pc:sldMkLst>
        <pc:spChg chg="mod">
          <ac:chgData name="Michael Dorsey" userId="55fe7d32-ca7a-42b8-bfd4-8c73c44449d5" providerId="ADAL" clId="{3CBDCA93-0166-4E81-97D4-16EF7F0078A2}" dt="2023-09-05T20:30:24.422" v="2428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3CBDCA93-0166-4E81-97D4-16EF7F0078A2}" dt="2023-09-05T20:30:14.653" v="2426" actId="15"/>
          <ac:spMkLst>
            <pc:docMk/>
            <pc:sldMk cId="4258382763" sldId="263"/>
            <ac:spMk id="3" creationId="{97F246F9-339F-AA8E-2821-5EE0D50E0CAF}"/>
          </ac:spMkLst>
        </pc:spChg>
      </pc:sldChg>
      <pc:sldChg chg="modSp new mod">
        <pc:chgData name="Michael Dorsey" userId="55fe7d32-ca7a-42b8-bfd4-8c73c44449d5" providerId="ADAL" clId="{3CBDCA93-0166-4E81-97D4-16EF7F0078A2}" dt="2023-09-05T21:03:17.997" v="252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3CBDCA93-0166-4E81-97D4-16EF7F0078A2}" dt="2023-09-05T16:57:02.801" v="1702" actId="20577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3CBDCA93-0166-4E81-97D4-16EF7F0078A2}" dt="2023-09-05T21:03:17.997" v="252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new mod">
        <pc:chgData name="Michael Dorsey" userId="55fe7d32-ca7a-42b8-bfd4-8c73c44449d5" providerId="ADAL" clId="{3CBDCA93-0166-4E81-97D4-16EF7F0078A2}" dt="2023-09-05T20:46:15.869" v="2479" actId="20577"/>
        <pc:sldMkLst>
          <pc:docMk/>
          <pc:sldMk cId="2980988235" sldId="265"/>
        </pc:sldMkLst>
        <pc:spChg chg="mod">
          <ac:chgData name="Michael Dorsey" userId="55fe7d32-ca7a-42b8-bfd4-8c73c44449d5" providerId="ADAL" clId="{3CBDCA93-0166-4E81-97D4-16EF7F0078A2}" dt="2023-09-05T20:46:15.869" v="2479" actId="20577"/>
          <ac:spMkLst>
            <pc:docMk/>
            <pc:sldMk cId="2980988235" sldId="265"/>
            <ac:spMk id="2" creationId="{A51A7873-C94E-18DC-074E-3D11D66C8EFB}"/>
          </ac:spMkLst>
        </pc:spChg>
        <pc:spChg chg="mod">
          <ac:chgData name="Michael Dorsey" userId="55fe7d32-ca7a-42b8-bfd4-8c73c44449d5" providerId="ADAL" clId="{3CBDCA93-0166-4E81-97D4-16EF7F0078A2}" dt="2023-09-05T18:00:55.588" v="2169" actId="20577"/>
          <ac:spMkLst>
            <pc:docMk/>
            <pc:sldMk cId="2980988235" sldId="265"/>
            <ac:spMk id="3" creationId="{58E7475B-C76C-92D5-A932-B64D45843C29}"/>
          </ac:spMkLst>
        </pc:spChg>
      </pc:sldChg>
    </pc:docChg>
  </pc:docChgLst>
  <pc:docChgLst>
    <pc:chgData name="Michael Dorsey" userId="55fe7d32-ca7a-42b8-bfd4-8c73c44449d5" providerId="ADAL" clId="{02AA97C5-3669-428C-BFAE-E9100D0EA6AC}"/>
    <pc:docChg chg="undo redo custSel addSld delSld modSld sldOrd">
      <pc:chgData name="Michael Dorsey" userId="55fe7d32-ca7a-42b8-bfd4-8c73c44449d5" providerId="ADAL" clId="{02AA97C5-3669-428C-BFAE-E9100D0EA6AC}" dt="2024-02-14T19:17:46.674" v="5462" actId="20577"/>
      <pc:docMkLst>
        <pc:docMk/>
      </pc:docMkLst>
      <pc:sldChg chg="modSp mod">
        <pc:chgData name="Michael Dorsey" userId="55fe7d32-ca7a-42b8-bfd4-8c73c44449d5" providerId="ADAL" clId="{02AA97C5-3669-428C-BFAE-E9100D0EA6AC}" dt="2024-02-14T19:17:46.674" v="5462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02AA97C5-3669-428C-BFAE-E9100D0EA6AC}" dt="2024-02-14T19:17:46.674" v="5462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02AA97C5-3669-428C-BFAE-E9100D0EA6AC}" dt="2024-02-13T17:14:21.554" v="66"/>
        <pc:sldMkLst>
          <pc:docMk/>
          <pc:sldMk cId="819174895" sldId="274"/>
        </pc:sldMkLst>
        <pc:spChg chg="mod">
          <ac:chgData name="Michael Dorsey" userId="55fe7d32-ca7a-42b8-bfd4-8c73c44449d5" providerId="ADAL" clId="{02AA97C5-3669-428C-BFAE-E9100D0EA6AC}" dt="2024-02-13T17:10:39.340" v="1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02AA97C5-3669-428C-BFAE-E9100D0EA6AC}" dt="2024-02-13T17:14:21.554" v="66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02AA97C5-3669-428C-BFAE-E9100D0EA6AC}" dt="2024-02-13T17:14:09.785" v="64"/>
        <pc:sldMkLst>
          <pc:docMk/>
          <pc:sldMk cId="3783743299" sldId="275"/>
        </pc:sldMkLst>
        <pc:spChg chg="mod">
          <ac:chgData name="Michael Dorsey" userId="55fe7d32-ca7a-42b8-bfd4-8c73c44449d5" providerId="ADAL" clId="{02AA97C5-3669-428C-BFAE-E9100D0EA6AC}" dt="2024-02-13T17:14:09.785" v="64"/>
          <ac:spMkLst>
            <pc:docMk/>
            <pc:sldMk cId="3783743299" sldId="275"/>
            <ac:spMk id="3" creationId="{4EFB0C34-B6DA-4CB0-79B3-A7261CB76821}"/>
          </ac:spMkLst>
        </pc:spChg>
      </pc:sldChg>
      <pc:sldChg chg="modSp del mod">
        <pc:chgData name="Michael Dorsey" userId="55fe7d32-ca7a-42b8-bfd4-8c73c44449d5" providerId="ADAL" clId="{02AA97C5-3669-428C-BFAE-E9100D0EA6AC}" dt="2024-02-13T18:39:13.808" v="1578" actId="47"/>
        <pc:sldMkLst>
          <pc:docMk/>
          <pc:sldMk cId="1404302358" sldId="284"/>
        </pc:sldMkLst>
        <pc:spChg chg="mod">
          <ac:chgData name="Michael Dorsey" userId="55fe7d32-ca7a-42b8-bfd4-8c73c44449d5" providerId="ADAL" clId="{02AA97C5-3669-428C-BFAE-E9100D0EA6AC}" dt="2024-02-13T18:24:47.243" v="1068" actId="20577"/>
          <ac:spMkLst>
            <pc:docMk/>
            <pc:sldMk cId="1404302358" sldId="284"/>
            <ac:spMk id="3" creationId="{00000000-0000-0000-0000-000000000000}"/>
          </ac:spMkLst>
        </pc:spChg>
      </pc:sldChg>
      <pc:sldChg chg="modSp mod">
        <pc:chgData name="Michael Dorsey" userId="55fe7d32-ca7a-42b8-bfd4-8c73c44449d5" providerId="ADAL" clId="{02AA97C5-3669-428C-BFAE-E9100D0EA6AC}" dt="2024-02-14T16:18:18.523" v="2810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02AA97C5-3669-428C-BFAE-E9100D0EA6AC}" dt="2024-02-14T16:18:18.523" v="2810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mod">
        <pc:chgData name="Michael Dorsey" userId="55fe7d32-ca7a-42b8-bfd4-8c73c44449d5" providerId="ADAL" clId="{02AA97C5-3669-428C-BFAE-E9100D0EA6AC}" dt="2024-02-14T16:34:19.463" v="4457" actId="207"/>
        <pc:sldMkLst>
          <pc:docMk/>
          <pc:sldMk cId="1284490096" sldId="292"/>
        </pc:sldMkLst>
        <pc:spChg chg="mod">
          <ac:chgData name="Michael Dorsey" userId="55fe7d32-ca7a-42b8-bfd4-8c73c44449d5" providerId="ADAL" clId="{02AA97C5-3669-428C-BFAE-E9100D0EA6AC}" dt="2024-02-14T16:25:19.299" v="3386" actId="20577"/>
          <ac:spMkLst>
            <pc:docMk/>
            <pc:sldMk cId="1284490096" sldId="292"/>
            <ac:spMk id="2" creationId="{D901987B-7FC3-80AA-6684-1D3EDD0C8E66}"/>
          </ac:spMkLst>
        </pc:spChg>
        <pc:spChg chg="mod">
          <ac:chgData name="Michael Dorsey" userId="55fe7d32-ca7a-42b8-bfd4-8c73c44449d5" providerId="ADAL" clId="{02AA97C5-3669-428C-BFAE-E9100D0EA6AC}" dt="2024-02-14T16:34:19.463" v="4457" actId="207"/>
          <ac:spMkLst>
            <pc:docMk/>
            <pc:sldMk cId="1284490096" sldId="292"/>
            <ac:spMk id="3" creationId="{4EFB0C34-B6DA-4CB0-79B3-A7261CB76821}"/>
          </ac:spMkLst>
        </pc:spChg>
      </pc:sldChg>
      <pc:sldChg chg="addSp modSp new mod">
        <pc:chgData name="Michael Dorsey" userId="55fe7d32-ca7a-42b8-bfd4-8c73c44449d5" providerId="ADAL" clId="{02AA97C5-3669-428C-BFAE-E9100D0EA6AC}" dt="2024-02-13T17:39:26.218" v="109" actId="20577"/>
        <pc:sldMkLst>
          <pc:docMk/>
          <pc:sldMk cId="2673801356" sldId="293"/>
        </pc:sldMkLst>
        <pc:spChg chg="mod">
          <ac:chgData name="Michael Dorsey" userId="55fe7d32-ca7a-42b8-bfd4-8c73c44449d5" providerId="ADAL" clId="{02AA97C5-3669-428C-BFAE-E9100D0EA6AC}" dt="2024-02-13T17:36:18.085" v="85" actId="20577"/>
          <ac:spMkLst>
            <pc:docMk/>
            <pc:sldMk cId="2673801356" sldId="293"/>
            <ac:spMk id="2" creationId="{77A11A5D-0530-EB41-865E-5B171B9F03E2}"/>
          </ac:spMkLst>
        </pc:spChg>
        <pc:spChg chg="mod">
          <ac:chgData name="Michael Dorsey" userId="55fe7d32-ca7a-42b8-bfd4-8c73c44449d5" providerId="ADAL" clId="{02AA97C5-3669-428C-BFAE-E9100D0EA6AC}" dt="2024-02-13T17:39:26.218" v="109" actId="20577"/>
          <ac:spMkLst>
            <pc:docMk/>
            <pc:sldMk cId="2673801356" sldId="293"/>
            <ac:spMk id="3" creationId="{9721FA49-A0CE-B59A-95F6-DAF0E8069BCC}"/>
          </ac:spMkLst>
        </pc:spChg>
        <pc:picChg chg="add mod">
          <ac:chgData name="Michael Dorsey" userId="55fe7d32-ca7a-42b8-bfd4-8c73c44449d5" providerId="ADAL" clId="{02AA97C5-3669-428C-BFAE-E9100D0EA6AC}" dt="2024-02-13T17:37:04.953" v="99" actId="1076"/>
          <ac:picMkLst>
            <pc:docMk/>
            <pc:sldMk cId="2673801356" sldId="293"/>
            <ac:picMk id="4" creationId="{35742996-8D20-A88D-E579-ACB3F53F7FFE}"/>
          </ac:picMkLst>
        </pc:picChg>
      </pc:sldChg>
      <pc:sldChg chg="addSp delSp modSp new mod">
        <pc:chgData name="Michael Dorsey" userId="55fe7d32-ca7a-42b8-bfd4-8c73c44449d5" providerId="ADAL" clId="{02AA97C5-3669-428C-BFAE-E9100D0EA6AC}" dt="2024-02-13T17:40:38.568" v="157" actId="20577"/>
        <pc:sldMkLst>
          <pc:docMk/>
          <pc:sldMk cId="4118591021" sldId="294"/>
        </pc:sldMkLst>
        <pc:spChg chg="mod">
          <ac:chgData name="Michael Dorsey" userId="55fe7d32-ca7a-42b8-bfd4-8c73c44449d5" providerId="ADAL" clId="{02AA97C5-3669-428C-BFAE-E9100D0EA6AC}" dt="2024-02-13T17:40:38.568" v="157" actId="20577"/>
          <ac:spMkLst>
            <pc:docMk/>
            <pc:sldMk cId="4118591021" sldId="294"/>
            <ac:spMk id="2" creationId="{BCEE5502-2515-E99C-F486-CD0ED793475B}"/>
          </ac:spMkLst>
        </pc:spChg>
        <pc:spChg chg="del">
          <ac:chgData name="Michael Dorsey" userId="55fe7d32-ca7a-42b8-bfd4-8c73c44449d5" providerId="ADAL" clId="{02AA97C5-3669-428C-BFAE-E9100D0EA6AC}" dt="2024-02-13T17:40:15.977" v="148" actId="22"/>
          <ac:spMkLst>
            <pc:docMk/>
            <pc:sldMk cId="4118591021" sldId="294"/>
            <ac:spMk id="3" creationId="{D7252A7A-CA7F-3F44-38B1-CD8C2B1270B1}"/>
          </ac:spMkLst>
        </pc:spChg>
        <pc:picChg chg="add mod ord">
          <ac:chgData name="Michael Dorsey" userId="55fe7d32-ca7a-42b8-bfd4-8c73c44449d5" providerId="ADAL" clId="{02AA97C5-3669-428C-BFAE-E9100D0EA6AC}" dt="2024-02-13T17:40:32.968" v="154" actId="1076"/>
          <ac:picMkLst>
            <pc:docMk/>
            <pc:sldMk cId="4118591021" sldId="294"/>
            <ac:picMk id="5" creationId="{F8504DDE-D75D-D8C2-A012-5C9976D9805A}"/>
          </ac:picMkLst>
        </pc:picChg>
      </pc:sldChg>
      <pc:sldChg chg="addSp modSp new mod">
        <pc:chgData name="Michael Dorsey" userId="55fe7d32-ca7a-42b8-bfd4-8c73c44449d5" providerId="ADAL" clId="{02AA97C5-3669-428C-BFAE-E9100D0EA6AC}" dt="2024-02-13T17:49:37.678" v="651" actId="1076"/>
        <pc:sldMkLst>
          <pc:docMk/>
          <pc:sldMk cId="2207386920" sldId="295"/>
        </pc:sldMkLst>
        <pc:spChg chg="mod">
          <ac:chgData name="Michael Dorsey" userId="55fe7d32-ca7a-42b8-bfd4-8c73c44449d5" providerId="ADAL" clId="{02AA97C5-3669-428C-BFAE-E9100D0EA6AC}" dt="2024-02-13T17:42:22.786" v="184" actId="20577"/>
          <ac:spMkLst>
            <pc:docMk/>
            <pc:sldMk cId="2207386920" sldId="295"/>
            <ac:spMk id="2" creationId="{640F5F3F-7F8A-44CE-C794-6B58B336FBB1}"/>
          </ac:spMkLst>
        </pc:spChg>
        <pc:spChg chg="mod">
          <ac:chgData name="Michael Dorsey" userId="55fe7d32-ca7a-42b8-bfd4-8c73c44449d5" providerId="ADAL" clId="{02AA97C5-3669-428C-BFAE-E9100D0EA6AC}" dt="2024-02-13T17:49:27.795" v="647" actId="20577"/>
          <ac:spMkLst>
            <pc:docMk/>
            <pc:sldMk cId="2207386920" sldId="295"/>
            <ac:spMk id="3" creationId="{2423B9ED-FB71-F299-32C2-0CABE0946272}"/>
          </ac:spMkLst>
        </pc:spChg>
        <pc:picChg chg="add mod">
          <ac:chgData name="Michael Dorsey" userId="55fe7d32-ca7a-42b8-bfd4-8c73c44449d5" providerId="ADAL" clId="{02AA97C5-3669-428C-BFAE-E9100D0EA6AC}" dt="2024-02-13T17:49:37.678" v="651" actId="1076"/>
          <ac:picMkLst>
            <pc:docMk/>
            <pc:sldMk cId="2207386920" sldId="295"/>
            <ac:picMk id="5" creationId="{74E8549F-03FA-B331-877B-2D2D98956507}"/>
          </ac:picMkLst>
        </pc:picChg>
      </pc:sldChg>
      <pc:sldChg chg="addSp modSp new add del mod">
        <pc:chgData name="Michael Dorsey" userId="55fe7d32-ca7a-42b8-bfd4-8c73c44449d5" providerId="ADAL" clId="{02AA97C5-3669-428C-BFAE-E9100D0EA6AC}" dt="2024-02-14T19:14:43.902" v="5449" actId="47"/>
        <pc:sldMkLst>
          <pc:docMk/>
          <pc:sldMk cId="753763830" sldId="296"/>
        </pc:sldMkLst>
        <pc:spChg chg="mod">
          <ac:chgData name="Michael Dorsey" userId="55fe7d32-ca7a-42b8-bfd4-8c73c44449d5" providerId="ADAL" clId="{02AA97C5-3669-428C-BFAE-E9100D0EA6AC}" dt="2024-02-13T17:50:33.058" v="672" actId="20577"/>
          <ac:spMkLst>
            <pc:docMk/>
            <pc:sldMk cId="753763830" sldId="296"/>
            <ac:spMk id="2" creationId="{D1F034C7-CE36-4269-69C9-2AAC13932514}"/>
          </ac:spMkLst>
        </pc:spChg>
        <pc:spChg chg="mod">
          <ac:chgData name="Michael Dorsey" userId="55fe7d32-ca7a-42b8-bfd4-8c73c44449d5" providerId="ADAL" clId="{02AA97C5-3669-428C-BFAE-E9100D0EA6AC}" dt="2024-02-13T17:51:24.351" v="697" actId="20577"/>
          <ac:spMkLst>
            <pc:docMk/>
            <pc:sldMk cId="753763830" sldId="296"/>
            <ac:spMk id="3" creationId="{0F53031D-5409-1787-4B92-5D4D2FB10E6C}"/>
          </ac:spMkLst>
        </pc:spChg>
        <pc:picChg chg="add mod">
          <ac:chgData name="Michael Dorsey" userId="55fe7d32-ca7a-42b8-bfd4-8c73c44449d5" providerId="ADAL" clId="{02AA97C5-3669-428C-BFAE-E9100D0EA6AC}" dt="2024-02-13T17:53:30.802" v="701" actId="1076"/>
          <ac:picMkLst>
            <pc:docMk/>
            <pc:sldMk cId="753763830" sldId="296"/>
            <ac:picMk id="5" creationId="{79A454CA-7C93-1144-04E8-C94BE412F30C}"/>
          </ac:picMkLst>
        </pc:picChg>
      </pc:sldChg>
      <pc:sldChg chg="modSp new mod">
        <pc:chgData name="Michael Dorsey" userId="55fe7d32-ca7a-42b8-bfd4-8c73c44449d5" providerId="ADAL" clId="{02AA97C5-3669-428C-BFAE-E9100D0EA6AC}" dt="2024-02-14T16:20:06.665" v="2887" actId="6549"/>
        <pc:sldMkLst>
          <pc:docMk/>
          <pc:sldMk cId="4265698077" sldId="297"/>
        </pc:sldMkLst>
        <pc:spChg chg="mod">
          <ac:chgData name="Michael Dorsey" userId="55fe7d32-ca7a-42b8-bfd4-8c73c44449d5" providerId="ADAL" clId="{02AA97C5-3669-428C-BFAE-E9100D0EA6AC}" dt="2024-02-14T16:20:06.665" v="2887" actId="6549"/>
          <ac:spMkLst>
            <pc:docMk/>
            <pc:sldMk cId="4265698077" sldId="297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20:27:37.825" v="2500" actId="207"/>
          <ac:spMkLst>
            <pc:docMk/>
            <pc:sldMk cId="4265698077" sldId="297"/>
            <ac:spMk id="3" creationId="{D708C259-1F95-F971-1F94-AAEB85DD91F7}"/>
          </ac:spMkLst>
        </pc:spChg>
      </pc:sldChg>
      <pc:sldChg chg="addSp modSp add mod">
        <pc:chgData name="Michael Dorsey" userId="55fe7d32-ca7a-42b8-bfd4-8c73c44449d5" providerId="ADAL" clId="{02AA97C5-3669-428C-BFAE-E9100D0EA6AC}" dt="2024-02-14T16:20:20.910" v="2909" actId="20577"/>
        <pc:sldMkLst>
          <pc:docMk/>
          <pc:sldMk cId="1519476464" sldId="298"/>
        </pc:sldMkLst>
        <pc:spChg chg="mod">
          <ac:chgData name="Michael Dorsey" userId="55fe7d32-ca7a-42b8-bfd4-8c73c44449d5" providerId="ADAL" clId="{02AA97C5-3669-428C-BFAE-E9100D0EA6AC}" dt="2024-02-14T16:20:20.910" v="2909" actId="20577"/>
          <ac:spMkLst>
            <pc:docMk/>
            <pc:sldMk cId="1519476464" sldId="298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18:52:55.512" v="1600" actId="20577"/>
          <ac:spMkLst>
            <pc:docMk/>
            <pc:sldMk cId="1519476464" sldId="298"/>
            <ac:spMk id="3" creationId="{D708C259-1F95-F971-1F94-AAEB85DD91F7}"/>
          </ac:spMkLst>
        </pc:spChg>
        <pc:spChg chg="add">
          <ac:chgData name="Michael Dorsey" userId="55fe7d32-ca7a-42b8-bfd4-8c73c44449d5" providerId="ADAL" clId="{02AA97C5-3669-428C-BFAE-E9100D0EA6AC}" dt="2024-02-13T18:38:11.750" v="1557"/>
          <ac:spMkLst>
            <pc:docMk/>
            <pc:sldMk cId="1519476464" sldId="298"/>
            <ac:spMk id="4" creationId="{E4D7966B-C058-7F71-4B3E-7EEEB84CB910}"/>
          </ac:spMkLst>
        </pc:spChg>
      </pc:sldChg>
      <pc:sldChg chg="modSp add mod">
        <pc:chgData name="Michael Dorsey" userId="55fe7d32-ca7a-42b8-bfd4-8c73c44449d5" providerId="ADAL" clId="{02AA97C5-3669-428C-BFAE-E9100D0EA6AC}" dt="2024-02-14T16:19:20.551" v="2863" actId="20577"/>
        <pc:sldMkLst>
          <pc:docMk/>
          <pc:sldMk cId="1945884362" sldId="299"/>
        </pc:sldMkLst>
        <pc:spChg chg="mod">
          <ac:chgData name="Michael Dorsey" userId="55fe7d32-ca7a-42b8-bfd4-8c73c44449d5" providerId="ADAL" clId="{02AA97C5-3669-428C-BFAE-E9100D0EA6AC}" dt="2024-02-14T16:19:20.551" v="2863" actId="20577"/>
          <ac:spMkLst>
            <pc:docMk/>
            <pc:sldMk cId="1945884362" sldId="299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20:31:30.397" v="2517" actId="113"/>
          <ac:spMkLst>
            <pc:docMk/>
            <pc:sldMk cId="1945884362" sldId="299"/>
            <ac:spMk id="3" creationId="{D708C259-1F95-F971-1F94-AAEB85DD91F7}"/>
          </ac:spMkLst>
        </pc:spChg>
      </pc:sldChg>
      <pc:sldChg chg="addSp delSp modSp new mod">
        <pc:chgData name="Michael Dorsey" userId="55fe7d32-ca7a-42b8-bfd4-8c73c44449d5" providerId="ADAL" clId="{02AA97C5-3669-428C-BFAE-E9100D0EA6AC}" dt="2024-02-14T16:20:25.971" v="2920" actId="20577"/>
        <pc:sldMkLst>
          <pc:docMk/>
          <pc:sldMk cId="3813420291" sldId="300"/>
        </pc:sldMkLst>
        <pc:spChg chg="mod">
          <ac:chgData name="Michael Dorsey" userId="55fe7d32-ca7a-42b8-bfd4-8c73c44449d5" providerId="ADAL" clId="{02AA97C5-3669-428C-BFAE-E9100D0EA6AC}" dt="2024-02-14T16:20:25.971" v="2920" actId="20577"/>
          <ac:spMkLst>
            <pc:docMk/>
            <pc:sldMk cId="3813420291" sldId="300"/>
            <ac:spMk id="2" creationId="{182C3311-19D7-E29F-5ABB-8AFC0ACDC9CD}"/>
          </ac:spMkLst>
        </pc:spChg>
        <pc:spChg chg="add del mod">
          <ac:chgData name="Michael Dorsey" userId="55fe7d32-ca7a-42b8-bfd4-8c73c44449d5" providerId="ADAL" clId="{02AA97C5-3669-428C-BFAE-E9100D0EA6AC}" dt="2024-02-13T20:23:53.114" v="2345" actId="20577"/>
          <ac:spMkLst>
            <pc:docMk/>
            <pc:sldMk cId="3813420291" sldId="300"/>
            <ac:spMk id="3" creationId="{EA77F57A-E145-31EF-9BCD-FDD76EA69DEA}"/>
          </ac:spMkLst>
        </pc:spChg>
        <pc:picChg chg="add del mod ord">
          <ac:chgData name="Michael Dorsey" userId="55fe7d32-ca7a-42b8-bfd4-8c73c44449d5" providerId="ADAL" clId="{02AA97C5-3669-428C-BFAE-E9100D0EA6AC}" dt="2024-02-13T20:23:35.632" v="2252" actId="22"/>
          <ac:picMkLst>
            <pc:docMk/>
            <pc:sldMk cId="3813420291" sldId="300"/>
            <ac:picMk id="5" creationId="{DABF048C-3F36-7075-08FC-62AF5F33EBF8}"/>
          </ac:picMkLst>
        </pc:picChg>
        <pc:picChg chg="add mod">
          <ac:chgData name="Michael Dorsey" userId="55fe7d32-ca7a-42b8-bfd4-8c73c44449d5" providerId="ADAL" clId="{02AA97C5-3669-428C-BFAE-E9100D0EA6AC}" dt="2024-02-13T20:24:22.236" v="2385" actId="692"/>
          <ac:picMkLst>
            <pc:docMk/>
            <pc:sldMk cId="3813420291" sldId="300"/>
            <ac:picMk id="7" creationId="{2C88D565-E369-C884-E94B-81F258A9892D}"/>
          </ac:picMkLst>
        </pc:picChg>
      </pc:sldChg>
      <pc:sldChg chg="addSp delSp modSp new mod">
        <pc:chgData name="Michael Dorsey" userId="55fe7d32-ca7a-42b8-bfd4-8c73c44449d5" providerId="ADAL" clId="{02AA97C5-3669-428C-BFAE-E9100D0EA6AC}" dt="2024-02-14T16:20:11.239" v="2898" actId="20577"/>
        <pc:sldMkLst>
          <pc:docMk/>
          <pc:sldMk cId="2953654138" sldId="301"/>
        </pc:sldMkLst>
        <pc:spChg chg="mod">
          <ac:chgData name="Michael Dorsey" userId="55fe7d32-ca7a-42b8-bfd4-8c73c44449d5" providerId="ADAL" clId="{02AA97C5-3669-428C-BFAE-E9100D0EA6AC}" dt="2024-02-14T16:20:11.239" v="2898" actId="20577"/>
          <ac:spMkLst>
            <pc:docMk/>
            <pc:sldMk cId="2953654138" sldId="301"/>
            <ac:spMk id="2" creationId="{9B695CA0-F8F0-52B1-4BAD-75AA869E1075}"/>
          </ac:spMkLst>
        </pc:spChg>
        <pc:spChg chg="del">
          <ac:chgData name="Michael Dorsey" userId="55fe7d32-ca7a-42b8-bfd4-8c73c44449d5" providerId="ADAL" clId="{02AA97C5-3669-428C-BFAE-E9100D0EA6AC}" dt="2024-02-13T20:26:24.025" v="2403" actId="22"/>
          <ac:spMkLst>
            <pc:docMk/>
            <pc:sldMk cId="2953654138" sldId="301"/>
            <ac:spMk id="3" creationId="{AEF49018-59A8-B6B6-4E30-8912FC02CEBC}"/>
          </ac:spMkLst>
        </pc:spChg>
        <pc:picChg chg="add mod ord">
          <ac:chgData name="Michael Dorsey" userId="55fe7d32-ca7a-42b8-bfd4-8c73c44449d5" providerId="ADAL" clId="{02AA97C5-3669-428C-BFAE-E9100D0EA6AC}" dt="2024-02-13T20:26:32.023" v="2406" actId="692"/>
          <ac:picMkLst>
            <pc:docMk/>
            <pc:sldMk cId="2953654138" sldId="301"/>
            <ac:picMk id="5" creationId="{A2D91E58-CE37-4EBB-756A-139C6330CAF5}"/>
          </ac:picMkLst>
        </pc:picChg>
      </pc:sldChg>
      <pc:sldChg chg="modSp add mod">
        <pc:chgData name="Michael Dorsey" userId="55fe7d32-ca7a-42b8-bfd4-8c73c44449d5" providerId="ADAL" clId="{02AA97C5-3669-428C-BFAE-E9100D0EA6AC}" dt="2024-02-14T16:18:55.329" v="2834" actId="20577"/>
        <pc:sldMkLst>
          <pc:docMk/>
          <pc:sldMk cId="122425680" sldId="302"/>
        </pc:sldMkLst>
        <pc:spChg chg="mod">
          <ac:chgData name="Michael Dorsey" userId="55fe7d32-ca7a-42b8-bfd4-8c73c44449d5" providerId="ADAL" clId="{02AA97C5-3669-428C-BFAE-E9100D0EA6AC}" dt="2024-02-14T16:18:55.329" v="2834" actId="20577"/>
          <ac:spMkLst>
            <pc:docMk/>
            <pc:sldMk cId="122425680" sldId="302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20:37:55.915" v="2774" actId="207"/>
          <ac:spMkLst>
            <pc:docMk/>
            <pc:sldMk cId="122425680" sldId="302"/>
            <ac:spMk id="3" creationId="{D708C259-1F95-F971-1F94-AAEB85DD91F7}"/>
          </ac:spMkLst>
        </pc:spChg>
      </pc:sldChg>
      <pc:sldChg chg="addSp delSp modSp new mod ord">
        <pc:chgData name="Michael Dorsey" userId="55fe7d32-ca7a-42b8-bfd4-8c73c44449d5" providerId="ADAL" clId="{02AA97C5-3669-428C-BFAE-E9100D0EA6AC}" dt="2024-02-14T16:19:01.143" v="2851" actId="20577"/>
        <pc:sldMkLst>
          <pc:docMk/>
          <pc:sldMk cId="2985772560" sldId="303"/>
        </pc:sldMkLst>
        <pc:spChg chg="mod">
          <ac:chgData name="Michael Dorsey" userId="55fe7d32-ca7a-42b8-bfd4-8c73c44449d5" providerId="ADAL" clId="{02AA97C5-3669-428C-BFAE-E9100D0EA6AC}" dt="2024-02-14T16:19:01.143" v="2851" actId="20577"/>
          <ac:spMkLst>
            <pc:docMk/>
            <pc:sldMk cId="2985772560" sldId="303"/>
            <ac:spMk id="2" creationId="{DE73F7C3-7D42-DB01-01CC-0D1E8350A558}"/>
          </ac:spMkLst>
        </pc:spChg>
        <pc:spChg chg="del">
          <ac:chgData name="Michael Dorsey" userId="55fe7d32-ca7a-42b8-bfd4-8c73c44449d5" providerId="ADAL" clId="{02AA97C5-3669-428C-BFAE-E9100D0EA6AC}" dt="2024-02-13T20:36:25.227" v="2696" actId="22"/>
          <ac:spMkLst>
            <pc:docMk/>
            <pc:sldMk cId="2985772560" sldId="303"/>
            <ac:spMk id="3" creationId="{86BDDC7D-E181-996D-3F78-D174A3AD4653}"/>
          </ac:spMkLst>
        </pc:spChg>
        <pc:picChg chg="add mod ord">
          <ac:chgData name="Michael Dorsey" userId="55fe7d32-ca7a-42b8-bfd4-8c73c44449d5" providerId="ADAL" clId="{02AA97C5-3669-428C-BFAE-E9100D0EA6AC}" dt="2024-02-13T20:36:48.116" v="2704" actId="1076"/>
          <ac:picMkLst>
            <pc:docMk/>
            <pc:sldMk cId="2985772560" sldId="303"/>
            <ac:picMk id="5" creationId="{3C9DCABB-A36F-AB44-3EC1-73DF51BA92CA}"/>
          </ac:picMkLst>
        </pc:picChg>
      </pc:sldChg>
      <pc:sldChg chg="addSp modSp add mod modNotesTx">
        <pc:chgData name="Michael Dorsey" userId="55fe7d32-ca7a-42b8-bfd4-8c73c44449d5" providerId="ADAL" clId="{02AA97C5-3669-428C-BFAE-E9100D0EA6AC}" dt="2024-02-14T16:25:03.800" v="3368" actId="113"/>
        <pc:sldMkLst>
          <pc:docMk/>
          <pc:sldMk cId="2422112975" sldId="304"/>
        </pc:sldMkLst>
        <pc:spChg chg="mod">
          <ac:chgData name="Michael Dorsey" userId="55fe7d32-ca7a-42b8-bfd4-8c73c44449d5" providerId="ADAL" clId="{02AA97C5-3669-428C-BFAE-E9100D0EA6AC}" dt="2024-02-14T16:20:36.519" v="2941" actId="20577"/>
          <ac:spMkLst>
            <pc:docMk/>
            <pc:sldMk cId="2422112975" sldId="304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4T16:23:05.878" v="3343" actId="20577"/>
          <ac:spMkLst>
            <pc:docMk/>
            <pc:sldMk cId="2422112975" sldId="304"/>
            <ac:spMk id="3" creationId="{D708C259-1F95-F971-1F94-AAEB85DD91F7}"/>
          </ac:spMkLst>
        </pc:spChg>
        <pc:picChg chg="add mod">
          <ac:chgData name="Michael Dorsey" userId="55fe7d32-ca7a-42b8-bfd4-8c73c44449d5" providerId="ADAL" clId="{02AA97C5-3669-428C-BFAE-E9100D0EA6AC}" dt="2024-02-14T16:23:53.956" v="3351" actId="1076"/>
          <ac:picMkLst>
            <pc:docMk/>
            <pc:sldMk cId="2422112975" sldId="304"/>
            <ac:picMk id="5" creationId="{6B22A3CE-E30C-0666-DA38-A85BBCAA8A41}"/>
          </ac:picMkLst>
        </pc:picChg>
      </pc:sldChg>
      <pc:sldChg chg="add">
        <pc:chgData name="Michael Dorsey" userId="55fe7d32-ca7a-42b8-bfd4-8c73c44449d5" providerId="ADAL" clId="{02AA97C5-3669-428C-BFAE-E9100D0EA6AC}" dt="2024-02-14T16:25:12.748" v="3369" actId="2890"/>
        <pc:sldMkLst>
          <pc:docMk/>
          <pc:sldMk cId="3250840720" sldId="305"/>
        </pc:sldMkLst>
      </pc:sldChg>
      <pc:sldChg chg="modSp add mod">
        <pc:chgData name="Michael Dorsey" userId="55fe7d32-ca7a-42b8-bfd4-8c73c44449d5" providerId="ADAL" clId="{02AA97C5-3669-428C-BFAE-E9100D0EA6AC}" dt="2024-02-14T17:47:26.788" v="5446" actId="20577"/>
        <pc:sldMkLst>
          <pc:docMk/>
          <pc:sldMk cId="2484018959" sldId="306"/>
        </pc:sldMkLst>
        <pc:spChg chg="mod">
          <ac:chgData name="Michael Dorsey" userId="55fe7d32-ca7a-42b8-bfd4-8c73c44449d5" providerId="ADAL" clId="{02AA97C5-3669-428C-BFAE-E9100D0EA6AC}" dt="2024-02-14T17:47:26.788" v="5446" actId="20577"/>
          <ac:spMkLst>
            <pc:docMk/>
            <pc:sldMk cId="2484018959" sldId="306"/>
            <ac:spMk id="3" creationId="{4EFB0C34-B6DA-4CB0-79B3-A7261CB76821}"/>
          </ac:spMkLst>
        </pc:spChg>
      </pc:sldChg>
      <pc:sldChg chg="modSp new mod">
        <pc:chgData name="Michael Dorsey" userId="55fe7d32-ca7a-42b8-bfd4-8c73c44449d5" providerId="ADAL" clId="{02AA97C5-3669-428C-BFAE-E9100D0EA6AC}" dt="2024-02-14T17:25:37.407" v="5422" actId="207"/>
        <pc:sldMkLst>
          <pc:docMk/>
          <pc:sldMk cId="3220030942" sldId="307"/>
        </pc:sldMkLst>
        <pc:spChg chg="mod">
          <ac:chgData name="Michael Dorsey" userId="55fe7d32-ca7a-42b8-bfd4-8c73c44449d5" providerId="ADAL" clId="{02AA97C5-3669-428C-BFAE-E9100D0EA6AC}" dt="2024-02-14T17:13:30.660" v="4828" actId="20577"/>
          <ac:spMkLst>
            <pc:docMk/>
            <pc:sldMk cId="3220030942" sldId="307"/>
            <ac:spMk id="2" creationId="{8557B1B9-2601-BBDF-2726-7F605BD7AB74}"/>
          </ac:spMkLst>
        </pc:spChg>
        <pc:spChg chg="mod">
          <ac:chgData name="Michael Dorsey" userId="55fe7d32-ca7a-42b8-bfd4-8c73c44449d5" providerId="ADAL" clId="{02AA97C5-3669-428C-BFAE-E9100D0EA6AC}" dt="2024-02-14T17:25:37.407" v="5422" actId="207"/>
          <ac:spMkLst>
            <pc:docMk/>
            <pc:sldMk cId="3220030942" sldId="307"/>
            <ac:spMk id="3" creationId="{D2E7F1C3-0F6D-9BDA-E859-FDCCCFD899BC}"/>
          </ac:spMkLst>
        </pc:spChg>
      </pc:sldChg>
      <pc:sldChg chg="del">
        <pc:chgData name="Michael Dorsey" userId="55fe7d32-ca7a-42b8-bfd4-8c73c44449d5" providerId="ADAL" clId="{02AA97C5-3669-428C-BFAE-E9100D0EA6AC}" dt="2024-02-13T17:10:56.661" v="14" actId="47"/>
        <pc:sldMkLst>
          <pc:docMk/>
          <pc:sldMk cId="1526986531" sldId="311"/>
        </pc:sldMkLst>
      </pc:sldChg>
      <pc:sldChg chg="del">
        <pc:chgData name="Michael Dorsey" userId="55fe7d32-ca7a-42b8-bfd4-8c73c44449d5" providerId="ADAL" clId="{02AA97C5-3669-428C-BFAE-E9100D0EA6AC}" dt="2024-02-13T17:10:49.127" v="12" actId="47"/>
        <pc:sldMkLst>
          <pc:docMk/>
          <pc:sldMk cId="311717700" sldId="312"/>
        </pc:sldMkLst>
      </pc:sldChg>
      <pc:sldChg chg="del">
        <pc:chgData name="Michael Dorsey" userId="55fe7d32-ca7a-42b8-bfd4-8c73c44449d5" providerId="ADAL" clId="{02AA97C5-3669-428C-BFAE-E9100D0EA6AC}" dt="2024-02-13T17:10:44.205" v="3" actId="47"/>
        <pc:sldMkLst>
          <pc:docMk/>
          <pc:sldMk cId="1000351309" sldId="313"/>
        </pc:sldMkLst>
      </pc:sldChg>
      <pc:sldChg chg="del">
        <pc:chgData name="Michael Dorsey" userId="55fe7d32-ca7a-42b8-bfd4-8c73c44449d5" providerId="ADAL" clId="{02AA97C5-3669-428C-BFAE-E9100D0EA6AC}" dt="2024-02-13T17:10:45.420" v="6" actId="47"/>
        <pc:sldMkLst>
          <pc:docMk/>
          <pc:sldMk cId="461118335" sldId="314"/>
        </pc:sldMkLst>
      </pc:sldChg>
      <pc:sldChg chg="del">
        <pc:chgData name="Michael Dorsey" userId="55fe7d32-ca7a-42b8-bfd4-8c73c44449d5" providerId="ADAL" clId="{02AA97C5-3669-428C-BFAE-E9100D0EA6AC}" dt="2024-02-13T17:10:44.637" v="4" actId="47"/>
        <pc:sldMkLst>
          <pc:docMk/>
          <pc:sldMk cId="3953324144" sldId="315"/>
        </pc:sldMkLst>
      </pc:sldChg>
      <pc:sldChg chg="del">
        <pc:chgData name="Michael Dorsey" userId="55fe7d32-ca7a-42b8-bfd4-8c73c44449d5" providerId="ADAL" clId="{02AA97C5-3669-428C-BFAE-E9100D0EA6AC}" dt="2024-02-13T17:10:47.072" v="10" actId="47"/>
        <pc:sldMkLst>
          <pc:docMk/>
          <pc:sldMk cId="2093019017" sldId="316"/>
        </pc:sldMkLst>
      </pc:sldChg>
      <pc:sldChg chg="del">
        <pc:chgData name="Michael Dorsey" userId="55fe7d32-ca7a-42b8-bfd4-8c73c44449d5" providerId="ADAL" clId="{02AA97C5-3669-428C-BFAE-E9100D0EA6AC}" dt="2024-02-13T17:10:45.840" v="7" actId="47"/>
        <pc:sldMkLst>
          <pc:docMk/>
          <pc:sldMk cId="2518340530" sldId="317"/>
        </pc:sldMkLst>
      </pc:sldChg>
      <pc:sldChg chg="del">
        <pc:chgData name="Michael Dorsey" userId="55fe7d32-ca7a-42b8-bfd4-8c73c44449d5" providerId="ADAL" clId="{02AA97C5-3669-428C-BFAE-E9100D0EA6AC}" dt="2024-02-13T17:10:46.235" v="8" actId="47"/>
        <pc:sldMkLst>
          <pc:docMk/>
          <pc:sldMk cId="1281240212" sldId="318"/>
        </pc:sldMkLst>
      </pc:sldChg>
      <pc:sldChg chg="del">
        <pc:chgData name="Michael Dorsey" userId="55fe7d32-ca7a-42b8-bfd4-8c73c44449d5" providerId="ADAL" clId="{02AA97C5-3669-428C-BFAE-E9100D0EA6AC}" dt="2024-02-13T17:10:46.646" v="9" actId="47"/>
        <pc:sldMkLst>
          <pc:docMk/>
          <pc:sldMk cId="1621998341" sldId="319"/>
        </pc:sldMkLst>
      </pc:sldChg>
      <pc:sldChg chg="del">
        <pc:chgData name="Michael Dorsey" userId="55fe7d32-ca7a-42b8-bfd4-8c73c44449d5" providerId="ADAL" clId="{02AA97C5-3669-428C-BFAE-E9100D0EA6AC}" dt="2024-02-13T17:10:48.068" v="11" actId="47"/>
        <pc:sldMkLst>
          <pc:docMk/>
          <pc:sldMk cId="246829289" sldId="320"/>
        </pc:sldMkLst>
      </pc:sldChg>
      <pc:sldChg chg="del">
        <pc:chgData name="Michael Dorsey" userId="55fe7d32-ca7a-42b8-bfd4-8c73c44449d5" providerId="ADAL" clId="{02AA97C5-3669-428C-BFAE-E9100D0EA6AC}" dt="2024-02-13T17:10:43.750" v="2" actId="47"/>
        <pc:sldMkLst>
          <pc:docMk/>
          <pc:sldMk cId="223552787" sldId="321"/>
        </pc:sldMkLst>
      </pc:sldChg>
      <pc:sldChg chg="del">
        <pc:chgData name="Michael Dorsey" userId="55fe7d32-ca7a-42b8-bfd4-8c73c44449d5" providerId="ADAL" clId="{02AA97C5-3669-428C-BFAE-E9100D0EA6AC}" dt="2024-02-13T17:10:45.016" v="5" actId="47"/>
        <pc:sldMkLst>
          <pc:docMk/>
          <pc:sldMk cId="3049418872" sldId="322"/>
        </pc:sldMkLst>
      </pc:sldChg>
      <pc:sldChg chg="del">
        <pc:chgData name="Michael Dorsey" userId="55fe7d32-ca7a-42b8-bfd4-8c73c44449d5" providerId="ADAL" clId="{02AA97C5-3669-428C-BFAE-E9100D0EA6AC}" dt="2024-02-13T17:10:55.747" v="13" actId="47"/>
        <pc:sldMkLst>
          <pc:docMk/>
          <pc:sldMk cId="4222239233" sldId="3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C2617-0D8C-4426-8736-97EFC0D4272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876BE-8CD0-44D3-BBE0-7B29C919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&lt;div&gt; element is the </a:t>
            </a:r>
            <a:r>
              <a:rPr lang="en-US" b="1" dirty="0"/>
              <a:t>parent</a:t>
            </a:r>
            <a:r>
              <a:rPr lang="en-US" dirty="0"/>
              <a:t> of &lt;</a:t>
            </a:r>
            <a:r>
              <a:rPr lang="en-US" dirty="0" err="1"/>
              <a:t>ul</a:t>
            </a:r>
            <a:r>
              <a:rPr lang="en-US" dirty="0"/>
              <a:t>&gt;, and an </a:t>
            </a:r>
            <a:r>
              <a:rPr lang="en-US" b="1" dirty="0"/>
              <a:t>ancestor</a:t>
            </a:r>
            <a:r>
              <a:rPr lang="en-US" dirty="0"/>
              <a:t> of everything inside of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&lt;</a:t>
            </a:r>
            <a:r>
              <a:rPr lang="en-US" dirty="0" err="1"/>
              <a:t>ul</a:t>
            </a:r>
            <a:r>
              <a:rPr lang="en-US" dirty="0"/>
              <a:t>&gt; element is the </a:t>
            </a:r>
            <a:r>
              <a:rPr lang="en-US" b="1" dirty="0"/>
              <a:t>parent</a:t>
            </a:r>
            <a:r>
              <a:rPr lang="en-US" dirty="0"/>
              <a:t> of both &lt;li&gt; elements, and a </a:t>
            </a:r>
            <a:r>
              <a:rPr lang="en-US" b="1" dirty="0"/>
              <a:t>child</a:t>
            </a:r>
            <a:r>
              <a:rPr lang="en-US" dirty="0"/>
              <a:t> of &lt;div&gt;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left &lt;li&gt; element is the </a:t>
            </a:r>
            <a:r>
              <a:rPr lang="en-US" b="1" dirty="0"/>
              <a:t>parent</a:t>
            </a:r>
            <a:r>
              <a:rPr lang="en-US" dirty="0"/>
              <a:t> of &lt;span&gt;, </a:t>
            </a:r>
            <a:r>
              <a:rPr lang="en-US" b="1" dirty="0"/>
              <a:t>child</a:t>
            </a:r>
            <a:r>
              <a:rPr lang="en-US" dirty="0"/>
              <a:t> of &lt;</a:t>
            </a:r>
            <a:r>
              <a:rPr lang="en-US" dirty="0" err="1"/>
              <a:t>ul</a:t>
            </a:r>
            <a:r>
              <a:rPr lang="en-US" dirty="0"/>
              <a:t>&gt; and a </a:t>
            </a:r>
            <a:r>
              <a:rPr lang="en-US" b="1" dirty="0"/>
              <a:t>descendant</a:t>
            </a:r>
            <a:r>
              <a:rPr lang="en-US" dirty="0"/>
              <a:t> of &lt;div&gt;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&lt;span&gt; element is a </a:t>
            </a:r>
            <a:r>
              <a:rPr lang="en-US" b="1" dirty="0"/>
              <a:t>child</a:t>
            </a:r>
            <a:r>
              <a:rPr lang="en-US" dirty="0"/>
              <a:t> of the left &lt;li&gt; and a </a:t>
            </a:r>
            <a:r>
              <a:rPr lang="en-US" b="1" dirty="0"/>
              <a:t>descendant</a:t>
            </a:r>
            <a:r>
              <a:rPr lang="en-US" dirty="0"/>
              <a:t> of &lt;</a:t>
            </a:r>
            <a:r>
              <a:rPr lang="en-US" dirty="0" err="1"/>
              <a:t>ul</a:t>
            </a:r>
            <a:r>
              <a:rPr lang="en-US" dirty="0"/>
              <a:t>&gt; and &lt;div&gt;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two &lt;li&gt; elements are </a:t>
            </a:r>
            <a:r>
              <a:rPr lang="en-US" b="1" dirty="0"/>
              <a:t>siblings</a:t>
            </a:r>
            <a:r>
              <a:rPr lang="en-US" dirty="0"/>
              <a:t> (they share the same parent)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right &lt;li&gt; element is the </a:t>
            </a:r>
            <a:r>
              <a:rPr lang="en-US" b="1" dirty="0"/>
              <a:t>parent</a:t>
            </a:r>
            <a:r>
              <a:rPr lang="en-US" dirty="0"/>
              <a:t> of &lt;b&gt;, </a:t>
            </a:r>
            <a:r>
              <a:rPr lang="en-US" b="1" dirty="0"/>
              <a:t>child</a:t>
            </a:r>
            <a:r>
              <a:rPr lang="en-US" dirty="0"/>
              <a:t> of &lt;</a:t>
            </a:r>
            <a:r>
              <a:rPr lang="en-US" dirty="0" err="1"/>
              <a:t>ul</a:t>
            </a:r>
            <a:r>
              <a:rPr lang="en-US" dirty="0"/>
              <a:t>&gt; and a </a:t>
            </a:r>
            <a:r>
              <a:rPr lang="en-US" b="1" dirty="0"/>
              <a:t>descendant</a:t>
            </a:r>
            <a:r>
              <a:rPr lang="en-US" dirty="0"/>
              <a:t> of &lt;div&gt;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&lt;b&gt; element is a </a:t>
            </a:r>
            <a:r>
              <a:rPr lang="en-US" b="1" dirty="0"/>
              <a:t>child</a:t>
            </a:r>
            <a:r>
              <a:rPr lang="en-US" dirty="0"/>
              <a:t> of the right &lt;li&gt; and a </a:t>
            </a:r>
            <a:r>
              <a:rPr lang="en-US" b="1" dirty="0"/>
              <a:t>descendant</a:t>
            </a:r>
            <a:r>
              <a:rPr lang="en-US" dirty="0"/>
              <a:t> of &lt;</a:t>
            </a:r>
            <a:r>
              <a:rPr lang="en-US" dirty="0" err="1"/>
              <a:t>ul</a:t>
            </a:r>
            <a:r>
              <a:rPr lang="en-US" dirty="0"/>
              <a:t>&gt; and &lt;div&gt;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5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1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6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3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0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9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002A7C-2094-442D-B617-A2A2AB293CB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0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002A7C-2094-442D-B617-A2A2AB293CB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1E1F28-EFA8-D76B-BEC7-2B820894EF8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1668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General</a:t>
            </a:r>
          </a:p>
        </p:txBody>
      </p:sp>
    </p:spTree>
    <p:extLst>
      <p:ext uri="{BB962C8B-B14F-4D97-AF65-F5344CB8AC3E}">
        <p14:creationId xmlns:p14="http://schemas.microsoft.com/office/powerpoint/2010/main" val="233040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michael-dorsey/pen/yLwQWw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michael-dorsey/pen/RwdEjaQ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michael-dorsey/pen/PoLrOJz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depen.io/michael-dorsey/pen/rNREYPo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odepen.io/michael-dorsey/pen/KKEOrxv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michael-dorsey/pen/abgdMM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query/jquery_animate.asp" TargetMode="External"/><Relationship Id="rId13" Type="http://schemas.openxmlformats.org/officeDocument/2006/relationships/hyperlink" Target="https://www.w3schools.com/jquery/jquery_dom_add.asp" TargetMode="External"/><Relationship Id="rId18" Type="http://schemas.openxmlformats.org/officeDocument/2006/relationships/hyperlink" Target="https://www.w3schools.com/jquery/jquery_traversing.asp" TargetMode="External"/><Relationship Id="rId3" Type="http://schemas.openxmlformats.org/officeDocument/2006/relationships/hyperlink" Target="https://www.tutorialsteacher.com/jquery/jquery-event" TargetMode="External"/><Relationship Id="rId7" Type="http://schemas.openxmlformats.org/officeDocument/2006/relationships/hyperlink" Target="https://www.w3schools.com/jquery/jquery_slide.asp" TargetMode="External"/><Relationship Id="rId12" Type="http://schemas.openxmlformats.org/officeDocument/2006/relationships/hyperlink" Target="https://www.w3schools.com/jquery/jquery_dom_remove.asp" TargetMode="External"/><Relationship Id="rId17" Type="http://schemas.openxmlformats.org/officeDocument/2006/relationships/hyperlink" Target="https://www.w3schools.com/jquery/jquery_dimensions.asp" TargetMode="External"/><Relationship Id="rId2" Type="http://schemas.openxmlformats.org/officeDocument/2006/relationships/hyperlink" Target="https://www.w3schools.com/jquery/jquery_events.asp" TargetMode="External"/><Relationship Id="rId16" Type="http://schemas.openxmlformats.org/officeDocument/2006/relationships/hyperlink" Target="https://www.tutorialsteacher.com/jquery/jquery-dom-manipulation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schools.com/jquery/jquery_fade.asp" TargetMode="External"/><Relationship Id="rId11" Type="http://schemas.openxmlformats.org/officeDocument/2006/relationships/hyperlink" Target="https://www.w3schools.com/jquery/jquery_dom_set.asp" TargetMode="External"/><Relationship Id="rId5" Type="http://schemas.openxmlformats.org/officeDocument/2006/relationships/hyperlink" Target="https://www.w3schools.com/jquery/jquery_hide_show.asp" TargetMode="External"/><Relationship Id="rId15" Type="http://schemas.openxmlformats.org/officeDocument/2006/relationships/hyperlink" Target="https://www.tutorialsteacher.com/jquery/jquery-manipulate-attributes-of-dom-elements" TargetMode="External"/><Relationship Id="rId10" Type="http://schemas.openxmlformats.org/officeDocument/2006/relationships/hyperlink" Target="https://www.w3schools.com/jquery/jquery_dom_get.asp" TargetMode="External"/><Relationship Id="rId19" Type="http://schemas.openxmlformats.org/officeDocument/2006/relationships/hyperlink" Target="https://www.tutorialsteacher.com/jquery/jquery-traversing-dom-elements" TargetMode="External"/><Relationship Id="rId4" Type="http://schemas.openxmlformats.org/officeDocument/2006/relationships/hyperlink" Target="https://www.w3schools.com/jquery/jquery_callback.asp" TargetMode="External"/><Relationship Id="rId9" Type="http://schemas.openxmlformats.org/officeDocument/2006/relationships/hyperlink" Target="https://www.w3schools.com/jquery/jquery_chaining.asp" TargetMode="External"/><Relationship Id="rId14" Type="http://schemas.openxmlformats.org/officeDocument/2006/relationships/hyperlink" Target="https://www.w3schools.com/jquery/jquery_css_classes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michael-dorsey/pen/BabGbG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michael-dorsey/pen/eYXQoW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89FC-8CB1-8176-EF41-72DC5FE73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2.2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2921-0CF5-2345-879C-C36E95F96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jQuery Methods, Events and Effects</a:t>
            </a:r>
          </a:p>
        </p:txBody>
      </p:sp>
    </p:spTree>
    <p:extLst>
      <p:ext uri="{BB962C8B-B14F-4D97-AF65-F5344CB8AC3E}">
        <p14:creationId xmlns:p14="http://schemas.microsoft.com/office/powerpoint/2010/main" val="81917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CA47-C771-6103-400F-1C12D61F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8C259-1F95-F971-1F94-AAEB85DD9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jQuery it is easy to manipulate the style of elements.</a:t>
            </a:r>
          </a:p>
          <a:p>
            <a:r>
              <a:rPr lang="en-US" dirty="0"/>
              <a:t>Common methods for CSS manipulation: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addClass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– Adds one or more classes to the selected elements.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removeClass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– Removes one or more classes from the selected elements.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toggleClass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– Toggles between adding/removing classes from the selected elements.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css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– Sets or returns the style attribute.</a:t>
            </a:r>
          </a:p>
          <a:p>
            <a:pPr lvl="1"/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https://codepen.io/michael-dorsey/pen/yLwQWwm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84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CA47-C771-6103-400F-1C12D61F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8C259-1F95-F971-1F94-AAEB85DD9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jQuery it is easy to work with the dimensions of elements and the browser window.</a:t>
            </a:r>
          </a:p>
          <a:p>
            <a:r>
              <a:rPr lang="en-US" dirty="0"/>
              <a:t>Common methods for working with dimensions: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.width()</a:t>
            </a:r>
            <a:r>
              <a:rPr lang="en-US" dirty="0">
                <a:solidFill>
                  <a:schemeClr val="tx1"/>
                </a:solidFill>
              </a:rPr>
              <a:t> – Sets  or returns the width of an element (excludes padding, border and margin).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.height() </a:t>
            </a:r>
            <a:r>
              <a:rPr lang="en-US" dirty="0">
                <a:solidFill>
                  <a:schemeClr val="tx1"/>
                </a:solidFill>
              </a:rPr>
              <a:t>– Sets or returns the height of an element (excludes padding, border and margin).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innerWidth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>
                <a:solidFill>
                  <a:schemeClr val="tx1"/>
                </a:solidFill>
              </a:rPr>
              <a:t>– Returns the width of an element (includes padding).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innerHeight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>
                <a:solidFill>
                  <a:schemeClr val="tx1"/>
                </a:solidFill>
              </a:rPr>
              <a:t>– Returns the height of an element (includes padding).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outerWidth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>
                <a:solidFill>
                  <a:schemeClr val="tx1"/>
                </a:solidFill>
              </a:rPr>
              <a:t>– Returns  the width of an element (includes padding and border).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outerHeight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>
                <a:solidFill>
                  <a:schemeClr val="tx1"/>
                </a:solidFill>
              </a:rPr>
              <a:t>– Returns the height of an element (includes padding and border).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outerWidth</a:t>
            </a:r>
            <a:r>
              <a:rPr lang="en-US" dirty="0">
                <a:solidFill>
                  <a:srgbClr val="FF0000"/>
                </a:solidFill>
              </a:rPr>
              <a:t>(true) </a:t>
            </a:r>
            <a:r>
              <a:rPr lang="en-US" dirty="0">
                <a:solidFill>
                  <a:schemeClr val="tx1"/>
                </a:solidFill>
              </a:rPr>
              <a:t>– Returns the width of an element (includes padding, border, and margin).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outerHeight</a:t>
            </a:r>
            <a:r>
              <a:rPr lang="en-US" dirty="0">
                <a:solidFill>
                  <a:srgbClr val="FF0000"/>
                </a:solidFill>
              </a:rPr>
              <a:t>(true) </a:t>
            </a:r>
            <a:r>
              <a:rPr lang="en-US" dirty="0">
                <a:solidFill>
                  <a:schemeClr val="tx1"/>
                </a:solidFill>
              </a:rPr>
              <a:t>– Returns the height of an element (includes padding, border, and margin).</a:t>
            </a:r>
          </a:p>
        </p:txBody>
      </p:sp>
    </p:spTree>
    <p:extLst>
      <p:ext uri="{BB962C8B-B14F-4D97-AF65-F5344CB8AC3E}">
        <p14:creationId xmlns:p14="http://schemas.microsoft.com/office/powerpoint/2010/main" val="122425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9DCABB-A36F-AB44-3EC1-73DF51BA92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194560" y="448944"/>
            <a:ext cx="7802880" cy="5671841"/>
          </a:xfrm>
        </p:spPr>
      </p:pic>
    </p:spTree>
    <p:extLst>
      <p:ext uri="{BB962C8B-B14F-4D97-AF65-F5344CB8AC3E}">
        <p14:creationId xmlns:p14="http://schemas.microsoft.com/office/powerpoint/2010/main" val="298577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CA47-C771-6103-400F-1C12D61F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Traversing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8C259-1F95-F971-1F94-AAEB85DD9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jQuery </a:t>
            </a:r>
            <a:r>
              <a:rPr lang="en-US" sz="2400" b="1" i="1" dirty="0">
                <a:solidFill>
                  <a:schemeClr val="tx1"/>
                </a:solidFill>
              </a:rPr>
              <a:t>traversing </a:t>
            </a:r>
            <a:r>
              <a:rPr lang="en-US" sz="2400" dirty="0">
                <a:solidFill>
                  <a:schemeClr val="tx1"/>
                </a:solidFill>
              </a:rPr>
              <a:t>is the act of moving through HTML elements to find or select a specific one, based on their relationship to other elements.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Start with one selection and move through that selection until you reach the element(s) you desire.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Move up to an element’s </a:t>
            </a:r>
            <a:r>
              <a:rPr lang="en-US" sz="2000" b="1" i="1" dirty="0">
                <a:solidFill>
                  <a:schemeClr val="tx1"/>
                </a:solidFill>
              </a:rPr>
              <a:t>ancestors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Move down to an element’s </a:t>
            </a:r>
            <a:r>
              <a:rPr lang="en-US" sz="2000" b="1" i="1" dirty="0">
                <a:solidFill>
                  <a:schemeClr val="tx1"/>
                </a:solidFill>
              </a:rPr>
              <a:t>descendants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Move sideways to an element’s </a:t>
            </a:r>
            <a:r>
              <a:rPr lang="en-US" sz="2000" b="1" i="1" dirty="0">
                <a:solidFill>
                  <a:schemeClr val="tx1"/>
                </a:solidFill>
              </a:rPr>
              <a:t>siblings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2A3CE-E30C-0666-DA38-A85BBCAA8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480" y="2571661"/>
            <a:ext cx="5293470" cy="25715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2112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Traversing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jQuery provides many methods for </a:t>
            </a:r>
            <a:r>
              <a:rPr lang="en-US" b="1" i="1" dirty="0"/>
              <a:t>traversing</a:t>
            </a:r>
            <a:r>
              <a:rPr lang="en-US" dirty="0"/>
              <a:t> the DOM.</a:t>
            </a:r>
          </a:p>
          <a:p>
            <a:r>
              <a:rPr lang="en-US" dirty="0"/>
              <a:t>Traversing UP the DOM tree: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.parent()</a:t>
            </a:r>
            <a:r>
              <a:rPr lang="en-US" dirty="0">
                <a:solidFill>
                  <a:schemeClr val="tx1"/>
                </a:solidFill>
              </a:rPr>
              <a:t> – Returns the direct parent element of the selected element (one level).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.parents() </a:t>
            </a:r>
            <a:r>
              <a:rPr lang="en-US" dirty="0">
                <a:solidFill>
                  <a:schemeClr val="tx1"/>
                </a:solidFill>
              </a:rPr>
              <a:t>–Returns all ancestor elements of the selected element, all the way up to the document's root element.</a:t>
            </a:r>
          </a:p>
          <a:p>
            <a:r>
              <a:rPr lang="en-US" dirty="0">
                <a:solidFill>
                  <a:schemeClr val="tx1"/>
                </a:solidFill>
              </a:rPr>
              <a:t>Traversing DOWN the DOM tree: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.children() </a:t>
            </a:r>
            <a:r>
              <a:rPr lang="en-US" dirty="0">
                <a:solidFill>
                  <a:schemeClr val="tx1"/>
                </a:solidFill>
              </a:rPr>
              <a:t>– Returns all direct children of the selected element (one level).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.find() </a:t>
            </a:r>
            <a:r>
              <a:rPr lang="en-US" dirty="0">
                <a:solidFill>
                  <a:schemeClr val="tx1"/>
                </a:solidFill>
              </a:rPr>
              <a:t>– Returns descendant elements of the selected element, all the way down to the last descendant.</a:t>
            </a:r>
          </a:p>
          <a:p>
            <a:r>
              <a:rPr lang="en-US" dirty="0">
                <a:solidFill>
                  <a:schemeClr val="tx1"/>
                </a:solidFill>
              </a:rPr>
              <a:t>Traversing SIDEWAYS in the DOM tree: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.siblings() </a:t>
            </a:r>
            <a:r>
              <a:rPr lang="en-US" dirty="0">
                <a:solidFill>
                  <a:schemeClr val="tx1"/>
                </a:solidFill>
              </a:rPr>
              <a:t>– Returns all sibling elements of the selected element.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.next() </a:t>
            </a:r>
            <a:r>
              <a:rPr lang="en-US" dirty="0">
                <a:solidFill>
                  <a:schemeClr val="tx1"/>
                </a:solidFill>
              </a:rPr>
              <a:t>– Returns the next sibling element of the selected element.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nextAll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>
                <a:solidFill>
                  <a:schemeClr val="tx1"/>
                </a:solidFill>
              </a:rPr>
              <a:t>– Returns all next sibling elements of the selected element.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prev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>
                <a:solidFill>
                  <a:schemeClr val="tx1"/>
                </a:solidFill>
              </a:rPr>
              <a:t>– Returns the previous sibling element of the selected element.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prevAll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>
                <a:solidFill>
                  <a:schemeClr val="tx1"/>
                </a:solidFill>
              </a:rPr>
              <a:t>– Returns all previous sibling elements of the selected element.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90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Traversing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Filtering through the DOM tree: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.first() </a:t>
            </a:r>
            <a:r>
              <a:rPr lang="en-US" dirty="0">
                <a:solidFill>
                  <a:schemeClr val="tx1"/>
                </a:solidFill>
              </a:rPr>
              <a:t>– Returns the first element of the specified elements.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.last() </a:t>
            </a:r>
            <a:r>
              <a:rPr lang="en-US" dirty="0">
                <a:solidFill>
                  <a:schemeClr val="tx1"/>
                </a:solidFill>
              </a:rPr>
              <a:t>– Returns the last element of the specified elements.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.filter() </a:t>
            </a:r>
            <a:r>
              <a:rPr lang="en-US" dirty="0">
                <a:solidFill>
                  <a:schemeClr val="tx1"/>
                </a:solidFill>
              </a:rPr>
              <a:t>– Lets you specify a criteria. Elements that do not match the criteria are removed from the selection, and those that match will be returned.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.each() </a:t>
            </a:r>
            <a:r>
              <a:rPr lang="en-US" dirty="0">
                <a:solidFill>
                  <a:schemeClr val="tx1"/>
                </a:solidFill>
              </a:rPr>
              <a:t>– Iterate over specified elements and execute specified callback function for each element.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Example: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https://codepen.io/michael-dorsey/pen/RwdEjaQ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18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B1B9-2601-BBDF-2726-7F605BD7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7F1C3-0F6D-9BDA-E859-FDCCCFD89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236029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Build a Task List application whereby…</a:t>
            </a:r>
          </a:p>
          <a:p>
            <a:pPr lvl="1"/>
            <a:r>
              <a:rPr lang="en-US" dirty="0"/>
              <a:t>Users can add tasks to a table by enter the task’s text.</a:t>
            </a:r>
          </a:p>
          <a:p>
            <a:pPr lvl="1"/>
            <a:r>
              <a:rPr lang="en-US" dirty="0"/>
              <a:t>Users can delete tasks from the table by entering the task number to be deleted.</a:t>
            </a:r>
          </a:p>
          <a:p>
            <a:r>
              <a:rPr lang="en-US" b="1" dirty="0"/>
              <a:t>Instructions:</a:t>
            </a:r>
          </a:p>
          <a:p>
            <a:pPr lvl="1"/>
            <a:r>
              <a:rPr lang="en-US" dirty="0"/>
              <a:t>Download the “</a:t>
            </a:r>
            <a:r>
              <a:rPr lang="en-US" i="1" dirty="0"/>
              <a:t>TaskList-Starter.zip</a:t>
            </a:r>
            <a:r>
              <a:rPr lang="en-US" dirty="0"/>
              <a:t>” file from D2L &gt; Class Resources and extract the three files.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index.html</a:t>
            </a:r>
            <a:r>
              <a:rPr lang="en-US" dirty="0"/>
              <a:t>” and “</a:t>
            </a:r>
            <a:r>
              <a:rPr lang="en-US" i="1" dirty="0"/>
              <a:t>styles.css</a:t>
            </a:r>
            <a:r>
              <a:rPr lang="en-US" dirty="0"/>
              <a:t>” are complete. You don’t need to modify them.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script.js</a:t>
            </a:r>
            <a:r>
              <a:rPr lang="en-US" dirty="0"/>
              <a:t>” includes functions for adding a task and deleting a task.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Write the code to add a task to the table. Verify that the user entered text and clear the textbox afterwards.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Stretch activity: write the code to delete a task from the table corresponding with the task number entered.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C3651-4E1C-CA08-90D2-CEE655D6F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309" y="2242701"/>
            <a:ext cx="5551898" cy="32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30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4B55-BCD4-0FD6-303D-81B00B98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D6880-6CFF-78CA-A6DE-ED6D92F83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events?</a:t>
            </a:r>
          </a:p>
          <a:p>
            <a:pPr lvl="1"/>
            <a:r>
              <a:rPr lang="en-US" dirty="0"/>
              <a:t>User actions that a web page can respond to are called </a:t>
            </a:r>
            <a:r>
              <a:rPr lang="en-US" b="1" i="1" dirty="0"/>
              <a:t>events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An </a:t>
            </a:r>
            <a:r>
              <a:rPr lang="en-US" b="1" i="1" dirty="0"/>
              <a:t>event</a:t>
            </a:r>
            <a:r>
              <a:rPr lang="en-US" dirty="0"/>
              <a:t> represents the precise moment when something happens.</a:t>
            </a:r>
          </a:p>
          <a:p>
            <a:pPr lvl="1"/>
            <a:r>
              <a:rPr lang="en-US" dirty="0"/>
              <a:t>We often use the term “fires” or “fired” when an event occurs.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Moving a mouse over an element.</a:t>
            </a:r>
          </a:p>
          <a:p>
            <a:pPr lvl="1"/>
            <a:r>
              <a:rPr lang="en-US" dirty="0"/>
              <a:t>Clicking a button.</a:t>
            </a:r>
          </a:p>
          <a:p>
            <a:pPr lvl="1"/>
            <a:r>
              <a:rPr lang="en-US" dirty="0"/>
              <a:t>Typing on a keyboard into a textbox.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BDC4BA-FA02-18DB-82AE-1D11E51E3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134" y="3903147"/>
            <a:ext cx="6510039" cy="151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51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72CD1-1D40-6AD7-C1D5-C3C7FEE2B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987D-C133-6DF4-B920-4A0A19AD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F0936-157C-BC4C-5C1E-A9585A739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is great for responding to events. Most DOM events have an equivalent jQuery method.</a:t>
            </a:r>
          </a:p>
          <a:p>
            <a:r>
              <a:rPr lang="en-US" dirty="0"/>
              <a:t>How to use events in jQuery?</a:t>
            </a:r>
          </a:p>
          <a:p>
            <a:pPr lvl="1"/>
            <a:r>
              <a:rPr lang="en-US" dirty="0"/>
              <a:t>Use the selector to get the reference of an element.</a:t>
            </a:r>
          </a:p>
          <a:p>
            <a:pPr lvl="1"/>
            <a:r>
              <a:rPr lang="en-US" dirty="0"/>
              <a:t>Call jQuery event methods to fire it or attach an </a:t>
            </a:r>
            <a:r>
              <a:rPr lang="en-US" b="1" i="1" dirty="0"/>
              <a:t>event handler</a:t>
            </a:r>
            <a:r>
              <a:rPr lang="en-US" dirty="0"/>
              <a:t>. An event handler is a function that will be executed when an event fires.</a:t>
            </a:r>
          </a:p>
          <a:p>
            <a:pPr lvl="1"/>
            <a:r>
              <a:rPr lang="en-US" dirty="0"/>
              <a:t>Use the </a:t>
            </a:r>
            <a:r>
              <a:rPr lang="en-US" b="1" i="1" dirty="0"/>
              <a:t>this</a:t>
            </a:r>
            <a:r>
              <a:rPr lang="en-US" dirty="0"/>
              <a:t> keyword to access the DOM element that raised the event.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9AC64-23A7-D8D9-FFA6-39899F8A5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037294"/>
            <a:ext cx="5649088" cy="16797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EDA4ED-6328-D0F0-FACE-5427F922E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013" y="4037294"/>
            <a:ext cx="4633353" cy="21236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7346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73B64-FDA0-C0D4-93CF-100EA0F0B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96C1-D824-EB0A-849C-1880FDD1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81E6-C17A-7293-9E09-66D43B5DA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Common event methods. Each method will attach an event handler function to an HTML element.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.click() </a:t>
            </a:r>
            <a:r>
              <a:rPr lang="en-US" dirty="0"/>
              <a:t>– Attached function executes when the user </a:t>
            </a:r>
            <a:r>
              <a:rPr lang="en-US" b="1" dirty="0"/>
              <a:t>clicks</a:t>
            </a:r>
            <a:r>
              <a:rPr lang="en-US" dirty="0"/>
              <a:t> on the HTML element.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mouseenter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– Attached function executes when the mouse pointer </a:t>
            </a:r>
            <a:r>
              <a:rPr lang="en-US" b="1" dirty="0"/>
              <a:t>enters</a:t>
            </a:r>
            <a:r>
              <a:rPr lang="en-US" dirty="0"/>
              <a:t> the HTML element.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mouseleave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– Attached function executes when the mouse pointer </a:t>
            </a:r>
            <a:r>
              <a:rPr lang="en-US" b="1" dirty="0"/>
              <a:t>leaves</a:t>
            </a:r>
            <a:r>
              <a:rPr lang="en-US" dirty="0"/>
              <a:t> the HTML element.</a:t>
            </a:r>
          </a:p>
          <a:p>
            <a:pPr lvl="1"/>
            <a:r>
              <a:rPr lang="en-US" dirty="0"/>
              <a:t>.</a:t>
            </a:r>
            <a:r>
              <a:rPr lang="en-US" dirty="0">
                <a:solidFill>
                  <a:srgbClr val="FF0000"/>
                </a:solidFill>
              </a:rPr>
              <a:t>hover() </a:t>
            </a:r>
            <a:r>
              <a:rPr lang="en-US" dirty="0"/>
              <a:t>– Combination of </a:t>
            </a:r>
            <a:r>
              <a:rPr lang="en-US" dirty="0" err="1"/>
              <a:t>mouseenter</a:t>
            </a:r>
            <a:r>
              <a:rPr lang="en-US" dirty="0"/>
              <a:t>() and </a:t>
            </a:r>
            <a:r>
              <a:rPr lang="en-US" dirty="0" err="1"/>
              <a:t>mouseleave</a:t>
            </a:r>
            <a:r>
              <a:rPr lang="en-US" dirty="0"/>
              <a:t>() methods.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.keypress() </a:t>
            </a:r>
            <a:r>
              <a:rPr lang="en-US" dirty="0"/>
              <a:t>– Attached function executes when a keyboard key is pressed.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.submit() </a:t>
            </a:r>
            <a:r>
              <a:rPr lang="en-US" dirty="0"/>
              <a:t>– Attached function executes when an HTML form is submitted.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.change() </a:t>
            </a:r>
            <a:r>
              <a:rPr lang="en-US" dirty="0"/>
              <a:t>– Attached function executes when the value of an HTML form field has been changed.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.focus() </a:t>
            </a:r>
            <a:r>
              <a:rPr lang="en-US" dirty="0"/>
              <a:t>– Attached function executes when an HTML form field </a:t>
            </a:r>
            <a:r>
              <a:rPr lang="en-US" b="1" dirty="0"/>
              <a:t>gets</a:t>
            </a:r>
            <a:r>
              <a:rPr lang="en-US" dirty="0"/>
              <a:t> focus.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.blur() </a:t>
            </a:r>
            <a:r>
              <a:rPr lang="en-US" dirty="0"/>
              <a:t>– Attached function executes when an HTML form field </a:t>
            </a:r>
            <a:r>
              <a:rPr lang="en-US" b="1" dirty="0"/>
              <a:t>loses</a:t>
            </a:r>
            <a:r>
              <a:rPr lang="en-US" dirty="0"/>
              <a:t> focus.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.on() </a:t>
            </a:r>
            <a:r>
              <a:rPr lang="en-US" dirty="0"/>
              <a:t>– Attaches one or more event handlers for the selected elements.</a:t>
            </a:r>
          </a:p>
          <a:p>
            <a:pPr lvl="1"/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https://codepen.io/michael-dorsey/pen/PoLrOJz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0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jQuery selectors, events, methods and effects</a:t>
            </a:r>
          </a:p>
        </p:txBody>
      </p:sp>
    </p:spTree>
    <p:extLst>
      <p:ext uri="{BB962C8B-B14F-4D97-AF65-F5344CB8AC3E}">
        <p14:creationId xmlns:p14="http://schemas.microsoft.com/office/powerpoint/2010/main" val="3783743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66990-36D9-6C5E-7C4C-68E7F6FD3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0D96-119A-3217-11CE-B8F9F988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1AEB8-260F-6D53-F992-F98B54723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includes methods which give special effects to elements.</a:t>
            </a:r>
          </a:p>
          <a:p>
            <a:r>
              <a:rPr lang="en-US" dirty="0"/>
              <a:t>Effects can be useful in building an interactive user interface.</a:t>
            </a:r>
          </a:p>
          <a:p>
            <a:r>
              <a:rPr lang="en-US" dirty="0"/>
              <a:t>Effect methods can take a callback function which will be executed </a:t>
            </a:r>
            <a:r>
              <a:rPr lang="en-US" b="1" i="1" dirty="0"/>
              <a:t>after</a:t>
            </a:r>
            <a:r>
              <a:rPr lang="en-US" dirty="0"/>
              <a:t> the current effect is finished. This can help prevent display issues.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514-6F17-34EE-E572-CD4619778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402" y="3694128"/>
            <a:ext cx="6116155" cy="20116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7158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45602-C4F1-11B8-3A93-BF5E3AAF9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62D0-F6A2-A1CD-D56A-D4EB5E01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56A59-44B2-1F0B-D631-C8C2B9DE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Hide and Show Effects: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.hide() </a:t>
            </a:r>
            <a:r>
              <a:rPr lang="en-US" dirty="0"/>
              <a:t>– hide an element.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.show() </a:t>
            </a:r>
            <a:r>
              <a:rPr lang="en-US" dirty="0"/>
              <a:t>– show an element.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.toggle() </a:t>
            </a:r>
            <a:r>
              <a:rPr lang="en-US" dirty="0"/>
              <a:t>– toggle between hiding and showing an element.</a:t>
            </a:r>
          </a:p>
          <a:p>
            <a:r>
              <a:rPr lang="en-US" dirty="0"/>
              <a:t>Fading Effects: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fadeIn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– fade in a hidden element.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fadeOut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– fade out a visible element.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fadeToggle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– toggle between </a:t>
            </a:r>
            <a:r>
              <a:rPr lang="en-US" dirty="0" err="1"/>
              <a:t>fadeIn</a:t>
            </a:r>
            <a:r>
              <a:rPr lang="en-US" dirty="0"/>
              <a:t>() and </a:t>
            </a:r>
            <a:r>
              <a:rPr lang="en-US" dirty="0" err="1"/>
              <a:t>fadeOut</a:t>
            </a:r>
            <a:r>
              <a:rPr lang="en-US" dirty="0"/>
              <a:t>() methods.</a:t>
            </a:r>
          </a:p>
          <a:p>
            <a:r>
              <a:rPr lang="en-US" dirty="0"/>
              <a:t>Sliding Effects: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slideDown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– slide down an element.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slideUp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– slide up an element.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slideToggle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– toggle between </a:t>
            </a:r>
            <a:r>
              <a:rPr lang="en-US" dirty="0" err="1"/>
              <a:t>slideDown</a:t>
            </a:r>
            <a:r>
              <a:rPr lang="en-US" dirty="0"/>
              <a:t>() and </a:t>
            </a:r>
            <a:r>
              <a:rPr lang="en-US" dirty="0" err="1"/>
              <a:t>slideUp</a:t>
            </a:r>
            <a:r>
              <a:rPr lang="en-US" dirty="0"/>
              <a:t>() methods.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91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4146-2A82-8A9E-0309-9AD15AA1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CADEF-20EC-2B82-E184-4DE57EF6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Animation Effects: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.animate() </a:t>
            </a:r>
            <a:r>
              <a:rPr lang="en-US" dirty="0"/>
              <a:t>– perform custom animation using an element's style properties.</a:t>
            </a:r>
          </a:p>
          <a:p>
            <a:r>
              <a:rPr lang="en-US" dirty="0"/>
              <a:t>The animate() method changes existing style properties to the specified properties </a:t>
            </a:r>
            <a:r>
              <a:rPr lang="en-US" b="1" i="1" dirty="0"/>
              <a:t>with motion</a:t>
            </a:r>
            <a:r>
              <a:rPr lang="en-US" dirty="0"/>
              <a:t>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{params} </a:t>
            </a:r>
            <a:r>
              <a:rPr lang="en-US" dirty="0"/>
              <a:t>defines the CSS properties to be animated,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speed</a:t>
            </a:r>
            <a:r>
              <a:rPr lang="en-US" dirty="0"/>
              <a:t> specifies the duration of the effect (“slow”, “fast”, or milliseconds),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callback</a:t>
            </a:r>
            <a:r>
              <a:rPr lang="en-US" dirty="0"/>
              <a:t> is a function to be executed </a:t>
            </a:r>
            <a:r>
              <a:rPr lang="en-US" b="1" i="1" dirty="0"/>
              <a:t>after</a:t>
            </a:r>
            <a:r>
              <a:rPr lang="en-US" dirty="0"/>
              <a:t> the animation completes.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default, all HTML elements have a static position, and cannot be moved. To manipulate the position, first set the CSS position property of the element to “relative”, “fixed”, or “absolute”.</a:t>
            </a:r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https://codepen.io/michael-dorsey/pen/rNREYPo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BD6EC-4E12-93C8-FC57-DC41AA50C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619" y="4019993"/>
            <a:ext cx="6587722" cy="6274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6179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11BE8-F938-7CCD-CD1D-62404B3E3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935F-A60E-8681-CD2B-395F0E89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34EF8-C354-F748-FFDE-7729CDBEE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jQuery, you can chain together multiple actions to happen automatically in a specific order.</a:t>
            </a:r>
          </a:p>
          <a:p>
            <a:r>
              <a:rPr lang="en-US" b="1" i="1" dirty="0"/>
              <a:t>Chaining</a:t>
            </a:r>
            <a:r>
              <a:rPr lang="en-US" dirty="0"/>
              <a:t> allows us to run multiple jQuery methods on the same element within a single statement.</a:t>
            </a:r>
          </a:p>
          <a:p>
            <a:r>
              <a:rPr lang="en-US" dirty="0"/>
              <a:t>To chain an action, you simply append the action to the previous action.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element “p1” will change to red, then slide up for 2 seconds, then slide down for 2 seconds (in that order).</a:t>
            </a:r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https://codepen.io/michael-dorsey/pen/KKEOrxv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0A2B2-A3D9-1308-985E-A53378752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795" y="3573915"/>
            <a:ext cx="7669370" cy="5669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8660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4CC1-8221-89D1-BA40-E45C0B52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Micro-blog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E134-0728-B73B-FF02-EB468FAA8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https://codepen.io/michael-dorsey/pen/abgdMMM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78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85B6-6827-4F99-7D40-2D677D6D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2F50-0845-86C9-C3CA-E26ADF85D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Quiz 1</a:t>
            </a:r>
          </a:p>
          <a:p>
            <a:r>
              <a:rPr lang="en-US" sz="2400" dirty="0"/>
              <a:t>GLA 1</a:t>
            </a:r>
          </a:p>
        </p:txBody>
      </p:sp>
    </p:spTree>
    <p:extLst>
      <p:ext uri="{BB962C8B-B14F-4D97-AF65-F5344CB8AC3E}">
        <p14:creationId xmlns:p14="http://schemas.microsoft.com/office/powerpoint/2010/main" val="4206135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3BF2-E0CF-86ED-D0B6-27C8E16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FA8C-81D9-6753-2828-9F86C2A7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Read Lesson 3.1 and do Learning Activities 3.1.1.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Read </a:t>
            </a:r>
            <a:r>
              <a:rPr lang="en-US" sz="2400"/>
              <a:t>Lesson 3.2 and do Learning </a:t>
            </a:r>
            <a:r>
              <a:rPr lang="en-US" sz="2400" dirty="0"/>
              <a:t>Activities 3.2.1, 3.2.2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Assessments Reminder:</a:t>
            </a:r>
            <a:endParaRPr lang="en-US" sz="2400" u="sng" dirty="0"/>
          </a:p>
          <a:p>
            <a:pPr lvl="1"/>
            <a:r>
              <a:rPr lang="en-US" sz="2000" u="sng" dirty="0"/>
              <a:t>Assignment 1</a:t>
            </a:r>
            <a:r>
              <a:rPr lang="en-US" sz="2000" dirty="0"/>
              <a:t> due July 25, 8:00am.</a:t>
            </a:r>
          </a:p>
          <a:p>
            <a:pPr lvl="1"/>
            <a:r>
              <a:rPr lang="en-US" sz="2000" u="sng" dirty="0"/>
              <a:t>Group Project</a:t>
            </a:r>
            <a:r>
              <a:rPr lang="en-US" sz="2000" dirty="0"/>
              <a:t> due August 22, 11:59pm. </a:t>
            </a:r>
          </a:p>
          <a:p>
            <a:pPr lvl="1"/>
            <a:r>
              <a:rPr lang="en-US" sz="2000" dirty="0"/>
              <a:t>All assessment dates have been posted in D2L.</a:t>
            </a:r>
          </a:p>
          <a:p>
            <a:pPr lvl="1"/>
            <a:r>
              <a:rPr lang="en-US" sz="2000" dirty="0"/>
              <a:t>See the “Assignments Policy” for late submission procedures.</a:t>
            </a:r>
          </a:p>
        </p:txBody>
      </p:sp>
    </p:spTree>
    <p:extLst>
      <p:ext uri="{BB962C8B-B14F-4D97-AF65-F5344CB8AC3E}">
        <p14:creationId xmlns:p14="http://schemas.microsoft.com/office/powerpoint/2010/main" val="2900547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7D7F-AA49-8046-00F4-646668FD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9F60-6FB7-3A2C-B7B7-94FF1F91C9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https://www.w3schools.com/jquery/jquery_events.asp</a:t>
            </a:r>
            <a:endParaRPr lang="en-US" dirty="0"/>
          </a:p>
          <a:p>
            <a:r>
              <a:rPr lang="en-US" dirty="0">
                <a:hlinkClick r:id="rId3"/>
              </a:rPr>
              <a:t>https://www.tutorialsteacher.com/jquery/jquery-event</a:t>
            </a:r>
            <a:endParaRPr lang="en-US" dirty="0"/>
          </a:p>
          <a:p>
            <a:r>
              <a:rPr lang="en-US" dirty="0">
                <a:hlinkClick r:id="rId4"/>
              </a:rPr>
              <a:t>https://www.w3schools.com/jquery/jquery_callback.asp</a:t>
            </a:r>
            <a:endParaRPr lang="en-US" dirty="0"/>
          </a:p>
          <a:p>
            <a:r>
              <a:rPr lang="en-US" dirty="0">
                <a:hlinkClick r:id="rId5"/>
              </a:rPr>
              <a:t>https://www.w3schools.com/jquery/jquery_hide_show.asp</a:t>
            </a:r>
            <a:endParaRPr lang="en-US" dirty="0"/>
          </a:p>
          <a:p>
            <a:r>
              <a:rPr lang="en-US" dirty="0">
                <a:hlinkClick r:id="rId6"/>
              </a:rPr>
              <a:t>https://www.w3schools.com/jquery/jquery_fade.asp</a:t>
            </a:r>
            <a:endParaRPr lang="en-US" dirty="0"/>
          </a:p>
          <a:p>
            <a:r>
              <a:rPr lang="en-US" dirty="0">
                <a:hlinkClick r:id="rId7"/>
              </a:rPr>
              <a:t>https://www.w3schools.com/jquery/jquery_slide.asp</a:t>
            </a:r>
            <a:endParaRPr lang="en-US" dirty="0"/>
          </a:p>
          <a:p>
            <a:r>
              <a:rPr lang="en-US" dirty="0">
                <a:hlinkClick r:id="rId8"/>
              </a:rPr>
              <a:t>https://www.w3schools.com/jquery/jquery_animate.asp</a:t>
            </a:r>
            <a:endParaRPr lang="en-US" dirty="0"/>
          </a:p>
          <a:p>
            <a:r>
              <a:rPr lang="en-US" dirty="0">
                <a:hlinkClick r:id="rId9"/>
              </a:rPr>
              <a:t>https://www.w3schools.com/jquery/jquery_chaining.asp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F09DC-F428-BFA4-8E9B-FB6D227BB9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10"/>
              </a:rPr>
              <a:t>https://www.w3schools.com/jquery/jquery_dom_get.asp</a:t>
            </a:r>
            <a:endParaRPr lang="en-US" dirty="0"/>
          </a:p>
          <a:p>
            <a:r>
              <a:rPr lang="en-US" dirty="0">
                <a:hlinkClick r:id="rId11"/>
              </a:rPr>
              <a:t>https://www.w3schools.com/jquery/jquery_dom_set.asp</a:t>
            </a:r>
            <a:endParaRPr lang="en-US" dirty="0"/>
          </a:p>
          <a:p>
            <a:r>
              <a:rPr lang="en-US" dirty="0">
                <a:hlinkClick r:id="rId12"/>
              </a:rPr>
              <a:t>https://www.w3schools.com/jquery/jquery_dom_remove.asp</a:t>
            </a:r>
            <a:endParaRPr lang="en-US" dirty="0"/>
          </a:p>
          <a:p>
            <a:r>
              <a:rPr lang="en-US" dirty="0">
                <a:hlinkClick r:id="rId13"/>
              </a:rPr>
              <a:t>https://www.w3schools.com/jquery/jquery_dom_add.asp</a:t>
            </a:r>
            <a:endParaRPr lang="en-US" dirty="0"/>
          </a:p>
          <a:p>
            <a:r>
              <a:rPr lang="en-US" dirty="0">
                <a:hlinkClick r:id="rId14"/>
              </a:rPr>
              <a:t>https://www.w3schools.com/jquery/jquery_css_classes.asp</a:t>
            </a:r>
            <a:endParaRPr lang="en-US" dirty="0"/>
          </a:p>
          <a:p>
            <a:r>
              <a:rPr lang="en-US" dirty="0">
                <a:hlinkClick r:id="rId15"/>
              </a:rPr>
              <a:t>https://www.tutorialsteacher.com/jquery/jquery-manipulate-attributes-of-dom-elements</a:t>
            </a:r>
            <a:endParaRPr lang="en-US" dirty="0"/>
          </a:p>
          <a:p>
            <a:r>
              <a:rPr lang="en-US" dirty="0">
                <a:hlinkClick r:id="rId16"/>
              </a:rPr>
              <a:t>https://www.tutorialsteacher.com/jquery/jquery-dom-manipulation</a:t>
            </a:r>
            <a:endParaRPr lang="en-US" dirty="0"/>
          </a:p>
          <a:p>
            <a:r>
              <a:rPr lang="en-US" dirty="0">
                <a:hlinkClick r:id="rId17"/>
              </a:rPr>
              <a:t>https://www.w3schools.com/jquery/jquery_dimensions.asp</a:t>
            </a:r>
            <a:endParaRPr lang="en-US" dirty="0"/>
          </a:p>
          <a:p>
            <a:r>
              <a:rPr lang="en-US" dirty="0">
                <a:hlinkClick r:id="rId18"/>
              </a:rPr>
              <a:t>https://www.w3schools.com/jquery/jquery_traversing.asp</a:t>
            </a:r>
            <a:endParaRPr lang="en-US" dirty="0"/>
          </a:p>
          <a:p>
            <a:r>
              <a:rPr lang="en-US" dirty="0">
                <a:hlinkClick r:id="rId19"/>
              </a:rPr>
              <a:t>https://www.tutorialsteacher.com/jquery/jquery-traversing-dom-elements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0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1A5D-0530-EB41-865E-5B171B9F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and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1FA49-A0CE-B59A-95F6-DAF0E8069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en-US" b="1" dirty="0"/>
              <a:t>Identification</a:t>
            </a:r>
            <a:r>
              <a:rPr lang="en-US" dirty="0"/>
              <a:t>: how do I obtain a reference to the node that I want?</a:t>
            </a:r>
          </a:p>
          <a:p>
            <a:r>
              <a:rPr lang="en-US" b="1" dirty="0"/>
              <a:t>Traversal</a:t>
            </a:r>
            <a:r>
              <a:rPr lang="en-US" dirty="0"/>
              <a:t>: how do I move around the DOM tree?</a:t>
            </a:r>
          </a:p>
          <a:p>
            <a:r>
              <a:rPr lang="en-US" b="1" dirty="0"/>
              <a:t>Node Manipulation</a:t>
            </a:r>
            <a:r>
              <a:rPr lang="en-US" dirty="0"/>
              <a:t>: how do I get or set aspects of a DOM node?</a:t>
            </a:r>
          </a:p>
          <a:p>
            <a:r>
              <a:rPr lang="en-US" b="1" dirty="0"/>
              <a:t>Tree Manipulation</a:t>
            </a:r>
            <a:r>
              <a:rPr lang="en-US" dirty="0"/>
              <a:t>: how do I change the structure of the page?</a:t>
            </a:r>
          </a:p>
        </p:txBody>
      </p:sp>
      <p:pic>
        <p:nvPicPr>
          <p:cNvPr id="4" name="Picture 2" descr="DOM tree">
            <a:extLst>
              <a:ext uri="{FF2B5EF4-FFF2-40B4-BE49-F238E27FC236}">
                <a16:creationId xmlns:a16="http://schemas.microsoft.com/office/drawing/2014/main" id="{35742996-8D20-A88D-E579-ACB3F53F7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246412"/>
            <a:ext cx="5459892" cy="284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80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5502-2515-E99C-F486-CD0ED793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/ DOM Selector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504DDE-D75D-D8C2-A012-5C9976D98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758" y="2329220"/>
            <a:ext cx="11164484" cy="3177584"/>
          </a:xfrm>
        </p:spPr>
      </p:pic>
    </p:spTree>
    <p:extLst>
      <p:ext uri="{BB962C8B-B14F-4D97-AF65-F5344CB8AC3E}">
        <p14:creationId xmlns:p14="http://schemas.microsoft.com/office/powerpoint/2010/main" val="411859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5F3F-7F8A-44CE-C794-6B58B336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jQuery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3B9ED-FB71-F299-32C2-0CABE0946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$ function </a:t>
            </a:r>
            <a:r>
              <a:rPr lang="en-US" b="1" i="1" dirty="0"/>
              <a:t>always</a:t>
            </a:r>
            <a:r>
              <a:rPr lang="en-US" dirty="0"/>
              <a:t> returns an array of elements, even if it only finds a single match. This is called the </a:t>
            </a:r>
            <a:r>
              <a:rPr lang="en-US" b="1" i="1" dirty="0"/>
              <a:t>jQuery object</a:t>
            </a:r>
            <a:r>
              <a:rPr lang="en-US" dirty="0"/>
              <a:t>.</a:t>
            </a:r>
          </a:p>
          <a:p>
            <a:r>
              <a:rPr lang="en-US" dirty="0"/>
              <a:t>The jQuery object wraps the originally selected DOM objects.</a:t>
            </a:r>
          </a:p>
          <a:p>
            <a:r>
              <a:rPr lang="en-US" dirty="0"/>
              <a:t>You can access the actual DOM object by accessing the elements of the jQuery object.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0F3B82-B0F0-A2C7-A2D3-BF77758E7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759" y="3595886"/>
            <a:ext cx="5058481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8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CA47-C771-6103-400F-1C12D61F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8C259-1F95-F971-1F94-AAEB85DD9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jQuery contains powerful methods for changing and manipulating HTML elements and attributes.</a:t>
            </a:r>
          </a:p>
          <a:p>
            <a:r>
              <a:rPr lang="en-US" b="1" i="1" dirty="0"/>
              <a:t>Get</a:t>
            </a:r>
            <a:r>
              <a:rPr lang="en-US" dirty="0"/>
              <a:t> </a:t>
            </a:r>
            <a:r>
              <a:rPr lang="en-US" b="1" i="1" dirty="0"/>
              <a:t>methods</a:t>
            </a:r>
            <a:r>
              <a:rPr lang="en-US" dirty="0"/>
              <a:t> allow you to </a:t>
            </a:r>
            <a:r>
              <a:rPr lang="en-US" b="1" i="1" dirty="0"/>
              <a:t>get</a:t>
            </a:r>
            <a:r>
              <a:rPr lang="en-US" dirty="0"/>
              <a:t> content from the DOM using jQuery.</a:t>
            </a:r>
          </a:p>
          <a:p>
            <a:r>
              <a:rPr lang="en-US" b="1" i="1" dirty="0"/>
              <a:t>Set</a:t>
            </a:r>
            <a:r>
              <a:rPr lang="en-US" dirty="0"/>
              <a:t> </a:t>
            </a:r>
            <a:r>
              <a:rPr lang="en-US" b="1" i="1" dirty="0"/>
              <a:t>methods</a:t>
            </a:r>
            <a:r>
              <a:rPr lang="en-US" dirty="0"/>
              <a:t> allow you to </a:t>
            </a:r>
            <a:r>
              <a:rPr lang="en-US" b="1" i="1" dirty="0"/>
              <a:t>set</a:t>
            </a:r>
            <a:r>
              <a:rPr lang="en-US" dirty="0"/>
              <a:t> content to the DOM using jQuery.</a:t>
            </a:r>
          </a:p>
          <a:p>
            <a:r>
              <a:rPr lang="en-US" dirty="0"/>
              <a:t>Common get/set methods: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.text() </a:t>
            </a:r>
            <a:r>
              <a:rPr lang="en-US" dirty="0"/>
              <a:t>– Sets or returns the text content of selected elements.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.html() </a:t>
            </a:r>
            <a:r>
              <a:rPr lang="en-US" dirty="0"/>
              <a:t>– Sets or returns the content of selected elements (including HTML markup).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val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– Sets or returns the value of form fields.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attr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– Sets or returns attribute values.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.prop() </a:t>
            </a:r>
            <a:r>
              <a:rPr lang="en-US" dirty="0"/>
              <a:t>– Sets or returns the value of specified properties of selected elements.</a:t>
            </a:r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https://codepen.io/michael-dorsey/pen/BabGbGB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9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D91E58-CE37-4EBB-756A-139C6330CA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79880" y="375285"/>
            <a:ext cx="9032240" cy="556726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365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CA47-C771-6103-400F-1C12D61F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8C259-1F95-F971-1F94-AAEB85DD9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jQuery you can easily add new elements to the DOM, and remove existing elements from the DOM.</a:t>
            </a:r>
          </a:p>
          <a:p>
            <a:r>
              <a:rPr lang="en-US" dirty="0"/>
              <a:t>Common add/remove methods: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.append() </a:t>
            </a:r>
            <a:r>
              <a:rPr lang="en-US" dirty="0"/>
              <a:t>– Inserts content </a:t>
            </a:r>
            <a:r>
              <a:rPr lang="en-US" b="1" dirty="0"/>
              <a:t>at the end </a:t>
            </a:r>
            <a:r>
              <a:rPr lang="en-US" dirty="0"/>
              <a:t>of the selected elements.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.prepend() </a:t>
            </a:r>
            <a:r>
              <a:rPr lang="en-US" dirty="0"/>
              <a:t>– Inserts content </a:t>
            </a:r>
            <a:r>
              <a:rPr lang="en-US" b="1" dirty="0"/>
              <a:t>at the beginning </a:t>
            </a:r>
            <a:r>
              <a:rPr lang="en-US" dirty="0"/>
              <a:t>of the selected elements.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.after() </a:t>
            </a:r>
            <a:r>
              <a:rPr lang="en-US" dirty="0"/>
              <a:t>– Inserts content </a:t>
            </a:r>
            <a:r>
              <a:rPr lang="en-US" b="1" dirty="0"/>
              <a:t>after</a:t>
            </a:r>
            <a:r>
              <a:rPr lang="en-US" dirty="0"/>
              <a:t> the selected elements.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.before() </a:t>
            </a:r>
            <a:r>
              <a:rPr lang="en-US" dirty="0"/>
              <a:t>– Inserts content </a:t>
            </a:r>
            <a:r>
              <a:rPr lang="en-US" b="1" dirty="0"/>
              <a:t>before</a:t>
            </a:r>
            <a:r>
              <a:rPr lang="en-US" dirty="0"/>
              <a:t> the selected elements.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.remove() </a:t>
            </a:r>
            <a:r>
              <a:rPr lang="en-US" dirty="0"/>
              <a:t>– Removes the selected element (and its child elements).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.empty() </a:t>
            </a:r>
            <a:r>
              <a:rPr lang="en-US" dirty="0"/>
              <a:t>– Removes the child elements from the selected element.</a:t>
            </a:r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https://codepen.io/michael-dorsey/pen/eYXQoWM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7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3311-19D7-E29F-5ABB-8AFC0ACD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F57A-E145-31EF-9BCD-FDD76EA6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between before(), after(), prepend(), and append()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88D565-E369-C884-E94B-81F258A98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60" y="2302259"/>
            <a:ext cx="9843040" cy="38387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34202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1575</TotalTime>
  <Words>2343</Words>
  <Application>Microsoft Office PowerPoint</Application>
  <PresentationFormat>Widescreen</PresentationFormat>
  <Paragraphs>205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Retrospect</vt:lpstr>
      <vt:lpstr>Lesson 2.2</vt:lpstr>
      <vt:lpstr>Learning Outcomes</vt:lpstr>
      <vt:lpstr>jQuery and the DOM</vt:lpstr>
      <vt:lpstr>jQuery / DOM Selector Comparison</vt:lpstr>
      <vt:lpstr>The jQuery Object</vt:lpstr>
      <vt:lpstr>jQuery HTML</vt:lpstr>
      <vt:lpstr>PowerPoint Presentation</vt:lpstr>
      <vt:lpstr>jQuery HTML</vt:lpstr>
      <vt:lpstr>jQuery HTML</vt:lpstr>
      <vt:lpstr>jQuery CSS</vt:lpstr>
      <vt:lpstr>jQuery Dimensions</vt:lpstr>
      <vt:lpstr>PowerPoint Presentation</vt:lpstr>
      <vt:lpstr>jQuery Traversing</vt:lpstr>
      <vt:lpstr>jQuery Traversing</vt:lpstr>
      <vt:lpstr>jQuery Traversing</vt:lpstr>
      <vt:lpstr>Practice Activity</vt:lpstr>
      <vt:lpstr>jQuery Events</vt:lpstr>
      <vt:lpstr>jQuery Events</vt:lpstr>
      <vt:lpstr>jQuery Events</vt:lpstr>
      <vt:lpstr>jQuery Effects</vt:lpstr>
      <vt:lpstr>jQuery Effects</vt:lpstr>
      <vt:lpstr>jQuery Effects</vt:lpstr>
      <vt:lpstr>jQuery Chaining</vt:lpstr>
      <vt:lpstr>Micro-blog Example</vt:lpstr>
      <vt:lpstr>Assessment Review</vt:lpstr>
      <vt:lpstr>For next class</vt:lpstr>
      <vt:lpstr>References</vt:lpstr>
    </vt:vector>
  </TitlesOfParts>
  <Company>Bow Valley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1.1 and 1.2</dc:title>
  <dc:creator>Michael Dorsey</dc:creator>
  <cp:lastModifiedBy>Michael Dorsey</cp:lastModifiedBy>
  <cp:revision>1</cp:revision>
  <dcterms:created xsi:type="dcterms:W3CDTF">2023-09-05T15:46:04Z</dcterms:created>
  <dcterms:modified xsi:type="dcterms:W3CDTF">2024-07-22T15:28:15Z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0cf1ce-8cdf-4ab4-bc8c-1b18f9d490a2_Enabled">
    <vt:lpwstr>true</vt:lpwstr>
  </property>
  <property fmtid="{D5CDD505-2E9C-101B-9397-08002B2CF9AE}" pid="3" name="MSIP_Label_d50cf1ce-8cdf-4ab4-bc8c-1b18f9d490a2_SetDate">
    <vt:lpwstr>2024-07-18T17:48:47Z</vt:lpwstr>
  </property>
  <property fmtid="{D5CDD505-2E9C-101B-9397-08002B2CF9AE}" pid="4" name="MSIP_Label_d50cf1ce-8cdf-4ab4-bc8c-1b18f9d490a2_Method">
    <vt:lpwstr>Standard</vt:lpwstr>
  </property>
  <property fmtid="{D5CDD505-2E9C-101B-9397-08002B2CF9AE}" pid="5" name="MSIP_Label_d50cf1ce-8cdf-4ab4-bc8c-1b18f9d490a2_Name">
    <vt:lpwstr>General</vt:lpwstr>
  </property>
  <property fmtid="{D5CDD505-2E9C-101B-9397-08002B2CF9AE}" pid="6" name="MSIP_Label_d50cf1ce-8cdf-4ab4-bc8c-1b18f9d490a2_SiteId">
    <vt:lpwstr>8f11c6f4-648e-4c0c-bb99-96e8408a8e2a</vt:lpwstr>
  </property>
  <property fmtid="{D5CDD505-2E9C-101B-9397-08002B2CF9AE}" pid="7" name="MSIP_Label_d50cf1ce-8cdf-4ab4-bc8c-1b18f9d490a2_ActionId">
    <vt:lpwstr>7c32b21e-c75d-4165-a93f-c925c6b63ab8</vt:lpwstr>
  </property>
  <property fmtid="{D5CDD505-2E9C-101B-9397-08002B2CF9AE}" pid="8" name="MSIP_Label_d50cf1ce-8cdf-4ab4-bc8c-1b18f9d490a2_ContentBits">
    <vt:lpwstr>2</vt:lpwstr>
  </property>
  <property fmtid="{D5CDD505-2E9C-101B-9397-08002B2CF9AE}" pid="9" name="ClassificationContentMarkingFooterLocations">
    <vt:lpwstr>Retrospect:11</vt:lpwstr>
  </property>
  <property fmtid="{D5CDD505-2E9C-101B-9397-08002B2CF9AE}" pid="10" name="ClassificationContentMarkingFooterText">
    <vt:lpwstr>Classification: General</vt:lpwstr>
  </property>
</Properties>
</file>