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74" r:id="rId2"/>
    <p:sldId id="275" r:id="rId3"/>
    <p:sldId id="325" r:id="rId4"/>
    <p:sldId id="326" r:id="rId5"/>
    <p:sldId id="327" r:id="rId6"/>
    <p:sldId id="328" r:id="rId7"/>
    <p:sldId id="329" r:id="rId8"/>
    <p:sldId id="333" r:id="rId9"/>
    <p:sldId id="334" r:id="rId10"/>
    <p:sldId id="335" r:id="rId11"/>
    <p:sldId id="330" r:id="rId12"/>
    <p:sldId id="331" r:id="rId13"/>
    <p:sldId id="332" r:id="rId14"/>
    <p:sldId id="318" r:id="rId15"/>
    <p:sldId id="319" r:id="rId16"/>
    <p:sldId id="320" r:id="rId17"/>
    <p:sldId id="321" r:id="rId18"/>
    <p:sldId id="324" r:id="rId19"/>
    <p:sldId id="322" r:id="rId20"/>
    <p:sldId id="336" r:id="rId21"/>
    <p:sldId id="337" r:id="rId22"/>
    <p:sldId id="338" r:id="rId23"/>
    <p:sldId id="341" r:id="rId24"/>
    <p:sldId id="340" r:id="rId25"/>
    <p:sldId id="342" r:id="rId26"/>
    <p:sldId id="343" r:id="rId27"/>
    <p:sldId id="291" r:id="rId28"/>
    <p:sldId id="292" r:id="rId29"/>
    <p:sldId id="293" r:id="rId30"/>
    <p:sldId id="294" r:id="rId31"/>
    <p:sldId id="296" r:id="rId32"/>
    <p:sldId id="297" r:id="rId33"/>
    <p:sldId id="298" r:id="rId34"/>
    <p:sldId id="299" r:id="rId35"/>
    <p:sldId id="300" r:id="rId36"/>
    <p:sldId id="301" r:id="rId37"/>
    <p:sldId id="295" r:id="rId38"/>
    <p:sldId id="303" r:id="rId39"/>
    <p:sldId id="305" r:id="rId40"/>
    <p:sldId id="304" r:id="rId41"/>
    <p:sldId id="306" r:id="rId42"/>
    <p:sldId id="307" r:id="rId43"/>
    <p:sldId id="308" r:id="rId44"/>
    <p:sldId id="316" r:id="rId45"/>
    <p:sldId id="344" r:id="rId46"/>
    <p:sldId id="29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19B0A-8E4B-4D96-847C-685F771A6873}" v="2" dt="2024-07-18T18:10:13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8" autoAdjust="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700EA6BB-5626-496E-839C-00C26AAC9AF8}"/>
    <pc:docChg chg="undo custSel addSld delSld modSld sldOrd">
      <pc:chgData name="Michael Dorsey" userId="55fe7d32-ca7a-42b8-bfd4-8c73c44449d5" providerId="ADAL" clId="{700EA6BB-5626-496E-839C-00C26AAC9AF8}" dt="2024-02-12T20:06:06.851" v="4496" actId="20577"/>
      <pc:docMkLst>
        <pc:docMk/>
      </pc:docMkLst>
      <pc:sldChg chg="modSp mod">
        <pc:chgData name="Michael Dorsey" userId="55fe7d32-ca7a-42b8-bfd4-8c73c44449d5" providerId="ADAL" clId="{700EA6BB-5626-496E-839C-00C26AAC9AF8}" dt="2024-02-09T16:12:25.252" v="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00EA6BB-5626-496E-839C-00C26AAC9AF8}" dt="2024-02-09T16:12:25.252" v="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addSp delSp mod">
        <pc:chgData name="Michael Dorsey" userId="55fe7d32-ca7a-42b8-bfd4-8c73c44449d5" providerId="ADAL" clId="{700EA6BB-5626-496E-839C-00C26AAC9AF8}" dt="2024-02-09T16:16:49.499" v="33" actId="22"/>
        <pc:sldMkLst>
          <pc:docMk/>
          <pc:sldMk cId="3783743299" sldId="275"/>
        </pc:sldMkLst>
        <pc:spChg chg="add del">
          <ac:chgData name="Michael Dorsey" userId="55fe7d32-ca7a-42b8-bfd4-8c73c44449d5" providerId="ADAL" clId="{700EA6BB-5626-496E-839C-00C26AAC9AF8}" dt="2024-02-09T16:16:49.499" v="33" actId="22"/>
          <ac:spMkLst>
            <pc:docMk/>
            <pc:sldMk cId="3783743299" sldId="275"/>
            <ac:spMk id="5" creationId="{2D859AC9-E57F-ACEB-177F-B7A380FF1402}"/>
          </ac:spMkLst>
        </pc:spChg>
      </pc:sldChg>
      <pc:sldChg chg="modSp mod">
        <pc:chgData name="Michael Dorsey" userId="55fe7d32-ca7a-42b8-bfd4-8c73c44449d5" providerId="ADAL" clId="{700EA6BB-5626-496E-839C-00C26AAC9AF8}" dt="2024-02-09T17:43:48.824" v="287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700EA6BB-5626-496E-839C-00C26AAC9AF8}" dt="2024-02-09T17:43:48.824" v="287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700EA6BB-5626-496E-839C-00C26AAC9AF8}" dt="2024-02-09T16:12:07.88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700EA6BB-5626-496E-839C-00C26AAC9AF8}" dt="2024-02-09T16:11:32.210" v="0" actId="47"/>
        <pc:sldMkLst>
          <pc:docMk/>
          <pc:sldMk cId="1926716871" sldId="309"/>
        </pc:sldMkLst>
      </pc:sldChg>
      <pc:sldChg chg="modSp mod">
        <pc:chgData name="Michael Dorsey" userId="55fe7d32-ca7a-42b8-bfd4-8c73c44449d5" providerId="ADAL" clId="{700EA6BB-5626-496E-839C-00C26AAC9AF8}" dt="2024-02-09T16:11:49.900" v="10" actId="20577"/>
        <pc:sldMkLst>
          <pc:docMk/>
          <pc:sldMk cId="1526986531" sldId="311"/>
        </pc:sldMkLst>
        <pc:spChg chg="mod">
          <ac:chgData name="Michael Dorsey" userId="55fe7d32-ca7a-42b8-bfd4-8c73c44449d5" providerId="ADAL" clId="{700EA6BB-5626-496E-839C-00C26AAC9AF8}" dt="2024-02-09T16:11:49.900" v="10" actId="20577"/>
          <ac:spMkLst>
            <pc:docMk/>
            <pc:sldMk cId="1526986531" sldId="311"/>
            <ac:spMk id="2" creationId="{ACBB2D62-21D9-9645-98A2-D8DF1423DD50}"/>
          </ac:spMkLst>
        </pc:spChg>
      </pc:sldChg>
      <pc:sldChg chg="modSp new mod ord">
        <pc:chgData name="Michael Dorsey" userId="55fe7d32-ca7a-42b8-bfd4-8c73c44449d5" providerId="ADAL" clId="{700EA6BB-5626-496E-839C-00C26AAC9AF8}" dt="2024-02-12T20:06:06.851" v="4496" actId="20577"/>
        <pc:sldMkLst>
          <pc:docMk/>
          <pc:sldMk cId="311717700" sldId="312"/>
        </pc:sldMkLst>
        <pc:spChg chg="mod">
          <ac:chgData name="Michael Dorsey" userId="55fe7d32-ca7a-42b8-bfd4-8c73c44449d5" providerId="ADAL" clId="{700EA6BB-5626-496E-839C-00C26AAC9AF8}" dt="2024-02-09T17:41:44.843" v="2747" actId="20577"/>
          <ac:spMkLst>
            <pc:docMk/>
            <pc:sldMk cId="311717700" sldId="312"/>
            <ac:spMk id="2" creationId="{DBEFA0D7-FBF4-5D0E-000A-7B482B9E2A6B}"/>
          </ac:spMkLst>
        </pc:spChg>
        <pc:spChg chg="mod">
          <ac:chgData name="Michael Dorsey" userId="55fe7d32-ca7a-42b8-bfd4-8c73c44449d5" providerId="ADAL" clId="{700EA6BB-5626-496E-839C-00C26AAC9AF8}" dt="2024-02-12T20:06:06.851" v="4496" actId="20577"/>
          <ac:spMkLst>
            <pc:docMk/>
            <pc:sldMk cId="311717700" sldId="312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3.397" v="1" actId="47"/>
        <pc:sldMkLst>
          <pc:docMk/>
          <pc:sldMk cId="4026561976" sldId="312"/>
        </pc:sldMkLst>
      </pc:sldChg>
      <pc:sldChg chg="del">
        <pc:chgData name="Michael Dorsey" userId="55fe7d32-ca7a-42b8-bfd4-8c73c44449d5" providerId="ADAL" clId="{700EA6BB-5626-496E-839C-00C26AAC9AF8}" dt="2024-02-09T16:11:42.495" v="6" actId="47"/>
        <pc:sldMkLst>
          <pc:docMk/>
          <pc:sldMk cId="109199830" sldId="313"/>
        </pc:sldMkLst>
      </pc:sldChg>
      <pc:sldChg chg="modSp add mod ord">
        <pc:chgData name="Michael Dorsey" userId="55fe7d32-ca7a-42b8-bfd4-8c73c44449d5" providerId="ADAL" clId="{700EA6BB-5626-496E-839C-00C26AAC9AF8}" dt="2024-02-09T18:12:08.454" v="3499" actId="27636"/>
        <pc:sldMkLst>
          <pc:docMk/>
          <pc:sldMk cId="1000351309" sldId="313"/>
        </pc:sldMkLst>
        <pc:spChg chg="mod">
          <ac:chgData name="Michael Dorsey" userId="55fe7d32-ca7a-42b8-bfd4-8c73c44449d5" providerId="ADAL" clId="{700EA6BB-5626-496E-839C-00C26AAC9AF8}" dt="2024-02-09T18:12:08.454" v="3499" actId="27636"/>
          <ac:spMkLst>
            <pc:docMk/>
            <pc:sldMk cId="1000351309" sldId="313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6.001" v="3" actId="47"/>
        <pc:sldMkLst>
          <pc:docMk/>
          <pc:sldMk cId="300977419" sldId="314"/>
        </pc:sldMkLst>
      </pc:sldChg>
      <pc:sldChg chg="modSp new mod">
        <pc:chgData name="Michael Dorsey" userId="55fe7d32-ca7a-42b8-bfd4-8c73c44449d5" providerId="ADAL" clId="{700EA6BB-5626-496E-839C-00C26AAC9AF8}" dt="2024-02-09T17:26:41.618" v="2213" actId="403"/>
        <pc:sldMkLst>
          <pc:docMk/>
          <pc:sldMk cId="461118335" sldId="314"/>
        </pc:sldMkLst>
        <pc:spChg chg="mod">
          <ac:chgData name="Michael Dorsey" userId="55fe7d32-ca7a-42b8-bfd4-8c73c44449d5" providerId="ADAL" clId="{700EA6BB-5626-496E-839C-00C26AAC9AF8}" dt="2024-02-09T17:25:19.160" v="2150" actId="20577"/>
          <ac:spMkLst>
            <pc:docMk/>
            <pc:sldMk cId="461118335" sldId="314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7:26:41.618" v="2213" actId="403"/>
          <ac:spMkLst>
            <pc:docMk/>
            <pc:sldMk cId="461118335" sldId="314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7.505" v="4" actId="47"/>
        <pc:sldMkLst>
          <pc:docMk/>
          <pc:sldMk cId="18689285" sldId="315"/>
        </pc:sldMkLst>
      </pc:sldChg>
      <pc:sldChg chg="addSp modSp new mod ord">
        <pc:chgData name="Michael Dorsey" userId="55fe7d32-ca7a-42b8-bfd4-8c73c44449d5" providerId="ADAL" clId="{700EA6BB-5626-496E-839C-00C26AAC9AF8}" dt="2024-02-09T17:55:24.198" v="3375" actId="20577"/>
        <pc:sldMkLst>
          <pc:docMk/>
          <pc:sldMk cId="3953324144" sldId="315"/>
        </pc:sldMkLst>
        <pc:spChg chg="mod">
          <ac:chgData name="Michael Dorsey" userId="55fe7d32-ca7a-42b8-bfd4-8c73c44449d5" providerId="ADAL" clId="{700EA6BB-5626-496E-839C-00C26AAC9AF8}" dt="2024-02-09T17:16:12.008" v="1607"/>
          <ac:spMkLst>
            <pc:docMk/>
            <pc:sldMk cId="3953324144" sldId="315"/>
            <ac:spMk id="2" creationId="{27C2E01A-862B-8FD6-B5C1-A8FDD0B1140D}"/>
          </ac:spMkLst>
        </pc:spChg>
        <pc:spChg chg="mod">
          <ac:chgData name="Michael Dorsey" userId="55fe7d32-ca7a-42b8-bfd4-8c73c44449d5" providerId="ADAL" clId="{700EA6BB-5626-496E-839C-00C26AAC9AF8}" dt="2024-02-09T17:55:24.198" v="3375" actId="20577"/>
          <ac:spMkLst>
            <pc:docMk/>
            <pc:sldMk cId="3953324144" sldId="315"/>
            <ac:spMk id="3" creationId="{5D870ABC-7962-12B3-DAC9-0FD58C9CF770}"/>
          </ac:spMkLst>
        </pc:spChg>
        <pc:picChg chg="add mod">
          <ac:chgData name="Michael Dorsey" userId="55fe7d32-ca7a-42b8-bfd4-8c73c44449d5" providerId="ADAL" clId="{700EA6BB-5626-496E-839C-00C26AAC9AF8}" dt="2024-02-09T17:21:21.116" v="2056" actId="1076"/>
          <ac:picMkLst>
            <pc:docMk/>
            <pc:sldMk cId="3953324144" sldId="315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21:25.639" v="2058" actId="14100"/>
          <ac:picMkLst>
            <pc:docMk/>
            <pc:sldMk cId="3953324144" sldId="315"/>
            <ac:picMk id="7" creationId="{7A167517-3094-F856-B3F4-5001D94BF464}"/>
          </ac:picMkLst>
        </pc:picChg>
      </pc:sldChg>
      <pc:sldChg chg="modSp add mod ord">
        <pc:chgData name="Michael Dorsey" userId="55fe7d32-ca7a-42b8-bfd4-8c73c44449d5" providerId="ADAL" clId="{700EA6BB-5626-496E-839C-00C26AAC9AF8}" dt="2024-02-09T18:24:34.854" v="3544" actId="20577"/>
        <pc:sldMkLst>
          <pc:docMk/>
          <pc:sldMk cId="2093019017" sldId="316"/>
        </pc:sldMkLst>
        <pc:spChg chg="mod">
          <ac:chgData name="Michael Dorsey" userId="55fe7d32-ca7a-42b8-bfd4-8c73c44449d5" providerId="ADAL" clId="{700EA6BB-5626-496E-839C-00C26AAC9AF8}" dt="2024-02-09T17:39:09.052" v="2745" actId="20577"/>
          <ac:spMkLst>
            <pc:docMk/>
            <pc:sldMk cId="2093019017" sldId="316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8:24:34.854" v="3544" actId="20577"/>
          <ac:spMkLst>
            <pc:docMk/>
            <pc:sldMk cId="2093019017" sldId="316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9.115" v="5" actId="47"/>
        <pc:sldMkLst>
          <pc:docMk/>
          <pc:sldMk cId="3999163914" sldId="316"/>
        </pc:sldMkLst>
      </pc:sldChg>
      <pc:sldChg chg="addSp modSp add mod modNotesTx">
        <pc:chgData name="Michael Dorsey" userId="55fe7d32-ca7a-42b8-bfd4-8c73c44449d5" providerId="ADAL" clId="{700EA6BB-5626-496E-839C-00C26AAC9AF8}" dt="2024-02-12T19:49:01.852" v="4495" actId="20577"/>
        <pc:sldMkLst>
          <pc:docMk/>
          <pc:sldMk cId="2518340530" sldId="317"/>
        </pc:sldMkLst>
        <pc:spChg chg="mod">
          <ac:chgData name="Michael Dorsey" userId="55fe7d32-ca7a-42b8-bfd4-8c73c44449d5" providerId="ADAL" clId="{700EA6BB-5626-496E-839C-00C26AAC9AF8}" dt="2024-02-09T17:29:01.772" v="2320" actId="113"/>
          <ac:spMkLst>
            <pc:docMk/>
            <pc:sldMk cId="2518340530" sldId="317"/>
            <ac:spMk id="3" creationId="{D9AF94DE-44A0-8177-FCC5-1E8E7A67F3EE}"/>
          </ac:spMkLst>
        </pc:spChg>
        <pc:picChg chg="add mod">
          <ac:chgData name="Michael Dorsey" userId="55fe7d32-ca7a-42b8-bfd4-8c73c44449d5" providerId="ADAL" clId="{700EA6BB-5626-496E-839C-00C26AAC9AF8}" dt="2024-02-09T17:28:17.054" v="2316" actId="1076"/>
          <ac:picMkLst>
            <pc:docMk/>
            <pc:sldMk cId="2518340530" sldId="317"/>
            <ac:picMk id="5" creationId="{375CE8C0-8562-E469-7E55-5430767CC27E}"/>
          </ac:picMkLst>
        </pc:picChg>
      </pc:sldChg>
      <pc:sldChg chg="del">
        <pc:chgData name="Michael Dorsey" userId="55fe7d32-ca7a-42b8-bfd4-8c73c44449d5" providerId="ADAL" clId="{700EA6BB-5626-496E-839C-00C26AAC9AF8}" dt="2024-02-09T16:11:43.828" v="7" actId="47"/>
        <pc:sldMkLst>
          <pc:docMk/>
          <pc:sldMk cId="3166939414" sldId="317"/>
        </pc:sldMkLst>
      </pc:sldChg>
      <pc:sldChg chg="addSp delSp modSp add mod">
        <pc:chgData name="Michael Dorsey" userId="55fe7d32-ca7a-42b8-bfd4-8c73c44449d5" providerId="ADAL" clId="{700EA6BB-5626-496E-839C-00C26AAC9AF8}" dt="2024-02-09T17:33:11.430" v="2601" actId="6549"/>
        <pc:sldMkLst>
          <pc:docMk/>
          <pc:sldMk cId="1281240212" sldId="318"/>
        </pc:sldMkLst>
        <pc:spChg chg="mod">
          <ac:chgData name="Michael Dorsey" userId="55fe7d32-ca7a-42b8-bfd4-8c73c44449d5" providerId="ADAL" clId="{700EA6BB-5626-496E-839C-00C26AAC9AF8}" dt="2024-02-09T17:33:11.430" v="2601" actId="6549"/>
          <ac:spMkLst>
            <pc:docMk/>
            <pc:sldMk cId="1281240212" sldId="318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1:48.022" v="2535" actId="478"/>
          <ac:picMkLst>
            <pc:docMk/>
            <pc:sldMk cId="1281240212" sldId="318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2:50.088" v="2543" actId="1076"/>
          <ac:picMkLst>
            <pc:docMk/>
            <pc:sldMk cId="1281240212" sldId="318"/>
            <ac:picMk id="6" creationId="{D487CADA-3A22-806A-1102-B3A7CAA9141B}"/>
          </ac:picMkLst>
        </pc:picChg>
      </pc:sldChg>
      <pc:sldChg chg="del">
        <pc:chgData name="Michael Dorsey" userId="55fe7d32-ca7a-42b8-bfd4-8c73c44449d5" providerId="ADAL" clId="{700EA6BB-5626-496E-839C-00C26AAC9AF8}" dt="2024-02-09T16:11:34.407" v="2" actId="47"/>
        <pc:sldMkLst>
          <pc:docMk/>
          <pc:sldMk cId="4033330558" sldId="318"/>
        </pc:sldMkLst>
      </pc:sldChg>
      <pc:sldChg chg="modSp add del mod">
        <pc:chgData name="Michael Dorsey" userId="55fe7d32-ca7a-42b8-bfd4-8c73c44449d5" providerId="ADAL" clId="{700EA6BB-5626-496E-839C-00C26AAC9AF8}" dt="2024-02-09T17:34:14.620" v="2612" actId="47"/>
        <pc:sldMkLst>
          <pc:docMk/>
          <pc:sldMk cId="1287243563" sldId="319"/>
        </pc:sldMkLst>
        <pc:spChg chg="mod">
          <ac:chgData name="Michael Dorsey" userId="55fe7d32-ca7a-42b8-bfd4-8c73c44449d5" providerId="ADAL" clId="{700EA6BB-5626-496E-839C-00C26AAC9AF8}" dt="2024-02-09T17:34:01.465" v="2611" actId="20577"/>
          <ac:spMkLst>
            <pc:docMk/>
            <pc:sldMk cId="1287243563" sldId="319"/>
            <ac:spMk id="3" creationId="{D9AF94DE-44A0-8177-FCC5-1E8E7A67F3EE}"/>
          </ac:spMkLst>
        </pc:spChg>
      </pc:sldChg>
      <pc:sldChg chg="addSp delSp modSp add mod ord">
        <pc:chgData name="Michael Dorsey" userId="55fe7d32-ca7a-42b8-bfd4-8c73c44449d5" providerId="ADAL" clId="{700EA6BB-5626-496E-839C-00C26AAC9AF8}" dt="2024-02-09T17:35:31.310" v="2697" actId="20577"/>
        <pc:sldMkLst>
          <pc:docMk/>
          <pc:sldMk cId="1621998341" sldId="319"/>
        </pc:sldMkLst>
        <pc:spChg chg="mod">
          <ac:chgData name="Michael Dorsey" userId="55fe7d32-ca7a-42b8-bfd4-8c73c44449d5" providerId="ADAL" clId="{700EA6BB-5626-496E-839C-00C26AAC9AF8}" dt="2024-02-09T17:35:31.310" v="2697" actId="20577"/>
          <ac:spMkLst>
            <pc:docMk/>
            <pc:sldMk cId="1621998341" sldId="319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4:47.224" v="2667" actId="478"/>
          <ac:picMkLst>
            <pc:docMk/>
            <pc:sldMk cId="1621998341" sldId="319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5:15.725" v="2673" actId="1076"/>
          <ac:picMkLst>
            <pc:docMk/>
            <pc:sldMk cId="1621998341" sldId="319"/>
            <ac:picMk id="6" creationId="{95CB686B-3EF4-BF15-83B1-DF7169CC6BB3}"/>
          </ac:picMkLst>
        </pc:picChg>
      </pc:sldChg>
      <pc:sldChg chg="addSp delSp modSp add mod modClrScheme chgLayout">
        <pc:chgData name="Michael Dorsey" userId="55fe7d32-ca7a-42b8-bfd4-8c73c44449d5" providerId="ADAL" clId="{700EA6BB-5626-496E-839C-00C26AAC9AF8}" dt="2024-02-09T18:11:52.343" v="3497" actId="403"/>
        <pc:sldMkLst>
          <pc:docMk/>
          <pc:sldMk cId="246829289" sldId="320"/>
        </pc:sldMkLst>
        <pc:spChg chg="del mod ord">
          <ac:chgData name="Michael Dorsey" userId="55fe7d32-ca7a-42b8-bfd4-8c73c44449d5" providerId="ADAL" clId="{700EA6BB-5626-496E-839C-00C26AAC9AF8}" dt="2024-02-09T17:37:20.400" v="2732" actId="478"/>
          <ac:spMkLst>
            <pc:docMk/>
            <pc:sldMk cId="246829289" sldId="320"/>
            <ac:spMk id="2" creationId="{CB237FB5-5E53-55DF-3E6E-8674A6F9887D}"/>
          </ac:spMkLst>
        </pc:spChg>
        <pc:spChg chg="del mod">
          <ac:chgData name="Michael Dorsey" userId="55fe7d32-ca7a-42b8-bfd4-8c73c44449d5" providerId="ADAL" clId="{700EA6BB-5626-496E-839C-00C26AAC9AF8}" dt="2024-02-09T17:36:59.140" v="2727" actId="478"/>
          <ac:spMkLst>
            <pc:docMk/>
            <pc:sldMk cId="246829289" sldId="320"/>
            <ac:spMk id="3" creationId="{D9AF94DE-44A0-8177-FCC5-1E8E7A67F3EE}"/>
          </ac:spMkLst>
        </pc:spChg>
        <pc:spChg chg="add mod">
          <ac:chgData name="Michael Dorsey" userId="55fe7d32-ca7a-42b8-bfd4-8c73c44449d5" providerId="ADAL" clId="{700EA6BB-5626-496E-839C-00C26AAC9AF8}" dt="2024-02-09T18:11:52.343" v="3497" actId="403"/>
          <ac:spMkLst>
            <pc:docMk/>
            <pc:sldMk cId="246829289" sldId="320"/>
            <ac:spMk id="9" creationId="{FE7B206C-FEDC-F713-70C5-F5E321E51E59}"/>
          </ac:spMkLst>
        </pc:spChg>
        <pc:picChg chg="add del mod">
          <ac:chgData name="Michael Dorsey" userId="55fe7d32-ca7a-42b8-bfd4-8c73c44449d5" providerId="ADAL" clId="{700EA6BB-5626-496E-839C-00C26AAC9AF8}" dt="2024-02-09T17:37:40.071" v="2733" actId="478"/>
          <ac:picMkLst>
            <pc:docMk/>
            <pc:sldMk cId="246829289" sldId="320"/>
            <ac:picMk id="5" creationId="{2400E6E5-BC01-ADA4-5439-A36A3FFD618A}"/>
          </ac:picMkLst>
        </pc:picChg>
        <pc:picChg chg="del">
          <ac:chgData name="Michael Dorsey" userId="55fe7d32-ca7a-42b8-bfd4-8c73c44449d5" providerId="ADAL" clId="{700EA6BB-5626-496E-839C-00C26AAC9AF8}" dt="2024-02-09T17:36:14.213" v="2699" actId="478"/>
          <ac:picMkLst>
            <pc:docMk/>
            <pc:sldMk cId="246829289" sldId="320"/>
            <ac:picMk id="6" creationId="{95CB686B-3EF4-BF15-83B1-DF7169CC6BB3}"/>
          </ac:picMkLst>
        </pc:picChg>
        <pc:picChg chg="add mod">
          <ac:chgData name="Michael Dorsey" userId="55fe7d32-ca7a-42b8-bfd4-8c73c44449d5" providerId="ADAL" clId="{700EA6BB-5626-496E-839C-00C26AAC9AF8}" dt="2024-02-09T18:10:58.068" v="3422" actId="1037"/>
          <ac:picMkLst>
            <pc:docMk/>
            <pc:sldMk cId="246829289" sldId="320"/>
            <ac:picMk id="8" creationId="{31003614-4CF0-EAB5-31DE-56173FC1ACF5}"/>
          </ac:picMkLst>
        </pc:picChg>
      </pc:sldChg>
      <pc:sldChg chg="addSp modSp new mod modNotesTx">
        <pc:chgData name="Michael Dorsey" userId="55fe7d32-ca7a-42b8-bfd4-8c73c44449d5" providerId="ADAL" clId="{700EA6BB-5626-496E-839C-00C26AAC9AF8}" dt="2024-02-09T18:12:26.084" v="3502" actId="1076"/>
        <pc:sldMkLst>
          <pc:docMk/>
          <pc:sldMk cId="223552787" sldId="321"/>
        </pc:sldMkLst>
        <pc:spChg chg="mod">
          <ac:chgData name="Michael Dorsey" userId="55fe7d32-ca7a-42b8-bfd4-8c73c44449d5" providerId="ADAL" clId="{700EA6BB-5626-496E-839C-00C26AAC9AF8}" dt="2024-02-09T17:42:51.709" v="2751"/>
          <ac:spMkLst>
            <pc:docMk/>
            <pc:sldMk cId="223552787" sldId="321"/>
            <ac:spMk id="2" creationId="{26AEA2B6-D079-5D01-6782-D7695DD9DB60}"/>
          </ac:spMkLst>
        </pc:spChg>
        <pc:spChg chg="mod">
          <ac:chgData name="Michael Dorsey" userId="55fe7d32-ca7a-42b8-bfd4-8c73c44449d5" providerId="ADAL" clId="{700EA6BB-5626-496E-839C-00C26AAC9AF8}" dt="2024-02-09T18:12:20.115" v="3501" actId="27636"/>
          <ac:spMkLst>
            <pc:docMk/>
            <pc:sldMk cId="223552787" sldId="321"/>
            <ac:spMk id="3" creationId="{457A582C-1F88-1A19-B05C-4C30C730C5B2}"/>
          </ac:spMkLst>
        </pc:spChg>
        <pc:picChg chg="add mod">
          <ac:chgData name="Michael Dorsey" userId="55fe7d32-ca7a-42b8-bfd4-8c73c44449d5" providerId="ADAL" clId="{700EA6BB-5626-496E-839C-00C26AAC9AF8}" dt="2024-02-09T18:12:26.084" v="3502" actId="1076"/>
          <ac:picMkLst>
            <pc:docMk/>
            <pc:sldMk cId="223552787" sldId="321"/>
            <ac:picMk id="5" creationId="{215B1631-DEE7-1950-39ED-36DF3FA103F3}"/>
          </ac:picMkLst>
        </pc:picChg>
      </pc:sldChg>
      <pc:sldChg chg="addSp delSp modSp add mod">
        <pc:chgData name="Michael Dorsey" userId="55fe7d32-ca7a-42b8-bfd4-8c73c44449d5" providerId="ADAL" clId="{700EA6BB-5626-496E-839C-00C26AAC9AF8}" dt="2024-02-09T17:55:51.475" v="3379" actId="1076"/>
        <pc:sldMkLst>
          <pc:docMk/>
          <pc:sldMk cId="3049418872" sldId="322"/>
        </pc:sldMkLst>
        <pc:spChg chg="mod">
          <ac:chgData name="Michael Dorsey" userId="55fe7d32-ca7a-42b8-bfd4-8c73c44449d5" providerId="ADAL" clId="{700EA6BB-5626-496E-839C-00C26AAC9AF8}" dt="2024-02-09T17:55:35.250" v="3376" actId="14"/>
          <ac:spMkLst>
            <pc:docMk/>
            <pc:sldMk cId="3049418872" sldId="322"/>
            <ac:spMk id="3" creationId="{5D870ABC-7962-12B3-DAC9-0FD58C9CF770}"/>
          </ac:spMkLst>
        </pc:spChg>
        <pc:picChg chg="del">
          <ac:chgData name="Michael Dorsey" userId="55fe7d32-ca7a-42b8-bfd4-8c73c44449d5" providerId="ADAL" clId="{700EA6BB-5626-496E-839C-00C26AAC9AF8}" dt="2024-02-09T17:53:41.540" v="3329" actId="478"/>
          <ac:picMkLst>
            <pc:docMk/>
            <pc:sldMk cId="3049418872" sldId="322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55:51.475" v="3379" actId="1076"/>
          <ac:picMkLst>
            <pc:docMk/>
            <pc:sldMk cId="3049418872" sldId="322"/>
            <ac:picMk id="6" creationId="{F6A80E20-C6EE-15BD-86D7-138E9395C0AC}"/>
          </ac:picMkLst>
        </pc:picChg>
        <pc:picChg chg="del">
          <ac:chgData name="Michael Dorsey" userId="55fe7d32-ca7a-42b8-bfd4-8c73c44449d5" providerId="ADAL" clId="{700EA6BB-5626-496E-839C-00C26AAC9AF8}" dt="2024-02-09T17:53:42.218" v="3330" actId="478"/>
          <ac:picMkLst>
            <pc:docMk/>
            <pc:sldMk cId="3049418872" sldId="322"/>
            <ac:picMk id="7" creationId="{7A167517-3094-F856-B3F4-5001D94BF464}"/>
          </ac:picMkLst>
        </pc:picChg>
      </pc:sldChg>
      <pc:sldChg chg="modSp new mod">
        <pc:chgData name="Michael Dorsey" userId="55fe7d32-ca7a-42b8-bfd4-8c73c44449d5" providerId="ADAL" clId="{700EA6BB-5626-496E-839C-00C26AAC9AF8}" dt="2024-02-09T19:00:53.093" v="4475" actId="113"/>
        <pc:sldMkLst>
          <pc:docMk/>
          <pc:sldMk cId="4222239233" sldId="323"/>
        </pc:sldMkLst>
        <pc:spChg chg="mod">
          <ac:chgData name="Michael Dorsey" userId="55fe7d32-ca7a-42b8-bfd4-8c73c44449d5" providerId="ADAL" clId="{700EA6BB-5626-496E-839C-00C26AAC9AF8}" dt="2024-02-09T18:39:40.499" v="3888" actId="20577"/>
          <ac:spMkLst>
            <pc:docMk/>
            <pc:sldMk cId="4222239233" sldId="323"/>
            <ac:spMk id="2" creationId="{FB9ECB35-AC28-6180-F42D-10300A70FC3B}"/>
          </ac:spMkLst>
        </pc:spChg>
        <pc:spChg chg="mod">
          <ac:chgData name="Michael Dorsey" userId="55fe7d32-ca7a-42b8-bfd4-8c73c44449d5" providerId="ADAL" clId="{700EA6BB-5626-496E-839C-00C26AAC9AF8}" dt="2024-02-09T19:00:53.093" v="4475" actId="113"/>
          <ac:spMkLst>
            <pc:docMk/>
            <pc:sldMk cId="4222239233" sldId="323"/>
            <ac:spMk id="3" creationId="{B8F8744B-283E-924B-D2D9-3845AE65ECC6}"/>
          </ac:spMkLst>
        </pc:spChg>
      </pc:sldChg>
    </pc:docChg>
  </pc:docChgLst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02AA97C5-3669-428C-BFAE-E9100D0EA6AC}"/>
    <pc:docChg chg="undo redo custSel addSld delSld modSld sldOrd">
      <pc:chgData name="Michael Dorsey" userId="55fe7d32-ca7a-42b8-bfd4-8c73c44449d5" providerId="ADAL" clId="{02AA97C5-3669-428C-BFAE-E9100D0EA6AC}" dt="2024-02-14T19:17:46.674" v="5462" actId="20577"/>
      <pc:docMkLst>
        <pc:docMk/>
      </pc:docMkLst>
      <pc:sldChg chg="modSp mod">
        <pc:chgData name="Michael Dorsey" userId="55fe7d32-ca7a-42b8-bfd4-8c73c44449d5" providerId="ADAL" clId="{02AA97C5-3669-428C-BFAE-E9100D0EA6AC}" dt="2024-02-14T19:17:46.674" v="546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2AA97C5-3669-428C-BFAE-E9100D0EA6AC}" dt="2024-02-14T19:17:46.674" v="546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02AA97C5-3669-428C-BFAE-E9100D0EA6AC}" dt="2024-02-13T17:14:21.554" v="66"/>
        <pc:sldMkLst>
          <pc:docMk/>
          <pc:sldMk cId="819174895" sldId="274"/>
        </pc:sldMkLst>
        <pc:spChg chg="mod">
          <ac:chgData name="Michael Dorsey" userId="55fe7d32-ca7a-42b8-bfd4-8c73c44449d5" providerId="ADAL" clId="{02AA97C5-3669-428C-BFAE-E9100D0EA6AC}" dt="2024-02-13T17:10:39.340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02AA97C5-3669-428C-BFAE-E9100D0EA6AC}" dt="2024-02-13T17:14:21.554" v="66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2AA97C5-3669-428C-BFAE-E9100D0EA6AC}" dt="2024-02-13T17:14:09.785" v="64"/>
        <pc:sldMkLst>
          <pc:docMk/>
          <pc:sldMk cId="3783743299" sldId="275"/>
        </pc:sldMkLst>
        <pc:spChg chg="mod">
          <ac:chgData name="Michael Dorsey" userId="55fe7d32-ca7a-42b8-bfd4-8c73c44449d5" providerId="ADAL" clId="{02AA97C5-3669-428C-BFAE-E9100D0EA6AC}" dt="2024-02-13T17:14:09.785" v="64"/>
          <ac:spMkLst>
            <pc:docMk/>
            <pc:sldMk cId="3783743299" sldId="275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02AA97C5-3669-428C-BFAE-E9100D0EA6AC}" dt="2024-02-13T18:39:13.808" v="1578" actId="47"/>
        <pc:sldMkLst>
          <pc:docMk/>
          <pc:sldMk cId="1404302358" sldId="284"/>
        </pc:sldMkLst>
        <pc:spChg chg="mod">
          <ac:chgData name="Michael Dorsey" userId="55fe7d32-ca7a-42b8-bfd4-8c73c44449d5" providerId="ADAL" clId="{02AA97C5-3669-428C-BFAE-E9100D0EA6AC}" dt="2024-02-13T18:24:47.243" v="1068" actId="20577"/>
          <ac:spMkLst>
            <pc:docMk/>
            <pc:sldMk cId="1404302358" sldId="284"/>
            <ac:spMk id="3" creationId="{00000000-0000-0000-0000-000000000000}"/>
          </ac:spMkLst>
        </pc:spChg>
      </pc:sldChg>
      <pc:sldChg chg="modSp mod">
        <pc:chgData name="Michael Dorsey" userId="55fe7d32-ca7a-42b8-bfd4-8c73c44449d5" providerId="ADAL" clId="{02AA97C5-3669-428C-BFAE-E9100D0EA6AC}" dt="2024-02-14T16:18:18.523" v="2810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02AA97C5-3669-428C-BFAE-E9100D0EA6AC}" dt="2024-02-14T16:18:18.523" v="2810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02AA97C5-3669-428C-BFAE-E9100D0EA6AC}" dt="2024-02-14T16:34:19.463" v="4457" actId="207"/>
        <pc:sldMkLst>
          <pc:docMk/>
          <pc:sldMk cId="1284490096" sldId="292"/>
        </pc:sldMkLst>
        <pc:spChg chg="mod">
          <ac:chgData name="Michael Dorsey" userId="55fe7d32-ca7a-42b8-bfd4-8c73c44449d5" providerId="ADAL" clId="{02AA97C5-3669-428C-BFAE-E9100D0EA6AC}" dt="2024-02-14T16:25:19.299" v="3386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02AA97C5-3669-428C-BFAE-E9100D0EA6AC}" dt="2024-02-14T16:34:19.463" v="4457" actId="207"/>
          <ac:spMkLst>
            <pc:docMk/>
            <pc:sldMk cId="1284490096" sldId="292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02AA97C5-3669-428C-BFAE-E9100D0EA6AC}" dt="2024-02-13T17:39:26.218" v="109" actId="20577"/>
        <pc:sldMkLst>
          <pc:docMk/>
          <pc:sldMk cId="2673801356" sldId="293"/>
        </pc:sldMkLst>
        <pc:spChg chg="mod">
          <ac:chgData name="Michael Dorsey" userId="55fe7d32-ca7a-42b8-bfd4-8c73c44449d5" providerId="ADAL" clId="{02AA97C5-3669-428C-BFAE-E9100D0EA6AC}" dt="2024-02-13T17:36:18.085" v="85" actId="20577"/>
          <ac:spMkLst>
            <pc:docMk/>
            <pc:sldMk cId="2673801356" sldId="293"/>
            <ac:spMk id="2" creationId="{77A11A5D-0530-EB41-865E-5B171B9F03E2}"/>
          </ac:spMkLst>
        </pc:spChg>
        <pc:spChg chg="mod">
          <ac:chgData name="Michael Dorsey" userId="55fe7d32-ca7a-42b8-bfd4-8c73c44449d5" providerId="ADAL" clId="{02AA97C5-3669-428C-BFAE-E9100D0EA6AC}" dt="2024-02-13T17:39:26.218" v="109" actId="20577"/>
          <ac:spMkLst>
            <pc:docMk/>
            <pc:sldMk cId="2673801356" sldId="293"/>
            <ac:spMk id="3" creationId="{9721FA49-A0CE-B59A-95F6-DAF0E8069BCC}"/>
          </ac:spMkLst>
        </pc:spChg>
        <pc:picChg chg="add mod">
          <ac:chgData name="Michael Dorsey" userId="55fe7d32-ca7a-42b8-bfd4-8c73c44449d5" providerId="ADAL" clId="{02AA97C5-3669-428C-BFAE-E9100D0EA6AC}" dt="2024-02-13T17:37:04.953" v="99" actId="1076"/>
          <ac:picMkLst>
            <pc:docMk/>
            <pc:sldMk cId="2673801356" sldId="293"/>
            <ac:picMk id="4" creationId="{35742996-8D20-A88D-E579-ACB3F53F7FFE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3T17:40:38.568" v="157" actId="20577"/>
        <pc:sldMkLst>
          <pc:docMk/>
          <pc:sldMk cId="4118591021" sldId="294"/>
        </pc:sldMkLst>
        <pc:spChg chg="mod">
          <ac:chgData name="Michael Dorsey" userId="55fe7d32-ca7a-42b8-bfd4-8c73c44449d5" providerId="ADAL" clId="{02AA97C5-3669-428C-BFAE-E9100D0EA6AC}" dt="2024-02-13T17:40:38.568" v="157" actId="20577"/>
          <ac:spMkLst>
            <pc:docMk/>
            <pc:sldMk cId="4118591021" sldId="294"/>
            <ac:spMk id="2" creationId="{BCEE5502-2515-E99C-F486-CD0ED793475B}"/>
          </ac:spMkLst>
        </pc:spChg>
        <pc:spChg chg="del">
          <ac:chgData name="Michael Dorsey" userId="55fe7d32-ca7a-42b8-bfd4-8c73c44449d5" providerId="ADAL" clId="{02AA97C5-3669-428C-BFAE-E9100D0EA6AC}" dt="2024-02-13T17:40:15.977" v="148" actId="22"/>
          <ac:spMkLst>
            <pc:docMk/>
            <pc:sldMk cId="4118591021" sldId="294"/>
            <ac:spMk id="3" creationId="{D7252A7A-CA7F-3F44-38B1-CD8C2B1270B1}"/>
          </ac:spMkLst>
        </pc:spChg>
        <pc:picChg chg="add mod ord">
          <ac:chgData name="Michael Dorsey" userId="55fe7d32-ca7a-42b8-bfd4-8c73c44449d5" providerId="ADAL" clId="{02AA97C5-3669-428C-BFAE-E9100D0EA6AC}" dt="2024-02-13T17:40:32.968" v="154" actId="1076"/>
          <ac:picMkLst>
            <pc:docMk/>
            <pc:sldMk cId="4118591021" sldId="294"/>
            <ac:picMk id="5" creationId="{F8504DDE-D75D-D8C2-A012-5C9976D9805A}"/>
          </ac:picMkLst>
        </pc:picChg>
      </pc:sldChg>
      <pc:sldChg chg="addSp modSp new mod">
        <pc:chgData name="Michael Dorsey" userId="55fe7d32-ca7a-42b8-bfd4-8c73c44449d5" providerId="ADAL" clId="{02AA97C5-3669-428C-BFAE-E9100D0EA6AC}" dt="2024-02-13T17:49:37.678" v="651" actId="1076"/>
        <pc:sldMkLst>
          <pc:docMk/>
          <pc:sldMk cId="2207386920" sldId="295"/>
        </pc:sldMkLst>
        <pc:spChg chg="mod">
          <ac:chgData name="Michael Dorsey" userId="55fe7d32-ca7a-42b8-bfd4-8c73c44449d5" providerId="ADAL" clId="{02AA97C5-3669-428C-BFAE-E9100D0EA6AC}" dt="2024-02-13T17:42:22.786" v="184" actId="20577"/>
          <ac:spMkLst>
            <pc:docMk/>
            <pc:sldMk cId="2207386920" sldId="295"/>
            <ac:spMk id="2" creationId="{640F5F3F-7F8A-44CE-C794-6B58B336FBB1}"/>
          </ac:spMkLst>
        </pc:spChg>
        <pc:spChg chg="mod">
          <ac:chgData name="Michael Dorsey" userId="55fe7d32-ca7a-42b8-bfd4-8c73c44449d5" providerId="ADAL" clId="{02AA97C5-3669-428C-BFAE-E9100D0EA6AC}" dt="2024-02-13T17:49:27.795" v="647" actId="20577"/>
          <ac:spMkLst>
            <pc:docMk/>
            <pc:sldMk cId="2207386920" sldId="295"/>
            <ac:spMk id="3" creationId="{2423B9ED-FB71-F299-32C2-0CABE0946272}"/>
          </ac:spMkLst>
        </pc:spChg>
        <pc:picChg chg="add mod">
          <ac:chgData name="Michael Dorsey" userId="55fe7d32-ca7a-42b8-bfd4-8c73c44449d5" providerId="ADAL" clId="{02AA97C5-3669-428C-BFAE-E9100D0EA6AC}" dt="2024-02-13T17:49:37.678" v="651" actId="1076"/>
          <ac:picMkLst>
            <pc:docMk/>
            <pc:sldMk cId="2207386920" sldId="295"/>
            <ac:picMk id="5" creationId="{74E8549F-03FA-B331-877B-2D2D98956507}"/>
          </ac:picMkLst>
        </pc:picChg>
      </pc:sldChg>
      <pc:sldChg chg="addSp modSp new add del mod">
        <pc:chgData name="Michael Dorsey" userId="55fe7d32-ca7a-42b8-bfd4-8c73c44449d5" providerId="ADAL" clId="{02AA97C5-3669-428C-BFAE-E9100D0EA6AC}" dt="2024-02-14T19:14:43.902" v="5449" actId="47"/>
        <pc:sldMkLst>
          <pc:docMk/>
          <pc:sldMk cId="753763830" sldId="296"/>
        </pc:sldMkLst>
        <pc:spChg chg="mod">
          <ac:chgData name="Michael Dorsey" userId="55fe7d32-ca7a-42b8-bfd4-8c73c44449d5" providerId="ADAL" clId="{02AA97C5-3669-428C-BFAE-E9100D0EA6AC}" dt="2024-02-13T17:50:33.058" v="672" actId="20577"/>
          <ac:spMkLst>
            <pc:docMk/>
            <pc:sldMk cId="753763830" sldId="296"/>
            <ac:spMk id="2" creationId="{D1F034C7-CE36-4269-69C9-2AAC13932514}"/>
          </ac:spMkLst>
        </pc:spChg>
        <pc:spChg chg="mod">
          <ac:chgData name="Michael Dorsey" userId="55fe7d32-ca7a-42b8-bfd4-8c73c44449d5" providerId="ADAL" clId="{02AA97C5-3669-428C-BFAE-E9100D0EA6AC}" dt="2024-02-13T17:51:24.351" v="697" actId="20577"/>
          <ac:spMkLst>
            <pc:docMk/>
            <pc:sldMk cId="753763830" sldId="296"/>
            <ac:spMk id="3" creationId="{0F53031D-5409-1787-4B92-5D4D2FB10E6C}"/>
          </ac:spMkLst>
        </pc:spChg>
        <pc:picChg chg="add mod">
          <ac:chgData name="Michael Dorsey" userId="55fe7d32-ca7a-42b8-bfd4-8c73c44449d5" providerId="ADAL" clId="{02AA97C5-3669-428C-BFAE-E9100D0EA6AC}" dt="2024-02-13T17:53:30.802" v="701" actId="1076"/>
          <ac:picMkLst>
            <pc:docMk/>
            <pc:sldMk cId="753763830" sldId="296"/>
            <ac:picMk id="5" creationId="{79A454CA-7C93-1144-04E8-C94BE412F30C}"/>
          </ac:picMkLst>
        </pc:picChg>
      </pc:sldChg>
      <pc:sldChg chg="modSp new mod">
        <pc:chgData name="Michael Dorsey" userId="55fe7d32-ca7a-42b8-bfd4-8c73c44449d5" providerId="ADAL" clId="{02AA97C5-3669-428C-BFAE-E9100D0EA6AC}" dt="2024-02-14T16:20:06.665" v="2887" actId="6549"/>
        <pc:sldMkLst>
          <pc:docMk/>
          <pc:sldMk cId="4265698077" sldId="297"/>
        </pc:sldMkLst>
        <pc:spChg chg="mod">
          <ac:chgData name="Michael Dorsey" userId="55fe7d32-ca7a-42b8-bfd4-8c73c44449d5" providerId="ADAL" clId="{02AA97C5-3669-428C-BFAE-E9100D0EA6AC}" dt="2024-02-14T16:20:06.665" v="2887" actId="6549"/>
          <ac:spMkLst>
            <pc:docMk/>
            <pc:sldMk cId="4265698077" sldId="297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27:37.825" v="2500" actId="207"/>
          <ac:spMkLst>
            <pc:docMk/>
            <pc:sldMk cId="4265698077" sldId="297"/>
            <ac:spMk id="3" creationId="{D708C259-1F95-F971-1F94-AAEB85DD91F7}"/>
          </ac:spMkLst>
        </pc:spChg>
      </pc:sldChg>
      <pc:sldChg chg="addSp modSp add mod">
        <pc:chgData name="Michael Dorsey" userId="55fe7d32-ca7a-42b8-bfd4-8c73c44449d5" providerId="ADAL" clId="{02AA97C5-3669-428C-BFAE-E9100D0EA6AC}" dt="2024-02-14T16:20:20.910" v="2909" actId="20577"/>
        <pc:sldMkLst>
          <pc:docMk/>
          <pc:sldMk cId="1519476464" sldId="298"/>
        </pc:sldMkLst>
        <pc:spChg chg="mod">
          <ac:chgData name="Michael Dorsey" userId="55fe7d32-ca7a-42b8-bfd4-8c73c44449d5" providerId="ADAL" clId="{02AA97C5-3669-428C-BFAE-E9100D0EA6AC}" dt="2024-02-14T16:20:20.910" v="2909" actId="20577"/>
          <ac:spMkLst>
            <pc:docMk/>
            <pc:sldMk cId="1519476464" sldId="298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18:52:55.512" v="1600" actId="20577"/>
          <ac:spMkLst>
            <pc:docMk/>
            <pc:sldMk cId="1519476464" sldId="298"/>
            <ac:spMk id="3" creationId="{D708C259-1F95-F971-1F94-AAEB85DD91F7}"/>
          </ac:spMkLst>
        </pc:spChg>
        <pc:spChg chg="add">
          <ac:chgData name="Michael Dorsey" userId="55fe7d32-ca7a-42b8-bfd4-8c73c44449d5" providerId="ADAL" clId="{02AA97C5-3669-428C-BFAE-E9100D0EA6AC}" dt="2024-02-13T18:38:11.750" v="1557"/>
          <ac:spMkLst>
            <pc:docMk/>
            <pc:sldMk cId="1519476464" sldId="298"/>
            <ac:spMk id="4" creationId="{E4D7966B-C058-7F71-4B3E-7EEEB84CB910}"/>
          </ac:spMkLst>
        </pc:spChg>
      </pc:sldChg>
      <pc:sldChg chg="modSp add mod">
        <pc:chgData name="Michael Dorsey" userId="55fe7d32-ca7a-42b8-bfd4-8c73c44449d5" providerId="ADAL" clId="{02AA97C5-3669-428C-BFAE-E9100D0EA6AC}" dt="2024-02-14T16:19:20.551" v="2863" actId="20577"/>
        <pc:sldMkLst>
          <pc:docMk/>
          <pc:sldMk cId="1945884362" sldId="299"/>
        </pc:sldMkLst>
        <pc:spChg chg="mod">
          <ac:chgData name="Michael Dorsey" userId="55fe7d32-ca7a-42b8-bfd4-8c73c44449d5" providerId="ADAL" clId="{02AA97C5-3669-428C-BFAE-E9100D0EA6AC}" dt="2024-02-14T16:19:20.551" v="2863" actId="20577"/>
          <ac:spMkLst>
            <pc:docMk/>
            <pc:sldMk cId="1945884362" sldId="299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1:30.397" v="2517" actId="113"/>
          <ac:spMkLst>
            <pc:docMk/>
            <pc:sldMk cId="1945884362" sldId="299"/>
            <ac:spMk id="3" creationId="{D708C259-1F95-F971-1F94-AAEB85DD91F7}"/>
          </ac:spMkLst>
        </pc:spChg>
      </pc:sldChg>
      <pc:sldChg chg="addSp delSp modSp new mod">
        <pc:chgData name="Michael Dorsey" userId="55fe7d32-ca7a-42b8-bfd4-8c73c44449d5" providerId="ADAL" clId="{02AA97C5-3669-428C-BFAE-E9100D0EA6AC}" dt="2024-02-14T16:20:25.971" v="2920" actId="20577"/>
        <pc:sldMkLst>
          <pc:docMk/>
          <pc:sldMk cId="3813420291" sldId="300"/>
        </pc:sldMkLst>
        <pc:spChg chg="mod">
          <ac:chgData name="Michael Dorsey" userId="55fe7d32-ca7a-42b8-bfd4-8c73c44449d5" providerId="ADAL" clId="{02AA97C5-3669-428C-BFAE-E9100D0EA6AC}" dt="2024-02-14T16:20:25.971" v="2920" actId="20577"/>
          <ac:spMkLst>
            <pc:docMk/>
            <pc:sldMk cId="3813420291" sldId="300"/>
            <ac:spMk id="2" creationId="{182C3311-19D7-E29F-5ABB-8AFC0ACDC9CD}"/>
          </ac:spMkLst>
        </pc:spChg>
        <pc:spChg chg="add del mod">
          <ac:chgData name="Michael Dorsey" userId="55fe7d32-ca7a-42b8-bfd4-8c73c44449d5" providerId="ADAL" clId="{02AA97C5-3669-428C-BFAE-E9100D0EA6AC}" dt="2024-02-13T20:23:53.114" v="2345" actId="20577"/>
          <ac:spMkLst>
            <pc:docMk/>
            <pc:sldMk cId="3813420291" sldId="300"/>
            <ac:spMk id="3" creationId="{EA77F57A-E145-31EF-9BCD-FDD76EA69DEA}"/>
          </ac:spMkLst>
        </pc:spChg>
        <pc:picChg chg="add del mod ord">
          <ac:chgData name="Michael Dorsey" userId="55fe7d32-ca7a-42b8-bfd4-8c73c44449d5" providerId="ADAL" clId="{02AA97C5-3669-428C-BFAE-E9100D0EA6AC}" dt="2024-02-13T20:23:35.632" v="2252" actId="22"/>
          <ac:picMkLst>
            <pc:docMk/>
            <pc:sldMk cId="3813420291" sldId="300"/>
            <ac:picMk id="5" creationId="{DABF048C-3F36-7075-08FC-62AF5F33EBF8}"/>
          </ac:picMkLst>
        </pc:picChg>
        <pc:picChg chg="add mod">
          <ac:chgData name="Michael Dorsey" userId="55fe7d32-ca7a-42b8-bfd4-8c73c44449d5" providerId="ADAL" clId="{02AA97C5-3669-428C-BFAE-E9100D0EA6AC}" dt="2024-02-13T20:24:22.236" v="2385" actId="692"/>
          <ac:picMkLst>
            <pc:docMk/>
            <pc:sldMk cId="3813420291" sldId="300"/>
            <ac:picMk id="7" creationId="{2C88D565-E369-C884-E94B-81F258A9892D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4T16:20:11.239" v="2898" actId="20577"/>
        <pc:sldMkLst>
          <pc:docMk/>
          <pc:sldMk cId="2953654138" sldId="301"/>
        </pc:sldMkLst>
        <pc:spChg chg="mod">
          <ac:chgData name="Michael Dorsey" userId="55fe7d32-ca7a-42b8-bfd4-8c73c44449d5" providerId="ADAL" clId="{02AA97C5-3669-428C-BFAE-E9100D0EA6AC}" dt="2024-02-14T16:20:11.239" v="2898" actId="20577"/>
          <ac:spMkLst>
            <pc:docMk/>
            <pc:sldMk cId="2953654138" sldId="301"/>
            <ac:spMk id="2" creationId="{9B695CA0-F8F0-52B1-4BAD-75AA869E1075}"/>
          </ac:spMkLst>
        </pc:spChg>
        <pc:spChg chg="del">
          <ac:chgData name="Michael Dorsey" userId="55fe7d32-ca7a-42b8-bfd4-8c73c44449d5" providerId="ADAL" clId="{02AA97C5-3669-428C-BFAE-E9100D0EA6AC}" dt="2024-02-13T20:26:24.025" v="2403" actId="22"/>
          <ac:spMkLst>
            <pc:docMk/>
            <pc:sldMk cId="2953654138" sldId="301"/>
            <ac:spMk id="3" creationId="{AEF49018-59A8-B6B6-4E30-8912FC02CEBC}"/>
          </ac:spMkLst>
        </pc:spChg>
        <pc:picChg chg="add mod ord">
          <ac:chgData name="Michael Dorsey" userId="55fe7d32-ca7a-42b8-bfd4-8c73c44449d5" providerId="ADAL" clId="{02AA97C5-3669-428C-BFAE-E9100D0EA6AC}" dt="2024-02-13T20:26:32.023" v="2406" actId="692"/>
          <ac:picMkLst>
            <pc:docMk/>
            <pc:sldMk cId="2953654138" sldId="301"/>
            <ac:picMk id="5" creationId="{A2D91E58-CE37-4EBB-756A-139C6330CAF5}"/>
          </ac:picMkLst>
        </pc:picChg>
      </pc:sldChg>
      <pc:sldChg chg="modSp add mod">
        <pc:chgData name="Michael Dorsey" userId="55fe7d32-ca7a-42b8-bfd4-8c73c44449d5" providerId="ADAL" clId="{02AA97C5-3669-428C-BFAE-E9100D0EA6AC}" dt="2024-02-14T16:18:55.329" v="2834" actId="20577"/>
        <pc:sldMkLst>
          <pc:docMk/>
          <pc:sldMk cId="122425680" sldId="302"/>
        </pc:sldMkLst>
        <pc:spChg chg="mod">
          <ac:chgData name="Michael Dorsey" userId="55fe7d32-ca7a-42b8-bfd4-8c73c44449d5" providerId="ADAL" clId="{02AA97C5-3669-428C-BFAE-E9100D0EA6AC}" dt="2024-02-14T16:18:55.329" v="2834" actId="20577"/>
          <ac:spMkLst>
            <pc:docMk/>
            <pc:sldMk cId="122425680" sldId="302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7:55.915" v="2774" actId="207"/>
          <ac:spMkLst>
            <pc:docMk/>
            <pc:sldMk cId="122425680" sldId="302"/>
            <ac:spMk id="3" creationId="{D708C259-1F95-F971-1F94-AAEB85DD91F7}"/>
          </ac:spMkLst>
        </pc:spChg>
      </pc:sldChg>
      <pc:sldChg chg="addSp delSp modSp new mod ord">
        <pc:chgData name="Michael Dorsey" userId="55fe7d32-ca7a-42b8-bfd4-8c73c44449d5" providerId="ADAL" clId="{02AA97C5-3669-428C-BFAE-E9100D0EA6AC}" dt="2024-02-14T16:19:01.143" v="2851" actId="20577"/>
        <pc:sldMkLst>
          <pc:docMk/>
          <pc:sldMk cId="2985772560" sldId="303"/>
        </pc:sldMkLst>
        <pc:spChg chg="mod">
          <ac:chgData name="Michael Dorsey" userId="55fe7d32-ca7a-42b8-bfd4-8c73c44449d5" providerId="ADAL" clId="{02AA97C5-3669-428C-BFAE-E9100D0EA6AC}" dt="2024-02-14T16:19:01.143" v="2851" actId="20577"/>
          <ac:spMkLst>
            <pc:docMk/>
            <pc:sldMk cId="2985772560" sldId="303"/>
            <ac:spMk id="2" creationId="{DE73F7C3-7D42-DB01-01CC-0D1E8350A558}"/>
          </ac:spMkLst>
        </pc:spChg>
        <pc:spChg chg="del">
          <ac:chgData name="Michael Dorsey" userId="55fe7d32-ca7a-42b8-bfd4-8c73c44449d5" providerId="ADAL" clId="{02AA97C5-3669-428C-BFAE-E9100D0EA6AC}" dt="2024-02-13T20:36:25.227" v="2696" actId="22"/>
          <ac:spMkLst>
            <pc:docMk/>
            <pc:sldMk cId="2985772560" sldId="303"/>
            <ac:spMk id="3" creationId="{86BDDC7D-E181-996D-3F78-D174A3AD4653}"/>
          </ac:spMkLst>
        </pc:spChg>
        <pc:picChg chg="add mod ord">
          <ac:chgData name="Michael Dorsey" userId="55fe7d32-ca7a-42b8-bfd4-8c73c44449d5" providerId="ADAL" clId="{02AA97C5-3669-428C-BFAE-E9100D0EA6AC}" dt="2024-02-13T20:36:48.116" v="2704" actId="1076"/>
          <ac:picMkLst>
            <pc:docMk/>
            <pc:sldMk cId="2985772560" sldId="303"/>
            <ac:picMk id="5" creationId="{3C9DCABB-A36F-AB44-3EC1-73DF51BA92CA}"/>
          </ac:picMkLst>
        </pc:picChg>
      </pc:sldChg>
      <pc:sldChg chg="addSp modSp add mod modNotesTx">
        <pc:chgData name="Michael Dorsey" userId="55fe7d32-ca7a-42b8-bfd4-8c73c44449d5" providerId="ADAL" clId="{02AA97C5-3669-428C-BFAE-E9100D0EA6AC}" dt="2024-02-14T16:25:03.800" v="3368" actId="113"/>
        <pc:sldMkLst>
          <pc:docMk/>
          <pc:sldMk cId="2422112975" sldId="304"/>
        </pc:sldMkLst>
        <pc:spChg chg="mod">
          <ac:chgData name="Michael Dorsey" userId="55fe7d32-ca7a-42b8-bfd4-8c73c44449d5" providerId="ADAL" clId="{02AA97C5-3669-428C-BFAE-E9100D0EA6AC}" dt="2024-02-14T16:20:36.519" v="2941" actId="20577"/>
          <ac:spMkLst>
            <pc:docMk/>
            <pc:sldMk cId="2422112975" sldId="304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4T16:23:05.878" v="3343" actId="20577"/>
          <ac:spMkLst>
            <pc:docMk/>
            <pc:sldMk cId="2422112975" sldId="304"/>
            <ac:spMk id="3" creationId="{D708C259-1F95-F971-1F94-AAEB85DD91F7}"/>
          </ac:spMkLst>
        </pc:spChg>
        <pc:picChg chg="add mod">
          <ac:chgData name="Michael Dorsey" userId="55fe7d32-ca7a-42b8-bfd4-8c73c44449d5" providerId="ADAL" clId="{02AA97C5-3669-428C-BFAE-E9100D0EA6AC}" dt="2024-02-14T16:23:53.956" v="3351" actId="1076"/>
          <ac:picMkLst>
            <pc:docMk/>
            <pc:sldMk cId="2422112975" sldId="304"/>
            <ac:picMk id="5" creationId="{6B22A3CE-E30C-0666-DA38-A85BBCAA8A41}"/>
          </ac:picMkLst>
        </pc:picChg>
      </pc:sldChg>
      <pc:sldChg chg="add">
        <pc:chgData name="Michael Dorsey" userId="55fe7d32-ca7a-42b8-bfd4-8c73c44449d5" providerId="ADAL" clId="{02AA97C5-3669-428C-BFAE-E9100D0EA6AC}" dt="2024-02-14T16:25:12.748" v="3369" actId="2890"/>
        <pc:sldMkLst>
          <pc:docMk/>
          <pc:sldMk cId="3250840720" sldId="305"/>
        </pc:sldMkLst>
      </pc:sldChg>
      <pc:sldChg chg="modSp add mod">
        <pc:chgData name="Michael Dorsey" userId="55fe7d32-ca7a-42b8-bfd4-8c73c44449d5" providerId="ADAL" clId="{02AA97C5-3669-428C-BFAE-E9100D0EA6AC}" dt="2024-02-14T17:47:26.788" v="5446" actId="20577"/>
        <pc:sldMkLst>
          <pc:docMk/>
          <pc:sldMk cId="2484018959" sldId="306"/>
        </pc:sldMkLst>
        <pc:spChg chg="mod">
          <ac:chgData name="Michael Dorsey" userId="55fe7d32-ca7a-42b8-bfd4-8c73c44449d5" providerId="ADAL" clId="{02AA97C5-3669-428C-BFAE-E9100D0EA6AC}" dt="2024-02-14T17:47:26.788" v="5446" actId="20577"/>
          <ac:spMkLst>
            <pc:docMk/>
            <pc:sldMk cId="2484018959" sldId="306"/>
            <ac:spMk id="3" creationId="{4EFB0C34-B6DA-4CB0-79B3-A7261CB76821}"/>
          </ac:spMkLst>
        </pc:spChg>
      </pc:sldChg>
      <pc:sldChg chg="modSp new mod">
        <pc:chgData name="Michael Dorsey" userId="55fe7d32-ca7a-42b8-bfd4-8c73c44449d5" providerId="ADAL" clId="{02AA97C5-3669-428C-BFAE-E9100D0EA6AC}" dt="2024-02-14T17:25:37.407" v="5422" actId="207"/>
        <pc:sldMkLst>
          <pc:docMk/>
          <pc:sldMk cId="3220030942" sldId="307"/>
        </pc:sldMkLst>
        <pc:spChg chg="mod">
          <ac:chgData name="Michael Dorsey" userId="55fe7d32-ca7a-42b8-bfd4-8c73c44449d5" providerId="ADAL" clId="{02AA97C5-3669-428C-BFAE-E9100D0EA6AC}" dt="2024-02-14T17:13:30.660" v="4828" actId="20577"/>
          <ac:spMkLst>
            <pc:docMk/>
            <pc:sldMk cId="3220030942" sldId="307"/>
            <ac:spMk id="2" creationId="{8557B1B9-2601-BBDF-2726-7F605BD7AB74}"/>
          </ac:spMkLst>
        </pc:spChg>
        <pc:spChg chg="mod">
          <ac:chgData name="Michael Dorsey" userId="55fe7d32-ca7a-42b8-bfd4-8c73c44449d5" providerId="ADAL" clId="{02AA97C5-3669-428C-BFAE-E9100D0EA6AC}" dt="2024-02-14T17:25:37.407" v="5422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del">
        <pc:chgData name="Michael Dorsey" userId="55fe7d32-ca7a-42b8-bfd4-8c73c44449d5" providerId="ADAL" clId="{02AA97C5-3669-428C-BFAE-E9100D0EA6AC}" dt="2024-02-13T17:10:56.661" v="14" actId="47"/>
        <pc:sldMkLst>
          <pc:docMk/>
          <pc:sldMk cId="1526986531" sldId="311"/>
        </pc:sldMkLst>
      </pc:sldChg>
      <pc:sldChg chg="del">
        <pc:chgData name="Michael Dorsey" userId="55fe7d32-ca7a-42b8-bfd4-8c73c44449d5" providerId="ADAL" clId="{02AA97C5-3669-428C-BFAE-E9100D0EA6AC}" dt="2024-02-13T17:10:49.127" v="12" actId="47"/>
        <pc:sldMkLst>
          <pc:docMk/>
          <pc:sldMk cId="311717700" sldId="312"/>
        </pc:sldMkLst>
      </pc:sldChg>
      <pc:sldChg chg="del">
        <pc:chgData name="Michael Dorsey" userId="55fe7d32-ca7a-42b8-bfd4-8c73c44449d5" providerId="ADAL" clId="{02AA97C5-3669-428C-BFAE-E9100D0EA6AC}" dt="2024-02-13T17:10:44.205" v="3" actId="47"/>
        <pc:sldMkLst>
          <pc:docMk/>
          <pc:sldMk cId="1000351309" sldId="313"/>
        </pc:sldMkLst>
      </pc:sldChg>
      <pc:sldChg chg="del">
        <pc:chgData name="Michael Dorsey" userId="55fe7d32-ca7a-42b8-bfd4-8c73c44449d5" providerId="ADAL" clId="{02AA97C5-3669-428C-BFAE-E9100D0EA6AC}" dt="2024-02-13T17:10:45.420" v="6" actId="47"/>
        <pc:sldMkLst>
          <pc:docMk/>
          <pc:sldMk cId="461118335" sldId="314"/>
        </pc:sldMkLst>
      </pc:sldChg>
      <pc:sldChg chg="del">
        <pc:chgData name="Michael Dorsey" userId="55fe7d32-ca7a-42b8-bfd4-8c73c44449d5" providerId="ADAL" clId="{02AA97C5-3669-428C-BFAE-E9100D0EA6AC}" dt="2024-02-13T17:10:44.637" v="4" actId="47"/>
        <pc:sldMkLst>
          <pc:docMk/>
          <pc:sldMk cId="3953324144" sldId="315"/>
        </pc:sldMkLst>
      </pc:sldChg>
      <pc:sldChg chg="del">
        <pc:chgData name="Michael Dorsey" userId="55fe7d32-ca7a-42b8-bfd4-8c73c44449d5" providerId="ADAL" clId="{02AA97C5-3669-428C-BFAE-E9100D0EA6AC}" dt="2024-02-13T17:10:47.072" v="10" actId="47"/>
        <pc:sldMkLst>
          <pc:docMk/>
          <pc:sldMk cId="2093019017" sldId="316"/>
        </pc:sldMkLst>
      </pc:sldChg>
      <pc:sldChg chg="del">
        <pc:chgData name="Michael Dorsey" userId="55fe7d32-ca7a-42b8-bfd4-8c73c44449d5" providerId="ADAL" clId="{02AA97C5-3669-428C-BFAE-E9100D0EA6AC}" dt="2024-02-13T17:10:45.840" v="7" actId="47"/>
        <pc:sldMkLst>
          <pc:docMk/>
          <pc:sldMk cId="2518340530" sldId="317"/>
        </pc:sldMkLst>
      </pc:sldChg>
      <pc:sldChg chg="del">
        <pc:chgData name="Michael Dorsey" userId="55fe7d32-ca7a-42b8-bfd4-8c73c44449d5" providerId="ADAL" clId="{02AA97C5-3669-428C-BFAE-E9100D0EA6AC}" dt="2024-02-13T17:10:46.235" v="8" actId="47"/>
        <pc:sldMkLst>
          <pc:docMk/>
          <pc:sldMk cId="1281240212" sldId="318"/>
        </pc:sldMkLst>
      </pc:sldChg>
      <pc:sldChg chg="del">
        <pc:chgData name="Michael Dorsey" userId="55fe7d32-ca7a-42b8-bfd4-8c73c44449d5" providerId="ADAL" clId="{02AA97C5-3669-428C-BFAE-E9100D0EA6AC}" dt="2024-02-13T17:10:46.646" v="9" actId="47"/>
        <pc:sldMkLst>
          <pc:docMk/>
          <pc:sldMk cId="1621998341" sldId="319"/>
        </pc:sldMkLst>
      </pc:sldChg>
      <pc:sldChg chg="del">
        <pc:chgData name="Michael Dorsey" userId="55fe7d32-ca7a-42b8-bfd4-8c73c44449d5" providerId="ADAL" clId="{02AA97C5-3669-428C-BFAE-E9100D0EA6AC}" dt="2024-02-13T17:10:48.068" v="11" actId="47"/>
        <pc:sldMkLst>
          <pc:docMk/>
          <pc:sldMk cId="246829289" sldId="320"/>
        </pc:sldMkLst>
      </pc:sldChg>
      <pc:sldChg chg="del">
        <pc:chgData name="Michael Dorsey" userId="55fe7d32-ca7a-42b8-bfd4-8c73c44449d5" providerId="ADAL" clId="{02AA97C5-3669-428C-BFAE-E9100D0EA6AC}" dt="2024-02-13T17:10:43.750" v="2" actId="47"/>
        <pc:sldMkLst>
          <pc:docMk/>
          <pc:sldMk cId="223552787" sldId="321"/>
        </pc:sldMkLst>
      </pc:sldChg>
      <pc:sldChg chg="del">
        <pc:chgData name="Michael Dorsey" userId="55fe7d32-ca7a-42b8-bfd4-8c73c44449d5" providerId="ADAL" clId="{02AA97C5-3669-428C-BFAE-E9100D0EA6AC}" dt="2024-02-13T17:10:45.016" v="5" actId="47"/>
        <pc:sldMkLst>
          <pc:docMk/>
          <pc:sldMk cId="3049418872" sldId="322"/>
        </pc:sldMkLst>
      </pc:sldChg>
      <pc:sldChg chg="del">
        <pc:chgData name="Michael Dorsey" userId="55fe7d32-ca7a-42b8-bfd4-8c73c44449d5" providerId="ADAL" clId="{02AA97C5-3669-428C-BFAE-E9100D0EA6AC}" dt="2024-02-13T17:10:55.747" v="13" actId="47"/>
        <pc:sldMkLst>
          <pc:docMk/>
          <pc:sldMk cId="4222239233" sldId="323"/>
        </pc:sldMkLst>
      </pc:sldChg>
    </pc:docChg>
  </pc:docChgLst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  <pc:docChgLst>
    <pc:chgData name="Michael Dorsey" userId="55fe7d32-ca7a-42b8-bfd4-8c73c44449d5" providerId="ADAL" clId="{4E6E4BD1-D922-4362-84F3-D8A728F212AE}"/>
    <pc:docChg chg="undo custSel addSld delSld modSld sldOrd">
      <pc:chgData name="Michael Dorsey" userId="55fe7d32-ca7a-42b8-bfd4-8c73c44449d5" providerId="ADAL" clId="{4E6E4BD1-D922-4362-84F3-D8A728F212AE}" dt="2024-02-07T19:36:20.286" v="3850" actId="207"/>
      <pc:docMkLst>
        <pc:docMk/>
      </pc:docMkLst>
      <pc:sldChg chg="modSp mod">
        <pc:chgData name="Michael Dorsey" userId="55fe7d32-ca7a-42b8-bfd4-8c73c44449d5" providerId="ADAL" clId="{4E6E4BD1-D922-4362-84F3-D8A728F212AE}" dt="2024-02-06T20:16:17.232" v="50" actId="6549"/>
        <pc:sldMkLst>
          <pc:docMk/>
          <pc:sldMk cId="1854377183" sldId="264"/>
        </pc:sldMkLst>
        <pc:spChg chg="mod">
          <ac:chgData name="Michael Dorsey" userId="55fe7d32-ca7a-42b8-bfd4-8c73c44449d5" providerId="ADAL" clId="{4E6E4BD1-D922-4362-84F3-D8A728F212AE}" dt="2024-02-06T20:16:17.232" v="50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4E6E4BD1-D922-4362-84F3-D8A728F212AE}" dt="2024-02-06T20:15:00.144" v="14"/>
        <pc:sldMkLst>
          <pc:docMk/>
          <pc:sldMk cId="819174895" sldId="274"/>
        </pc:sldMkLst>
        <pc:spChg chg="mod">
          <ac:chgData name="Michael Dorsey" userId="55fe7d32-ca7a-42b8-bfd4-8c73c44449d5" providerId="ADAL" clId="{4E6E4BD1-D922-4362-84F3-D8A728F212AE}" dt="2024-02-06T20:14:55.006" v="5" actId="6549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4E6E4BD1-D922-4362-84F3-D8A728F212AE}" dt="2024-02-06T20:15:00.144" v="14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4E6E4BD1-D922-4362-84F3-D8A728F212AE}" dt="2024-02-06T20:15:15.173" v="19"/>
        <pc:sldMkLst>
          <pc:docMk/>
          <pc:sldMk cId="3783743299" sldId="275"/>
        </pc:sldMkLst>
        <pc:spChg chg="mod">
          <ac:chgData name="Michael Dorsey" userId="55fe7d32-ca7a-42b8-bfd4-8c73c44449d5" providerId="ADAL" clId="{4E6E4BD1-D922-4362-84F3-D8A728F212AE}" dt="2024-02-06T20:15:15.173" v="1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4E6E4BD1-D922-4362-84F3-D8A728F212AE}" dt="2024-02-06T21:43:32.974" v="31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4E6E4BD1-D922-4362-84F3-D8A728F212AE}" dt="2024-02-06T21:43:32.974" v="31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4E6E4BD1-D922-4362-84F3-D8A728F212AE}" dt="2024-02-06T20:15:18.997" v="20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4E6E4BD1-D922-4362-84F3-D8A728F212AE}" dt="2024-02-06T20:15:19.728" v="21" actId="47"/>
        <pc:sldMkLst>
          <pc:docMk/>
          <pc:sldMk cId="451108066" sldId="302"/>
        </pc:sldMkLst>
      </pc:sldChg>
      <pc:sldChg chg="modSp del mod">
        <pc:chgData name="Michael Dorsey" userId="55fe7d32-ca7a-42b8-bfd4-8c73c44449d5" providerId="ADAL" clId="{4E6E4BD1-D922-4362-84F3-D8A728F212AE}" dt="2024-02-06T21:20:23.597" v="3011" actId="47"/>
        <pc:sldMkLst>
          <pc:docMk/>
          <pc:sldMk cId="2159091364" sldId="308"/>
        </pc:sldMkLst>
        <pc:spChg chg="mod">
          <ac:chgData name="Michael Dorsey" userId="55fe7d32-ca7a-42b8-bfd4-8c73c44449d5" providerId="ADAL" clId="{4E6E4BD1-D922-4362-84F3-D8A728F212AE}" dt="2024-02-06T20:15:30.844" v="2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modSp new mod modNotesTx">
        <pc:chgData name="Michael Dorsey" userId="55fe7d32-ca7a-42b8-bfd4-8c73c44449d5" providerId="ADAL" clId="{4E6E4BD1-D922-4362-84F3-D8A728F212AE}" dt="2024-02-07T19:36:20.286" v="3850" actId="207"/>
        <pc:sldMkLst>
          <pc:docMk/>
          <pc:sldMk cId="1926716871" sldId="309"/>
        </pc:sldMkLst>
        <pc:spChg chg="mod">
          <ac:chgData name="Michael Dorsey" userId="55fe7d32-ca7a-42b8-bfd4-8c73c44449d5" providerId="ADAL" clId="{4E6E4BD1-D922-4362-84F3-D8A728F212AE}" dt="2024-02-06T20:24:54.093" v="76" actId="20577"/>
          <ac:spMkLst>
            <pc:docMk/>
            <pc:sldMk cId="1926716871" sldId="309"/>
            <ac:spMk id="2" creationId="{C6EC10E8-9919-A658-771B-DC990C1CF772}"/>
          </ac:spMkLst>
        </pc:spChg>
        <pc:spChg chg="mod">
          <ac:chgData name="Michael Dorsey" userId="55fe7d32-ca7a-42b8-bfd4-8c73c44449d5" providerId="ADAL" clId="{4E6E4BD1-D922-4362-84F3-D8A728F212AE}" dt="2024-02-07T19:36:20.286" v="3850" actId="207"/>
          <ac:spMkLst>
            <pc:docMk/>
            <pc:sldMk cId="1926716871" sldId="309"/>
            <ac:spMk id="3" creationId="{D3C48F57-E5C6-9A8E-793A-503F048F832D}"/>
          </ac:spMkLst>
        </pc:spChg>
      </pc:sldChg>
      <pc:sldChg chg="modSp new del mod">
        <pc:chgData name="Michael Dorsey" userId="55fe7d32-ca7a-42b8-bfd4-8c73c44449d5" providerId="ADAL" clId="{4E6E4BD1-D922-4362-84F3-D8A728F212AE}" dt="2024-02-06T21:20:16.614" v="3010" actId="47"/>
        <pc:sldMkLst>
          <pc:docMk/>
          <pc:sldMk cId="1652493318" sldId="310"/>
        </pc:sldMkLst>
        <pc:spChg chg="mod">
          <ac:chgData name="Michael Dorsey" userId="55fe7d32-ca7a-42b8-bfd4-8c73c44449d5" providerId="ADAL" clId="{4E6E4BD1-D922-4362-84F3-D8A728F212AE}" dt="2024-02-06T20:26:15.770" v="124" actId="20577"/>
          <ac:spMkLst>
            <pc:docMk/>
            <pc:sldMk cId="1652493318" sldId="310"/>
            <ac:spMk id="2" creationId="{BC6E8B25-75FA-5D60-8AC8-A518D4740DED}"/>
          </ac:spMkLst>
        </pc:spChg>
        <pc:spChg chg="mod">
          <ac:chgData name="Michael Dorsey" userId="55fe7d32-ca7a-42b8-bfd4-8c73c44449d5" providerId="ADAL" clId="{4E6E4BD1-D922-4362-84F3-D8A728F212AE}" dt="2024-02-06T21:13:19.212" v="2210" actId="21"/>
          <ac:spMkLst>
            <pc:docMk/>
            <pc:sldMk cId="1652493318" sldId="310"/>
            <ac:spMk id="3" creationId="{841647BB-ECFF-9DAE-D994-6F284FAB0D0A}"/>
          </ac:spMkLst>
        </pc:spChg>
      </pc:sldChg>
      <pc:sldChg chg="delSp modSp new mod ord">
        <pc:chgData name="Michael Dorsey" userId="55fe7d32-ca7a-42b8-bfd4-8c73c44449d5" providerId="ADAL" clId="{4E6E4BD1-D922-4362-84F3-D8A728F212AE}" dt="2024-02-06T21:33:27.029" v="3065" actId="478"/>
        <pc:sldMkLst>
          <pc:docMk/>
          <pc:sldMk cId="1526986531" sldId="311"/>
        </pc:sldMkLst>
        <pc:spChg chg="mod">
          <ac:chgData name="Michael Dorsey" userId="55fe7d32-ca7a-42b8-bfd4-8c73c44449d5" providerId="ADAL" clId="{4E6E4BD1-D922-4362-84F3-D8A728F212AE}" dt="2024-02-06T21:24:32.369" v="3062" actId="20577"/>
          <ac:spMkLst>
            <pc:docMk/>
            <pc:sldMk cId="1526986531" sldId="311"/>
            <ac:spMk id="2" creationId="{ACBB2D62-21D9-9645-98A2-D8DF1423DD50}"/>
          </ac:spMkLst>
        </pc:spChg>
        <pc:spChg chg="del">
          <ac:chgData name="Michael Dorsey" userId="55fe7d32-ca7a-42b8-bfd4-8c73c44449d5" providerId="ADAL" clId="{4E6E4BD1-D922-4362-84F3-D8A728F212AE}" dt="2024-02-06T21:33:27.029" v="3065" actId="478"/>
          <ac:spMkLst>
            <pc:docMk/>
            <pc:sldMk cId="1526986531" sldId="311"/>
            <ac:spMk id="3" creationId="{EA0AB0A0-65E1-04D2-987B-A959F4D00A6C}"/>
          </ac:spMkLst>
        </pc:spChg>
      </pc:sldChg>
      <pc:sldChg chg="modSp add mod modNotesTx">
        <pc:chgData name="Michael Dorsey" userId="55fe7d32-ca7a-42b8-bfd4-8c73c44449d5" providerId="ADAL" clId="{4E6E4BD1-D922-4362-84F3-D8A728F212AE}" dt="2024-02-06T21:46:49.518" v="375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4E6E4BD1-D922-4362-84F3-D8A728F212AE}" dt="2024-02-06T21:46:49.518" v="375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addSp modSp new mod">
        <pc:chgData name="Michael Dorsey" userId="55fe7d32-ca7a-42b8-bfd4-8c73c44449d5" providerId="ADAL" clId="{4E6E4BD1-D922-4362-84F3-D8A728F212AE}" dt="2024-02-06T21:16:12.712" v="2512" actId="1076"/>
        <pc:sldMkLst>
          <pc:docMk/>
          <pc:sldMk cId="109199830" sldId="313"/>
        </pc:sldMkLst>
        <pc:spChg chg="mod">
          <ac:chgData name="Michael Dorsey" userId="55fe7d32-ca7a-42b8-bfd4-8c73c44449d5" providerId="ADAL" clId="{4E6E4BD1-D922-4362-84F3-D8A728F212AE}" dt="2024-02-06T20:46:52.668" v="1148" actId="20577"/>
          <ac:spMkLst>
            <pc:docMk/>
            <pc:sldMk cId="109199830" sldId="313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6:03.284" v="2509" actId="20577"/>
          <ac:spMkLst>
            <pc:docMk/>
            <pc:sldMk cId="109199830" sldId="313"/>
            <ac:spMk id="3" creationId="{C9F26B75-BD00-3834-A160-DD176EAB0B61}"/>
          </ac:spMkLst>
        </pc:spChg>
        <pc:picChg chg="add mod">
          <ac:chgData name="Michael Dorsey" userId="55fe7d32-ca7a-42b8-bfd4-8c73c44449d5" providerId="ADAL" clId="{4E6E4BD1-D922-4362-84F3-D8A728F212AE}" dt="2024-02-06T21:16:12.712" v="2512" actId="1076"/>
          <ac:picMkLst>
            <pc:docMk/>
            <pc:sldMk cId="109199830" sldId="313"/>
            <ac:picMk id="5" creationId="{BA2F8D12-536A-0192-F2B4-CC170DC70244}"/>
          </ac:picMkLst>
        </pc:picChg>
      </pc:sldChg>
      <pc:sldChg chg="modSp new mod">
        <pc:chgData name="Michael Dorsey" userId="55fe7d32-ca7a-42b8-bfd4-8c73c44449d5" providerId="ADAL" clId="{4E6E4BD1-D922-4362-84F3-D8A728F212AE}" dt="2024-02-06T21:51:36.568" v="3849" actId="113"/>
        <pc:sldMkLst>
          <pc:docMk/>
          <pc:sldMk cId="300977419" sldId="314"/>
        </pc:sldMkLst>
        <pc:spChg chg="mod">
          <ac:chgData name="Michael Dorsey" userId="55fe7d32-ca7a-42b8-bfd4-8c73c44449d5" providerId="ADAL" clId="{4E6E4BD1-D922-4362-84F3-D8A728F212AE}" dt="2024-02-06T20:50:54.269" v="1252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51:36.568" v="3849" actId="113"/>
          <ac:spMkLst>
            <pc:docMk/>
            <pc:sldMk cId="300977419" sldId="314"/>
            <ac:spMk id="3" creationId="{1CE207AB-E17A-2747-916C-2DE1F91B1070}"/>
          </ac:spMkLst>
        </pc:spChg>
      </pc:sldChg>
      <pc:sldChg chg="addSp modSp add mod modNotesTx">
        <pc:chgData name="Michael Dorsey" userId="55fe7d32-ca7a-42b8-bfd4-8c73c44449d5" providerId="ADAL" clId="{4E6E4BD1-D922-4362-84F3-D8A728F212AE}" dt="2024-02-06T21:00:32.182" v="2013" actId="113"/>
        <pc:sldMkLst>
          <pc:docMk/>
          <pc:sldMk cId="18689285" sldId="315"/>
        </pc:sldMkLst>
        <pc:spChg chg="mod">
          <ac:chgData name="Michael Dorsey" userId="55fe7d32-ca7a-42b8-bfd4-8c73c44449d5" providerId="ADAL" clId="{4E6E4BD1-D922-4362-84F3-D8A728F212AE}" dt="2024-02-06T20:53:40.103" v="1414" actId="20577"/>
          <ac:spMkLst>
            <pc:docMk/>
            <pc:sldMk cId="18689285" sldId="315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0:59:29.331" v="1994" actId="20577"/>
          <ac:spMkLst>
            <pc:docMk/>
            <pc:sldMk cId="18689285" sldId="315"/>
            <ac:spMk id="3" creationId="{1CE207AB-E17A-2747-916C-2DE1F91B1070}"/>
          </ac:spMkLst>
        </pc:spChg>
        <pc:picChg chg="add mod">
          <ac:chgData name="Michael Dorsey" userId="55fe7d32-ca7a-42b8-bfd4-8c73c44449d5" providerId="ADAL" clId="{4E6E4BD1-D922-4362-84F3-D8A728F212AE}" dt="2024-02-06T21:00:06.565" v="2002" actId="1076"/>
          <ac:picMkLst>
            <pc:docMk/>
            <pc:sldMk cId="18689285" sldId="315"/>
            <ac:picMk id="5" creationId="{CDB12971-5BB8-3747-5DBD-F858A50D54FE}"/>
          </ac:picMkLst>
        </pc:picChg>
      </pc:sldChg>
      <pc:sldChg chg="addSp delSp modSp add mod">
        <pc:chgData name="Michael Dorsey" userId="55fe7d32-ca7a-42b8-bfd4-8c73c44449d5" providerId="ADAL" clId="{4E6E4BD1-D922-4362-84F3-D8A728F212AE}" dt="2024-02-06T21:10:16.802" v="216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4E6E4BD1-D922-4362-84F3-D8A728F212AE}" dt="2024-02-06T21:03:58.100" v="2041" actId="20577"/>
          <ac:spMkLst>
            <pc:docMk/>
            <pc:sldMk cId="3999163914" sldId="316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10:11.727" v="2161" actId="27636"/>
          <ac:spMkLst>
            <pc:docMk/>
            <pc:sldMk cId="3999163914" sldId="316"/>
            <ac:spMk id="3" creationId="{1CE207AB-E17A-2747-916C-2DE1F91B1070}"/>
          </ac:spMkLst>
        </pc:spChg>
        <pc:picChg chg="del">
          <ac:chgData name="Michael Dorsey" userId="55fe7d32-ca7a-42b8-bfd4-8c73c44449d5" providerId="ADAL" clId="{4E6E4BD1-D922-4362-84F3-D8A728F212AE}" dt="2024-02-06T21:03:49.305" v="2015" actId="478"/>
          <ac:picMkLst>
            <pc:docMk/>
            <pc:sldMk cId="3999163914" sldId="316"/>
            <ac:picMk id="5" creationId="{CDB12971-5BB8-3747-5DBD-F858A50D54FE}"/>
          </ac:picMkLst>
        </pc:picChg>
        <pc:picChg chg="add mod">
          <ac:chgData name="Michael Dorsey" userId="55fe7d32-ca7a-42b8-bfd4-8c73c44449d5" providerId="ADAL" clId="{4E6E4BD1-D922-4362-84F3-D8A728F212AE}" dt="2024-02-06T21:10:16.802" v="216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add mod">
        <pc:chgData name="Michael Dorsey" userId="55fe7d32-ca7a-42b8-bfd4-8c73c44449d5" providerId="ADAL" clId="{4E6E4BD1-D922-4362-84F3-D8A728F212AE}" dt="2024-02-06T21:19:28.063" v="3009" actId="20577"/>
        <pc:sldMkLst>
          <pc:docMk/>
          <pc:sldMk cId="3166939414" sldId="317"/>
        </pc:sldMkLst>
        <pc:spChg chg="mod">
          <ac:chgData name="Michael Dorsey" userId="55fe7d32-ca7a-42b8-bfd4-8c73c44449d5" providerId="ADAL" clId="{4E6E4BD1-D922-4362-84F3-D8A728F212AE}" dt="2024-02-06T21:16:31.221" v="2523" actId="20577"/>
          <ac:spMkLst>
            <pc:docMk/>
            <pc:sldMk cId="3166939414" sldId="317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9:28.063" v="3009" actId="20577"/>
          <ac:spMkLst>
            <pc:docMk/>
            <pc:sldMk cId="3166939414" sldId="317"/>
            <ac:spMk id="3" creationId="{C9F26B75-BD00-3834-A160-DD176EAB0B61}"/>
          </ac:spMkLst>
        </pc:spChg>
      </pc:sldChg>
      <pc:sldChg chg="modSp add mod">
        <pc:chgData name="Michael Dorsey" userId="55fe7d32-ca7a-42b8-bfd4-8c73c44449d5" providerId="ADAL" clId="{4E6E4BD1-D922-4362-84F3-D8A728F212AE}" dt="2024-02-06T21:48:10.491" v="3846" actId="20577"/>
        <pc:sldMkLst>
          <pc:docMk/>
          <pc:sldMk cId="4033330558" sldId="318"/>
        </pc:sldMkLst>
        <pc:spChg chg="mod">
          <ac:chgData name="Michael Dorsey" userId="55fe7d32-ca7a-42b8-bfd4-8c73c44449d5" providerId="ADAL" clId="{4E6E4BD1-D922-4362-84F3-D8A728F212AE}" dt="2024-02-06T21:48:10.491" v="3846" actId="20577"/>
          <ac:spMkLst>
            <pc:docMk/>
            <pc:sldMk cId="4033330558" sldId="318"/>
            <ac:spMk id="3" creationId="{D3C48F57-E5C6-9A8E-793A-503F048F832D}"/>
          </ac:spMkLst>
        </pc:spChg>
      </pc:sldChg>
    </pc:docChg>
  </pc:docChgLst>
  <pc:docChgLst>
    <pc:chgData name="Michael Dorsey" userId="55fe7d32-ca7a-42b8-bfd4-8c73c44449d5" providerId="ADAL" clId="{1B319B0A-8E4B-4D96-847C-685F771A6873}"/>
    <pc:docChg chg="undo custSel delSld modSld sldOrd">
      <pc:chgData name="Michael Dorsey" userId="55fe7d32-ca7a-42b8-bfd4-8c73c44449d5" providerId="ADAL" clId="{1B319B0A-8E4B-4D96-847C-685F771A6873}" dt="2024-07-23T21:07:15.676" v="595" actId="114"/>
      <pc:docMkLst>
        <pc:docMk/>
      </pc:docMkLst>
      <pc:sldChg chg="del ord">
        <pc:chgData name="Michael Dorsey" userId="55fe7d32-ca7a-42b8-bfd4-8c73c44449d5" providerId="ADAL" clId="{1B319B0A-8E4B-4D96-847C-685F771A6873}" dt="2024-07-18T18:10:28.562" v="53" actId="47"/>
        <pc:sldMkLst>
          <pc:docMk/>
          <pc:sldMk cId="1854377183" sldId="264"/>
        </pc:sldMkLst>
      </pc:sldChg>
      <pc:sldChg chg="modSp mod ord">
        <pc:chgData name="Michael Dorsey" userId="55fe7d32-ca7a-42b8-bfd4-8c73c44449d5" providerId="ADAL" clId="{1B319B0A-8E4B-4D96-847C-685F771A6873}" dt="2024-07-18T18:10:15.604" v="51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B319B0A-8E4B-4D96-847C-685F771A6873}" dt="2024-07-18T18:10:15.604" v="51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1B319B0A-8E4B-4D96-847C-685F771A6873}" dt="2024-07-23T17:32:29.204" v="152" actId="33524"/>
        <pc:sldMkLst>
          <pc:docMk/>
          <pc:sldMk cId="2604907926" sldId="291"/>
        </pc:sldMkLst>
        <pc:spChg chg="mod">
          <ac:chgData name="Michael Dorsey" userId="55fe7d32-ca7a-42b8-bfd4-8c73c44449d5" providerId="ADAL" clId="{1B319B0A-8E4B-4D96-847C-685F771A6873}" dt="2024-07-23T17:32:29.204" v="152" actId="33524"/>
          <ac:spMkLst>
            <pc:docMk/>
            <pc:sldMk cId="2604907926" sldId="291"/>
            <ac:spMk id="3" creationId="{64A7ECDD-7518-D27F-C531-77C24E0712C2}"/>
          </ac:spMkLst>
        </pc:spChg>
      </pc:sldChg>
      <pc:sldChg chg="modSp mod">
        <pc:chgData name="Michael Dorsey" userId="55fe7d32-ca7a-42b8-bfd4-8c73c44449d5" providerId="ADAL" clId="{1B319B0A-8E4B-4D96-847C-685F771A6873}" dt="2024-07-23T17:32:49.815" v="162" actId="20577"/>
        <pc:sldMkLst>
          <pc:docMk/>
          <pc:sldMk cId="54010537" sldId="292"/>
        </pc:sldMkLst>
        <pc:spChg chg="mod">
          <ac:chgData name="Michael Dorsey" userId="55fe7d32-ca7a-42b8-bfd4-8c73c44449d5" providerId="ADAL" clId="{1B319B0A-8E4B-4D96-847C-685F771A6873}" dt="2024-07-23T17:32:49.815" v="162" actId="20577"/>
          <ac:spMkLst>
            <pc:docMk/>
            <pc:sldMk cId="54010537" sldId="292"/>
            <ac:spMk id="3" creationId="{87419C05-D4CA-70D4-144E-19DE6BB6B69B}"/>
          </ac:spMkLst>
        </pc:spChg>
      </pc:sldChg>
      <pc:sldChg chg="modSp mod">
        <pc:chgData name="Michael Dorsey" userId="55fe7d32-ca7a-42b8-bfd4-8c73c44449d5" providerId="ADAL" clId="{1B319B0A-8E4B-4D96-847C-685F771A6873}" dt="2024-07-23T17:33:50.108" v="163" actId="33524"/>
        <pc:sldMkLst>
          <pc:docMk/>
          <pc:sldMk cId="2176927752" sldId="293"/>
        </pc:sldMkLst>
        <pc:spChg chg="mod">
          <ac:chgData name="Michael Dorsey" userId="55fe7d32-ca7a-42b8-bfd4-8c73c44449d5" providerId="ADAL" clId="{1B319B0A-8E4B-4D96-847C-685F771A6873}" dt="2024-07-23T17:33:50.108" v="163" actId="33524"/>
          <ac:spMkLst>
            <pc:docMk/>
            <pc:sldMk cId="2176927752" sldId="293"/>
            <ac:spMk id="3" creationId="{A678F2D3-4A1F-FF45-27E8-2CB336E37B27}"/>
          </ac:spMkLst>
        </pc:spChg>
      </pc:sldChg>
      <pc:sldChg chg="modSp mod">
        <pc:chgData name="Michael Dorsey" userId="55fe7d32-ca7a-42b8-bfd4-8c73c44449d5" providerId="ADAL" clId="{1B319B0A-8E4B-4D96-847C-685F771A6873}" dt="2024-07-23T17:34:35.122" v="188" actId="12"/>
        <pc:sldMkLst>
          <pc:docMk/>
          <pc:sldMk cId="101768184" sldId="294"/>
        </pc:sldMkLst>
        <pc:spChg chg="mod">
          <ac:chgData name="Michael Dorsey" userId="55fe7d32-ca7a-42b8-bfd4-8c73c44449d5" providerId="ADAL" clId="{1B319B0A-8E4B-4D96-847C-685F771A6873}" dt="2024-07-23T17:34:35.122" v="188" actId="12"/>
          <ac:spMkLst>
            <pc:docMk/>
            <pc:sldMk cId="101768184" sldId="294"/>
            <ac:spMk id="3" creationId="{74DD42C7-5A51-705E-0836-21F9E34CAE79}"/>
          </ac:spMkLst>
        </pc:spChg>
      </pc:sldChg>
      <pc:sldChg chg="modSp mod">
        <pc:chgData name="Michael Dorsey" userId="55fe7d32-ca7a-42b8-bfd4-8c73c44449d5" providerId="ADAL" clId="{1B319B0A-8E4B-4D96-847C-685F771A6873}" dt="2024-07-23T21:07:15.676" v="595" actId="114"/>
        <pc:sldMkLst>
          <pc:docMk/>
          <pc:sldMk cId="1288924124" sldId="295"/>
        </pc:sldMkLst>
        <pc:spChg chg="mod">
          <ac:chgData name="Michael Dorsey" userId="55fe7d32-ca7a-42b8-bfd4-8c73c44449d5" providerId="ADAL" clId="{1B319B0A-8E4B-4D96-847C-685F771A6873}" dt="2024-07-23T21:07:15.676" v="595" actId="114"/>
          <ac:spMkLst>
            <pc:docMk/>
            <pc:sldMk cId="1288924124" sldId="295"/>
            <ac:spMk id="3" creationId="{F693DC0D-6A0B-56B7-4FD8-E19043F407D3}"/>
          </ac:spMkLst>
        </pc:spChg>
      </pc:sldChg>
      <pc:sldChg chg="modSp mod">
        <pc:chgData name="Michael Dorsey" userId="55fe7d32-ca7a-42b8-bfd4-8c73c44449d5" providerId="ADAL" clId="{1B319B0A-8E4B-4D96-847C-685F771A6873}" dt="2024-07-23T17:34:57.613" v="189" actId="33524"/>
        <pc:sldMkLst>
          <pc:docMk/>
          <pc:sldMk cId="2246413014" sldId="297"/>
        </pc:sldMkLst>
        <pc:spChg chg="mod">
          <ac:chgData name="Michael Dorsey" userId="55fe7d32-ca7a-42b8-bfd4-8c73c44449d5" providerId="ADAL" clId="{1B319B0A-8E4B-4D96-847C-685F771A6873}" dt="2024-07-23T17:34:57.613" v="189" actId="33524"/>
          <ac:spMkLst>
            <pc:docMk/>
            <pc:sldMk cId="2246413014" sldId="297"/>
            <ac:spMk id="3" creationId="{CA984A89-AE8D-7940-E842-60E8763D1646}"/>
          </ac:spMkLst>
        </pc:spChg>
      </pc:sldChg>
      <pc:sldChg chg="modSp mod">
        <pc:chgData name="Michael Dorsey" userId="55fe7d32-ca7a-42b8-bfd4-8c73c44449d5" providerId="ADAL" clId="{1B319B0A-8E4B-4D96-847C-685F771A6873}" dt="2024-07-23T17:35:15.413" v="190" actId="33524"/>
        <pc:sldMkLst>
          <pc:docMk/>
          <pc:sldMk cId="2703858046" sldId="301"/>
        </pc:sldMkLst>
        <pc:spChg chg="mod">
          <ac:chgData name="Michael Dorsey" userId="55fe7d32-ca7a-42b8-bfd4-8c73c44449d5" providerId="ADAL" clId="{1B319B0A-8E4B-4D96-847C-685F771A6873}" dt="2024-07-23T17:35:15.413" v="190" actId="33524"/>
          <ac:spMkLst>
            <pc:docMk/>
            <pc:sldMk cId="2703858046" sldId="301"/>
            <ac:spMk id="3" creationId="{C884F34A-4F67-1ADA-457E-A7513FF12157}"/>
          </ac:spMkLst>
        </pc:spChg>
      </pc:sldChg>
      <pc:sldChg chg="modSp mod">
        <pc:chgData name="Michael Dorsey" userId="55fe7d32-ca7a-42b8-bfd4-8c73c44449d5" providerId="ADAL" clId="{1B319B0A-8E4B-4D96-847C-685F771A6873}" dt="2024-07-23T20:12:25.246" v="228" actId="113"/>
        <pc:sldMkLst>
          <pc:docMk/>
          <pc:sldMk cId="1426765381" sldId="305"/>
        </pc:sldMkLst>
        <pc:spChg chg="mod">
          <ac:chgData name="Michael Dorsey" userId="55fe7d32-ca7a-42b8-bfd4-8c73c44449d5" providerId="ADAL" clId="{1B319B0A-8E4B-4D96-847C-685F771A6873}" dt="2024-07-23T20:12:25.246" v="228" actId="113"/>
          <ac:spMkLst>
            <pc:docMk/>
            <pc:sldMk cId="1426765381" sldId="305"/>
            <ac:spMk id="3" creationId="{3DCB1FF4-7836-186C-C9C0-83321D13F4D1}"/>
          </ac:spMkLst>
        </pc:spChg>
      </pc:sldChg>
      <pc:sldChg chg="modSp mod">
        <pc:chgData name="Michael Dorsey" userId="55fe7d32-ca7a-42b8-bfd4-8c73c44449d5" providerId="ADAL" clId="{1B319B0A-8E4B-4D96-847C-685F771A6873}" dt="2024-07-23T20:15:40.948" v="391" actId="20577"/>
        <pc:sldMkLst>
          <pc:docMk/>
          <pc:sldMk cId="667358199" sldId="307"/>
        </pc:sldMkLst>
        <pc:spChg chg="mod">
          <ac:chgData name="Michael Dorsey" userId="55fe7d32-ca7a-42b8-bfd4-8c73c44449d5" providerId="ADAL" clId="{1B319B0A-8E4B-4D96-847C-685F771A6873}" dt="2024-07-23T20:15:40.948" v="391" actId="20577"/>
          <ac:spMkLst>
            <pc:docMk/>
            <pc:sldMk cId="667358199" sldId="307"/>
            <ac:spMk id="3" creationId="{36362905-2B70-4AF1-406B-DC9CF45DDCC8}"/>
          </ac:spMkLst>
        </pc:spChg>
        <pc:picChg chg="mod">
          <ac:chgData name="Michael Dorsey" userId="55fe7d32-ca7a-42b8-bfd4-8c73c44449d5" providerId="ADAL" clId="{1B319B0A-8E4B-4D96-847C-685F771A6873}" dt="2024-07-23T20:15:28.553" v="329" actId="1076"/>
          <ac:picMkLst>
            <pc:docMk/>
            <pc:sldMk cId="667358199" sldId="307"/>
            <ac:picMk id="7" creationId="{64104AA7-FA85-7075-878E-CAD34D380DBB}"/>
          </ac:picMkLst>
        </pc:picChg>
      </pc:sldChg>
      <pc:sldChg chg="modSp mod">
        <pc:chgData name="Michael Dorsey" userId="55fe7d32-ca7a-42b8-bfd4-8c73c44449d5" providerId="ADAL" clId="{1B319B0A-8E4B-4D96-847C-685F771A6873}" dt="2024-07-23T20:37:53.308" v="594" actId="6549"/>
        <pc:sldMkLst>
          <pc:docMk/>
          <pc:sldMk cId="3234328989" sldId="308"/>
        </pc:sldMkLst>
        <pc:spChg chg="mod">
          <ac:chgData name="Michael Dorsey" userId="55fe7d32-ca7a-42b8-bfd4-8c73c44449d5" providerId="ADAL" clId="{1B319B0A-8E4B-4D96-847C-685F771A6873}" dt="2024-07-23T20:37:53.308" v="594" actId="6549"/>
          <ac:spMkLst>
            <pc:docMk/>
            <pc:sldMk cId="3234328989" sldId="308"/>
            <ac:spMk id="3" creationId="{414CC325-541B-A203-6D71-FF54D251D308}"/>
          </ac:spMkLst>
        </pc:spChg>
      </pc:sldChg>
      <pc:sldChg chg="modSp mod ord">
        <pc:chgData name="Michael Dorsey" userId="55fe7d32-ca7a-42b8-bfd4-8c73c44449d5" providerId="ADAL" clId="{1B319B0A-8E4B-4D96-847C-685F771A6873}" dt="2024-07-18T18:09:46.432" v="11" actId="20577"/>
        <pc:sldMkLst>
          <pc:docMk/>
          <pc:sldMk cId="3611620986" sldId="316"/>
        </pc:sldMkLst>
        <pc:spChg chg="mod">
          <ac:chgData name="Michael Dorsey" userId="55fe7d32-ca7a-42b8-bfd4-8c73c44449d5" providerId="ADAL" clId="{1B319B0A-8E4B-4D96-847C-685F771A6873}" dt="2024-07-18T18:09:46.432" v="11" actId="20577"/>
          <ac:spMkLst>
            <pc:docMk/>
            <pc:sldMk cId="3611620986" sldId="316"/>
            <ac:spMk id="2" creationId="{ABCCA66F-497C-058F-28D4-F86CBDC8FFC0}"/>
          </ac:spMkLst>
        </pc:spChg>
      </pc:sldChg>
      <pc:sldChg chg="modSp mod">
        <pc:chgData name="Michael Dorsey" userId="55fe7d32-ca7a-42b8-bfd4-8c73c44449d5" providerId="ADAL" clId="{1B319B0A-8E4B-4D96-847C-685F771A6873}" dt="2024-07-18T18:13:09.377" v="151" actId="20577"/>
        <pc:sldMkLst>
          <pc:docMk/>
          <pc:sldMk cId="1230509654" sldId="344"/>
        </pc:sldMkLst>
        <pc:spChg chg="mod">
          <ac:chgData name="Michael Dorsey" userId="55fe7d32-ca7a-42b8-bfd4-8c73c44449d5" providerId="ADAL" clId="{1B319B0A-8E4B-4D96-847C-685F771A6873}" dt="2024-07-18T18:13:09.377" v="151" actId="20577"/>
          <ac:spMkLst>
            <pc:docMk/>
            <pc:sldMk cId="1230509654" sldId="344"/>
            <ac:spMk id="3" creationId="{1884FA8C-81D9-6753-2828-9F86C2A74BC1}"/>
          </ac:spMkLst>
        </pc:spChg>
      </pc:sldChg>
      <pc:sldChg chg="modSp del mod">
        <pc:chgData name="Michael Dorsey" userId="55fe7d32-ca7a-42b8-bfd4-8c73c44449d5" providerId="ADAL" clId="{1B319B0A-8E4B-4D96-847C-685F771A6873}" dt="2024-07-18T18:10:19.159" v="52" actId="47"/>
        <pc:sldMkLst>
          <pc:docMk/>
          <pc:sldMk cId="3698962912" sldId="345"/>
        </pc:sldMkLst>
        <pc:spChg chg="mod">
          <ac:chgData name="Michael Dorsey" userId="55fe7d32-ca7a-42b8-bfd4-8c73c44449d5" providerId="ADAL" clId="{1B319B0A-8E4B-4D96-847C-685F771A6873}" dt="2024-07-18T18:10:03.290" v="36" actId="20577"/>
          <ac:spMkLst>
            <pc:docMk/>
            <pc:sldMk cId="3698962912" sldId="345"/>
            <ac:spMk id="3" creationId="{1C0A9F60-6FB7-3A2C-B7B7-94FF1F91C931}"/>
          </ac:spMkLst>
        </pc:spChg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928DBC40-7E62-4ED6-B9A2-FA0C5B4DC3BA}"/>
    <pc:docChg chg="undo custSel addSld delSld modSld sldOrd">
      <pc:chgData name="Michael Dorsey" userId="55fe7d32-ca7a-42b8-bfd4-8c73c44449d5" providerId="ADAL" clId="{928DBC40-7E62-4ED6-B9A2-FA0C5B4DC3BA}" dt="2024-02-28T17:43:14.893" v="12150" actId="20577"/>
      <pc:docMkLst>
        <pc:docMk/>
      </pc:docMkLst>
      <pc:sldChg chg="modSp mod">
        <pc:chgData name="Michael Dorsey" userId="55fe7d32-ca7a-42b8-bfd4-8c73c44449d5" providerId="ADAL" clId="{928DBC40-7E62-4ED6-B9A2-FA0C5B4DC3BA}" dt="2024-02-27T16:39:00.880" v="7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928DBC40-7E62-4ED6-B9A2-FA0C5B4DC3BA}" dt="2024-02-27T16:39:00.880" v="7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928DBC40-7E62-4ED6-B9A2-FA0C5B4DC3BA}" dt="2024-02-27T16:44:23.204" v="121" actId="20577"/>
        <pc:sldMkLst>
          <pc:docMk/>
          <pc:sldMk cId="819174895" sldId="274"/>
        </pc:sldMkLst>
        <pc:spChg chg="mod">
          <ac:chgData name="Michael Dorsey" userId="55fe7d32-ca7a-42b8-bfd4-8c73c44449d5" providerId="ADAL" clId="{928DBC40-7E62-4ED6-B9A2-FA0C5B4DC3BA}" dt="2024-02-27T16:44:01.346" v="8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928DBC40-7E62-4ED6-B9A2-FA0C5B4DC3BA}" dt="2024-02-27T16:44:23.204" v="121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928DBC40-7E62-4ED6-B9A2-FA0C5B4DC3BA}" dt="2024-02-27T16:45:00.237" v="128" actId="20577"/>
        <pc:sldMkLst>
          <pc:docMk/>
          <pc:sldMk cId="3783743299" sldId="275"/>
        </pc:sldMkLst>
        <pc:spChg chg="mod">
          <ac:chgData name="Michael Dorsey" userId="55fe7d32-ca7a-42b8-bfd4-8c73c44449d5" providerId="ADAL" clId="{928DBC40-7E62-4ED6-B9A2-FA0C5B4DC3BA}" dt="2024-02-27T16:45:00.237" v="128" actId="20577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28DBC40-7E62-4ED6-B9A2-FA0C5B4DC3BA}" dt="2024-02-28T17:26:32.927" v="1155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928DBC40-7E62-4ED6-B9A2-FA0C5B4DC3BA}" dt="2024-02-28T17:26:32.927" v="1155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928DBC40-7E62-4ED6-B9A2-FA0C5B4DC3BA}" dt="2024-02-27T16:14:36.081" v="0" actId="47"/>
        <pc:sldMkLst>
          <pc:docMk/>
          <pc:sldMk cId="1871751365" sldId="308"/>
        </pc:sldMkLst>
      </pc:sldChg>
      <pc:sldChg chg="del">
        <pc:chgData name="Michael Dorsey" userId="55fe7d32-ca7a-42b8-bfd4-8c73c44449d5" providerId="ADAL" clId="{928DBC40-7E62-4ED6-B9A2-FA0C5B4DC3BA}" dt="2024-02-27T16:14:37.804" v="2" actId="47"/>
        <pc:sldMkLst>
          <pc:docMk/>
          <pc:sldMk cId="2437103985" sldId="309"/>
        </pc:sldMkLst>
      </pc:sldChg>
      <pc:sldChg chg="del">
        <pc:chgData name="Michael Dorsey" userId="55fe7d32-ca7a-42b8-bfd4-8c73c44449d5" providerId="ADAL" clId="{928DBC40-7E62-4ED6-B9A2-FA0C5B4DC3BA}" dt="2024-02-27T16:14:37.345" v="1" actId="47"/>
        <pc:sldMkLst>
          <pc:docMk/>
          <pc:sldMk cId="1657346492" sldId="310"/>
        </pc:sldMkLst>
      </pc:sldChg>
      <pc:sldChg chg="del">
        <pc:chgData name="Michael Dorsey" userId="55fe7d32-ca7a-42b8-bfd4-8c73c44449d5" providerId="ADAL" clId="{928DBC40-7E62-4ED6-B9A2-FA0C5B4DC3BA}" dt="2024-02-27T16:14:38.311" v="3" actId="47"/>
        <pc:sldMkLst>
          <pc:docMk/>
          <pc:sldMk cId="497158145" sldId="312"/>
        </pc:sldMkLst>
      </pc:sldChg>
      <pc:sldChg chg="del">
        <pc:chgData name="Michael Dorsey" userId="55fe7d32-ca7a-42b8-bfd4-8c73c44449d5" providerId="ADAL" clId="{928DBC40-7E62-4ED6-B9A2-FA0C5B4DC3BA}" dt="2024-02-27T16:14:38.801" v="4" actId="47"/>
        <pc:sldMkLst>
          <pc:docMk/>
          <pc:sldMk cId="3000091246" sldId="313"/>
        </pc:sldMkLst>
      </pc:sldChg>
      <pc:sldChg chg="del">
        <pc:chgData name="Michael Dorsey" userId="55fe7d32-ca7a-42b8-bfd4-8c73c44449d5" providerId="ADAL" clId="{928DBC40-7E62-4ED6-B9A2-FA0C5B4DC3BA}" dt="2024-02-27T16:14:39.291" v="5" actId="47"/>
        <pc:sldMkLst>
          <pc:docMk/>
          <pc:sldMk cId="3186179569" sldId="314"/>
        </pc:sldMkLst>
      </pc:sldChg>
      <pc:sldChg chg="del">
        <pc:chgData name="Michael Dorsey" userId="55fe7d32-ca7a-42b8-bfd4-8c73c44449d5" providerId="ADAL" clId="{928DBC40-7E62-4ED6-B9A2-FA0C5B4DC3BA}" dt="2024-02-27T16:14:39.954" v="6" actId="47"/>
        <pc:sldMkLst>
          <pc:docMk/>
          <pc:sldMk cId="2528660855" sldId="315"/>
        </pc:sldMkLst>
      </pc:sldChg>
      <pc:sldChg chg="modSp mod">
        <pc:chgData name="Michael Dorsey" userId="55fe7d32-ca7a-42b8-bfd4-8c73c44449d5" providerId="ADAL" clId="{928DBC40-7E62-4ED6-B9A2-FA0C5B4DC3BA}" dt="2024-02-27T16:15:29.536" v="25" actId="6549"/>
        <pc:sldMkLst>
          <pc:docMk/>
          <pc:sldMk cId="3611620986" sldId="316"/>
        </pc:sldMkLst>
        <pc:spChg chg="mod">
          <ac:chgData name="Michael Dorsey" userId="55fe7d32-ca7a-42b8-bfd4-8c73c44449d5" providerId="ADAL" clId="{928DBC40-7E62-4ED6-B9A2-FA0C5B4DC3BA}" dt="2024-02-27T16:15:29.536" v="25" actId="6549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928DBC40-7E62-4ED6-B9A2-FA0C5B4DC3BA}" dt="2024-02-27T16:15:23.489" v="8"/>
          <ac:spMkLst>
            <pc:docMk/>
            <pc:sldMk cId="3611620986" sldId="316"/>
            <ac:spMk id="3" creationId="{6A5E153B-5D09-C48A-EF49-9894B9692FC2}"/>
          </ac:spMkLst>
        </pc:spChg>
      </pc:sldChg>
      <pc:sldChg chg="modSp new del mod">
        <pc:chgData name="Michael Dorsey" userId="55fe7d32-ca7a-42b8-bfd4-8c73c44449d5" providerId="ADAL" clId="{928DBC40-7E62-4ED6-B9A2-FA0C5B4DC3BA}" dt="2024-02-28T16:13:28.830" v="9642" actId="47"/>
        <pc:sldMkLst>
          <pc:docMk/>
          <pc:sldMk cId="2948293866" sldId="317"/>
        </pc:sldMkLst>
        <pc:spChg chg="mod">
          <ac:chgData name="Michael Dorsey" userId="55fe7d32-ca7a-42b8-bfd4-8c73c44449d5" providerId="ADAL" clId="{928DBC40-7E62-4ED6-B9A2-FA0C5B4DC3BA}" dt="2024-02-27T20:47:53.546" v="7467" actId="6549"/>
          <ac:spMkLst>
            <pc:docMk/>
            <pc:sldMk cId="2948293866" sldId="317"/>
            <ac:spMk id="3" creationId="{318558DA-CBEE-1007-890A-A2973D55C7A8}"/>
          </ac:spMkLst>
        </pc:spChg>
      </pc:sldChg>
      <pc:sldChg chg="addSp modSp new mod">
        <pc:chgData name="Michael Dorsey" userId="55fe7d32-ca7a-42b8-bfd4-8c73c44449d5" providerId="ADAL" clId="{928DBC40-7E62-4ED6-B9A2-FA0C5B4DC3BA}" dt="2024-02-28T16:28:23.932" v="9714" actId="20577"/>
        <pc:sldMkLst>
          <pc:docMk/>
          <pc:sldMk cId="3382015794" sldId="318"/>
        </pc:sldMkLst>
        <pc:spChg chg="mod">
          <ac:chgData name="Michael Dorsey" userId="55fe7d32-ca7a-42b8-bfd4-8c73c44449d5" providerId="ADAL" clId="{928DBC40-7E62-4ED6-B9A2-FA0C5B4DC3BA}" dt="2024-02-28T16:28:23.932" v="9714" actId="20577"/>
          <ac:spMkLst>
            <pc:docMk/>
            <pc:sldMk cId="3382015794" sldId="318"/>
            <ac:spMk id="2" creationId="{B1C34A0C-629F-69AF-61C9-11D413795951}"/>
          </ac:spMkLst>
        </pc:spChg>
        <pc:spChg chg="mod">
          <ac:chgData name="Michael Dorsey" userId="55fe7d32-ca7a-42b8-bfd4-8c73c44449d5" providerId="ADAL" clId="{928DBC40-7E62-4ED6-B9A2-FA0C5B4DC3BA}" dt="2024-02-27T20:11:39.694" v="5008" actId="14100"/>
          <ac:spMkLst>
            <pc:docMk/>
            <pc:sldMk cId="3382015794" sldId="318"/>
            <ac:spMk id="3" creationId="{D7311DCE-BFC1-1002-4023-17795FBDDABB}"/>
          </ac:spMkLst>
        </pc:spChg>
        <pc:picChg chg="add mod">
          <ac:chgData name="Michael Dorsey" userId="55fe7d32-ca7a-42b8-bfd4-8c73c44449d5" providerId="ADAL" clId="{928DBC40-7E62-4ED6-B9A2-FA0C5B4DC3BA}" dt="2024-02-27T20:12:06.871" v="5014" actId="14100"/>
          <ac:picMkLst>
            <pc:docMk/>
            <pc:sldMk cId="3382015794" sldId="318"/>
            <ac:picMk id="5" creationId="{10554F0A-A10B-6385-C2D0-2D55FF992667}"/>
          </ac:picMkLst>
        </pc:picChg>
      </pc:sldChg>
      <pc:sldChg chg="modSp add mod">
        <pc:chgData name="Michael Dorsey" userId="55fe7d32-ca7a-42b8-bfd4-8c73c44449d5" providerId="ADAL" clId="{928DBC40-7E62-4ED6-B9A2-FA0C5B4DC3BA}" dt="2024-02-28T16:28:55.543" v="9716" actId="114"/>
        <pc:sldMkLst>
          <pc:docMk/>
          <pc:sldMk cId="532129626" sldId="319"/>
        </pc:sldMkLst>
        <pc:spChg chg="mod">
          <ac:chgData name="Michael Dorsey" userId="55fe7d32-ca7a-42b8-bfd4-8c73c44449d5" providerId="ADAL" clId="{928DBC40-7E62-4ED6-B9A2-FA0C5B4DC3BA}" dt="2024-02-27T19:44:33.562" v="461" actId="20577"/>
          <ac:spMkLst>
            <pc:docMk/>
            <pc:sldMk cId="532129626" sldId="319"/>
            <ac:spMk id="2" creationId="{6D926CDC-59AF-B61D-B091-603EF5B7C757}"/>
          </ac:spMkLst>
        </pc:spChg>
        <pc:spChg chg="mod">
          <ac:chgData name="Michael Dorsey" userId="55fe7d32-ca7a-42b8-bfd4-8c73c44449d5" providerId="ADAL" clId="{928DBC40-7E62-4ED6-B9A2-FA0C5B4DC3BA}" dt="2024-02-28T16:28:55.543" v="9716" actId="114"/>
          <ac:spMkLst>
            <pc:docMk/>
            <pc:sldMk cId="532129626" sldId="319"/>
            <ac:spMk id="3" creationId="{D942A97C-3D52-737D-02DF-7CA268BEF90F}"/>
          </ac:spMkLst>
        </pc:spChg>
      </pc:sldChg>
      <pc:sldChg chg="modSp add mod">
        <pc:chgData name="Michael Dorsey" userId="55fe7d32-ca7a-42b8-bfd4-8c73c44449d5" providerId="ADAL" clId="{928DBC40-7E62-4ED6-B9A2-FA0C5B4DC3BA}" dt="2024-02-28T16:29:16.224" v="9718" actId="114"/>
        <pc:sldMkLst>
          <pc:docMk/>
          <pc:sldMk cId="3774854545" sldId="320"/>
        </pc:sldMkLst>
        <pc:spChg chg="mod">
          <ac:chgData name="Michael Dorsey" userId="55fe7d32-ca7a-42b8-bfd4-8c73c44449d5" providerId="ADAL" clId="{928DBC40-7E62-4ED6-B9A2-FA0C5B4DC3BA}" dt="2024-02-27T19:51:10.630" v="2031" actId="20577"/>
          <ac:spMkLst>
            <pc:docMk/>
            <pc:sldMk cId="3774854545" sldId="320"/>
            <ac:spMk id="2" creationId="{02D9EFAC-7C70-DC52-193F-F550E950317C}"/>
          </ac:spMkLst>
        </pc:spChg>
        <pc:spChg chg="mod">
          <ac:chgData name="Michael Dorsey" userId="55fe7d32-ca7a-42b8-bfd4-8c73c44449d5" providerId="ADAL" clId="{928DBC40-7E62-4ED6-B9A2-FA0C5B4DC3BA}" dt="2024-02-28T16:29:16.224" v="9718" actId="114"/>
          <ac:spMkLst>
            <pc:docMk/>
            <pc:sldMk cId="3774854545" sldId="320"/>
            <ac:spMk id="3" creationId="{1DDCC7C1-A5BD-1CAF-19D8-D653162FED29}"/>
          </ac:spMkLst>
        </pc:spChg>
      </pc:sldChg>
      <pc:sldChg chg="modSp add mod">
        <pc:chgData name="Michael Dorsey" userId="55fe7d32-ca7a-42b8-bfd4-8c73c44449d5" providerId="ADAL" clId="{928DBC40-7E62-4ED6-B9A2-FA0C5B4DC3BA}" dt="2024-02-28T17:39:34.072" v="12114" actId="20577"/>
        <pc:sldMkLst>
          <pc:docMk/>
          <pc:sldMk cId="4227214316" sldId="321"/>
        </pc:sldMkLst>
        <pc:spChg chg="mod">
          <ac:chgData name="Michael Dorsey" userId="55fe7d32-ca7a-42b8-bfd4-8c73c44449d5" providerId="ADAL" clId="{928DBC40-7E62-4ED6-B9A2-FA0C5B4DC3BA}" dt="2024-02-27T19:54:26.455" v="3104" actId="20577"/>
          <ac:spMkLst>
            <pc:docMk/>
            <pc:sldMk cId="4227214316" sldId="321"/>
            <ac:spMk id="2" creationId="{7E0E65C5-C396-32BD-7122-809F4F06BFCB}"/>
          </ac:spMkLst>
        </pc:spChg>
        <pc:spChg chg="mod">
          <ac:chgData name="Michael Dorsey" userId="55fe7d32-ca7a-42b8-bfd4-8c73c44449d5" providerId="ADAL" clId="{928DBC40-7E62-4ED6-B9A2-FA0C5B4DC3BA}" dt="2024-02-28T17:39:34.072" v="12114" actId="20577"/>
          <ac:spMkLst>
            <pc:docMk/>
            <pc:sldMk cId="4227214316" sldId="321"/>
            <ac:spMk id="3" creationId="{525CBD70-C1AC-15DB-84E6-A85719D5D6AE}"/>
          </ac:spMkLst>
        </pc:spChg>
      </pc:sldChg>
      <pc:sldChg chg="modSp new mod">
        <pc:chgData name="Michael Dorsey" userId="55fe7d32-ca7a-42b8-bfd4-8c73c44449d5" providerId="ADAL" clId="{928DBC40-7E62-4ED6-B9A2-FA0C5B4DC3BA}" dt="2024-02-28T17:41:38.724" v="12124" actId="20577"/>
        <pc:sldMkLst>
          <pc:docMk/>
          <pc:sldMk cId="1741376772" sldId="322"/>
        </pc:sldMkLst>
        <pc:spChg chg="mod">
          <ac:chgData name="Michael Dorsey" userId="55fe7d32-ca7a-42b8-bfd4-8c73c44449d5" providerId="ADAL" clId="{928DBC40-7E62-4ED6-B9A2-FA0C5B4DC3BA}" dt="2024-02-27T20:02:32.812" v="4586" actId="20577"/>
          <ac:spMkLst>
            <pc:docMk/>
            <pc:sldMk cId="1741376772" sldId="322"/>
            <ac:spMk id="2" creationId="{B400743C-8D2E-4E66-0C82-F5694BC0CE98}"/>
          </ac:spMkLst>
        </pc:spChg>
        <pc:spChg chg="mod">
          <ac:chgData name="Michael Dorsey" userId="55fe7d32-ca7a-42b8-bfd4-8c73c44449d5" providerId="ADAL" clId="{928DBC40-7E62-4ED6-B9A2-FA0C5B4DC3BA}" dt="2024-02-28T17:41:38.724" v="12124" actId="20577"/>
          <ac:spMkLst>
            <pc:docMk/>
            <pc:sldMk cId="1741376772" sldId="322"/>
            <ac:spMk id="3" creationId="{7516B4B5-B700-429E-6068-7B3E585D8D9C}"/>
          </ac:spMkLst>
        </pc:spChg>
      </pc:sldChg>
      <pc:sldChg chg="modSp new del mod">
        <pc:chgData name="Michael Dorsey" userId="55fe7d32-ca7a-42b8-bfd4-8c73c44449d5" providerId="ADAL" clId="{928DBC40-7E62-4ED6-B9A2-FA0C5B4DC3BA}" dt="2024-02-28T17:32:37.535" v="11748" actId="47"/>
        <pc:sldMkLst>
          <pc:docMk/>
          <pc:sldMk cId="3818603183" sldId="323"/>
        </pc:sldMkLst>
        <pc:spChg chg="mod">
          <ac:chgData name="Michael Dorsey" userId="55fe7d32-ca7a-42b8-bfd4-8c73c44449d5" providerId="ADAL" clId="{928DBC40-7E62-4ED6-B9A2-FA0C5B4DC3BA}" dt="2024-02-27T20:03:36.649" v="4712" actId="20577"/>
          <ac:spMkLst>
            <pc:docMk/>
            <pc:sldMk cId="3818603183" sldId="323"/>
            <ac:spMk id="2" creationId="{69A0D574-0F1E-C384-B39C-F409B6AF24EF}"/>
          </ac:spMkLst>
        </pc:spChg>
        <pc:spChg chg="mod">
          <ac:chgData name="Michael Dorsey" userId="55fe7d32-ca7a-42b8-bfd4-8c73c44449d5" providerId="ADAL" clId="{928DBC40-7E62-4ED6-B9A2-FA0C5B4DC3BA}" dt="2024-02-27T20:03:53.049" v="4713"/>
          <ac:spMkLst>
            <pc:docMk/>
            <pc:sldMk cId="3818603183" sldId="323"/>
            <ac:spMk id="3" creationId="{94E8BDC1-C784-C1D4-FD8F-9727308C537D}"/>
          </ac:spMkLst>
        </pc:spChg>
      </pc:sldChg>
      <pc:sldChg chg="addSp delSp modSp add mod ord">
        <pc:chgData name="Michael Dorsey" userId="55fe7d32-ca7a-42b8-bfd4-8c73c44449d5" providerId="ADAL" clId="{928DBC40-7E62-4ED6-B9A2-FA0C5B4DC3BA}" dt="2024-02-27T20:16:22.283" v="5290" actId="1076"/>
        <pc:sldMkLst>
          <pc:docMk/>
          <pc:sldMk cId="3821265368" sldId="324"/>
        </pc:sldMkLst>
        <pc:spChg chg="mod">
          <ac:chgData name="Michael Dorsey" userId="55fe7d32-ca7a-42b8-bfd4-8c73c44449d5" providerId="ADAL" clId="{928DBC40-7E62-4ED6-B9A2-FA0C5B4DC3BA}" dt="2024-02-27T20:12:37.915" v="5035" actId="20577"/>
          <ac:spMkLst>
            <pc:docMk/>
            <pc:sldMk cId="3821265368" sldId="324"/>
            <ac:spMk id="2" creationId="{51B9A59B-1710-A6BE-B390-4A963AB8B1CE}"/>
          </ac:spMkLst>
        </pc:spChg>
        <pc:spChg chg="del mod">
          <ac:chgData name="Michael Dorsey" userId="55fe7d32-ca7a-42b8-bfd4-8c73c44449d5" providerId="ADAL" clId="{928DBC40-7E62-4ED6-B9A2-FA0C5B4DC3BA}" dt="2024-02-27T20:16:08.132" v="5286" actId="478"/>
          <ac:spMkLst>
            <pc:docMk/>
            <pc:sldMk cId="3821265368" sldId="324"/>
            <ac:spMk id="3" creationId="{010EC25A-95D4-9714-6190-D8E285332800}"/>
          </ac:spMkLst>
        </pc:spChg>
        <pc:spChg chg="add del mod">
          <ac:chgData name="Michael Dorsey" userId="55fe7d32-ca7a-42b8-bfd4-8c73c44449d5" providerId="ADAL" clId="{928DBC40-7E62-4ED6-B9A2-FA0C5B4DC3BA}" dt="2024-02-27T20:16:10.996" v="5287" actId="478"/>
          <ac:spMkLst>
            <pc:docMk/>
            <pc:sldMk cId="3821265368" sldId="324"/>
            <ac:spMk id="6" creationId="{837CA49E-A898-BE15-1014-D4CE52AC1E4F}"/>
          </ac:spMkLst>
        </pc:spChg>
        <pc:picChg chg="mod">
          <ac:chgData name="Michael Dorsey" userId="55fe7d32-ca7a-42b8-bfd4-8c73c44449d5" providerId="ADAL" clId="{928DBC40-7E62-4ED6-B9A2-FA0C5B4DC3BA}" dt="2024-02-27T20:16:22.283" v="5290" actId="1076"/>
          <ac:picMkLst>
            <pc:docMk/>
            <pc:sldMk cId="3821265368" sldId="324"/>
            <ac:picMk id="5" creationId="{8023BC37-0487-9586-8725-2E4EE4A8F16E}"/>
          </ac:picMkLst>
        </pc:picChg>
      </pc:sldChg>
      <pc:sldChg chg="modSp new mod ord">
        <pc:chgData name="Michael Dorsey" userId="55fe7d32-ca7a-42b8-bfd4-8c73c44449d5" providerId="ADAL" clId="{928DBC40-7E62-4ED6-B9A2-FA0C5B4DC3BA}" dt="2024-02-28T16:52:19.398" v="10462" actId="20577"/>
        <pc:sldMkLst>
          <pc:docMk/>
          <pc:sldMk cId="608391715" sldId="325"/>
        </pc:sldMkLst>
        <pc:spChg chg="mod">
          <ac:chgData name="Michael Dorsey" userId="55fe7d32-ca7a-42b8-bfd4-8c73c44449d5" providerId="ADAL" clId="{928DBC40-7E62-4ED6-B9A2-FA0C5B4DC3BA}" dt="2024-02-27T20:19:03.978" v="5303" actId="20577"/>
          <ac:spMkLst>
            <pc:docMk/>
            <pc:sldMk cId="608391715" sldId="325"/>
            <ac:spMk id="2" creationId="{31CBF0EC-06A4-3ED3-0DD1-6A93B0E79E41}"/>
          </ac:spMkLst>
        </pc:spChg>
        <pc:spChg chg="mod">
          <ac:chgData name="Michael Dorsey" userId="55fe7d32-ca7a-42b8-bfd4-8c73c44449d5" providerId="ADAL" clId="{928DBC40-7E62-4ED6-B9A2-FA0C5B4DC3BA}" dt="2024-02-28T16:52:19.398" v="10462" actId="20577"/>
          <ac:spMkLst>
            <pc:docMk/>
            <pc:sldMk cId="608391715" sldId="325"/>
            <ac:spMk id="3" creationId="{0BBDF742-5173-A8F3-74A3-1C3B482A8192}"/>
          </ac:spMkLst>
        </pc:spChg>
      </pc:sldChg>
      <pc:sldChg chg="modSp new mod ord">
        <pc:chgData name="Michael Dorsey" userId="55fe7d32-ca7a-42b8-bfd4-8c73c44449d5" providerId="ADAL" clId="{928DBC40-7E62-4ED6-B9A2-FA0C5B4DC3BA}" dt="2024-02-28T17:35:08.077" v="12022" actId="6549"/>
        <pc:sldMkLst>
          <pc:docMk/>
          <pc:sldMk cId="1316360764" sldId="326"/>
        </pc:sldMkLst>
        <pc:spChg chg="mod">
          <ac:chgData name="Michael Dorsey" userId="55fe7d32-ca7a-42b8-bfd4-8c73c44449d5" providerId="ADAL" clId="{928DBC40-7E62-4ED6-B9A2-FA0C5B4DC3BA}" dt="2024-02-27T20:24:27.073" v="5558" actId="6549"/>
          <ac:spMkLst>
            <pc:docMk/>
            <pc:sldMk cId="1316360764" sldId="326"/>
            <ac:spMk id="2" creationId="{708093FC-C7BA-1FEB-FA98-C2FBF584FCF9}"/>
          </ac:spMkLst>
        </pc:spChg>
        <pc:spChg chg="mod">
          <ac:chgData name="Michael Dorsey" userId="55fe7d32-ca7a-42b8-bfd4-8c73c44449d5" providerId="ADAL" clId="{928DBC40-7E62-4ED6-B9A2-FA0C5B4DC3BA}" dt="2024-02-28T17:35:08.077" v="12022" actId="6549"/>
          <ac:spMkLst>
            <pc:docMk/>
            <pc:sldMk cId="1316360764" sldId="326"/>
            <ac:spMk id="3" creationId="{C313E3FC-D0D1-45F9-58FE-74969871A85E}"/>
          </ac:spMkLst>
        </pc:spChg>
      </pc:sldChg>
      <pc:sldChg chg="modSp new mod">
        <pc:chgData name="Michael Dorsey" userId="55fe7d32-ca7a-42b8-bfd4-8c73c44449d5" providerId="ADAL" clId="{928DBC40-7E62-4ED6-B9A2-FA0C5B4DC3BA}" dt="2024-02-28T17:35:33.484" v="12024" actId="20577"/>
        <pc:sldMkLst>
          <pc:docMk/>
          <pc:sldMk cId="2461026739" sldId="327"/>
        </pc:sldMkLst>
        <pc:spChg chg="mod">
          <ac:chgData name="Michael Dorsey" userId="55fe7d32-ca7a-42b8-bfd4-8c73c44449d5" providerId="ADAL" clId="{928DBC40-7E62-4ED6-B9A2-FA0C5B4DC3BA}" dt="2024-02-27T20:28:03.231" v="5966" actId="20577"/>
          <ac:spMkLst>
            <pc:docMk/>
            <pc:sldMk cId="2461026739" sldId="327"/>
            <ac:spMk id="2" creationId="{1B3C063C-B8F9-49DB-E7E6-31B20DAB7ED0}"/>
          </ac:spMkLst>
        </pc:spChg>
        <pc:spChg chg="mod">
          <ac:chgData name="Michael Dorsey" userId="55fe7d32-ca7a-42b8-bfd4-8c73c44449d5" providerId="ADAL" clId="{928DBC40-7E62-4ED6-B9A2-FA0C5B4DC3BA}" dt="2024-02-28T17:35:33.484" v="12024" actId="20577"/>
          <ac:spMkLst>
            <pc:docMk/>
            <pc:sldMk cId="2461026739" sldId="327"/>
            <ac:spMk id="3" creationId="{DEC82915-96BE-7A10-9078-6D9BD981AF64}"/>
          </ac:spMkLst>
        </pc:spChg>
      </pc:sldChg>
      <pc:sldChg chg="modSp new mod">
        <pc:chgData name="Michael Dorsey" userId="55fe7d32-ca7a-42b8-bfd4-8c73c44449d5" providerId="ADAL" clId="{928DBC40-7E62-4ED6-B9A2-FA0C5B4DC3BA}" dt="2024-02-28T16:41:27.525" v="10047" actId="6549"/>
        <pc:sldMkLst>
          <pc:docMk/>
          <pc:sldMk cId="1371468995" sldId="328"/>
        </pc:sldMkLst>
        <pc:spChg chg="mod">
          <ac:chgData name="Michael Dorsey" userId="55fe7d32-ca7a-42b8-bfd4-8c73c44449d5" providerId="ADAL" clId="{928DBC40-7E62-4ED6-B9A2-FA0C5B4DC3BA}" dt="2024-02-27T20:46:57.211" v="7466" actId="20577"/>
          <ac:spMkLst>
            <pc:docMk/>
            <pc:sldMk cId="1371468995" sldId="328"/>
            <ac:spMk id="2" creationId="{55862277-ED3E-416A-EA7C-0BAB03F21BA9}"/>
          </ac:spMkLst>
        </pc:spChg>
        <pc:spChg chg="mod">
          <ac:chgData name="Michael Dorsey" userId="55fe7d32-ca7a-42b8-bfd4-8c73c44449d5" providerId="ADAL" clId="{928DBC40-7E62-4ED6-B9A2-FA0C5B4DC3BA}" dt="2024-02-28T16:41:27.525" v="10047" actId="6549"/>
          <ac:spMkLst>
            <pc:docMk/>
            <pc:sldMk cId="1371468995" sldId="328"/>
            <ac:spMk id="3" creationId="{2FA58402-83C4-E0DC-8E32-7CEEE37E7E73}"/>
          </ac:spMkLst>
        </pc:spChg>
      </pc:sldChg>
      <pc:sldChg chg="addSp delSp modSp add mod">
        <pc:chgData name="Michael Dorsey" userId="55fe7d32-ca7a-42b8-bfd4-8c73c44449d5" providerId="ADAL" clId="{928DBC40-7E62-4ED6-B9A2-FA0C5B4DC3BA}" dt="2024-02-28T17:31:46.738" v="11747" actId="20577"/>
        <pc:sldMkLst>
          <pc:docMk/>
          <pc:sldMk cId="1929009624" sldId="329"/>
        </pc:sldMkLst>
        <pc:spChg chg="mod">
          <ac:chgData name="Michael Dorsey" userId="55fe7d32-ca7a-42b8-bfd4-8c73c44449d5" providerId="ADAL" clId="{928DBC40-7E62-4ED6-B9A2-FA0C5B4DC3BA}" dt="2024-02-28T17:31:46.738" v="11747" actId="20577"/>
          <ac:spMkLst>
            <pc:docMk/>
            <pc:sldMk cId="1929009624" sldId="329"/>
            <ac:spMk id="3" creationId="{FE56E8CE-A2A6-EC10-C087-CCFAC6FCB63B}"/>
          </ac:spMkLst>
        </pc:spChg>
        <pc:picChg chg="add del mod">
          <ac:chgData name="Michael Dorsey" userId="55fe7d32-ca7a-42b8-bfd4-8c73c44449d5" providerId="ADAL" clId="{928DBC40-7E62-4ED6-B9A2-FA0C5B4DC3BA}" dt="2024-02-28T16:34:57.332" v="9721" actId="478"/>
          <ac:picMkLst>
            <pc:docMk/>
            <pc:sldMk cId="1929009624" sldId="329"/>
            <ac:picMk id="5" creationId="{6714D327-4B3C-F2A5-2A69-063EE72B64B9}"/>
          </ac:picMkLst>
        </pc:picChg>
        <pc:picChg chg="add mod">
          <ac:chgData name="Michael Dorsey" userId="55fe7d32-ca7a-42b8-bfd4-8c73c44449d5" providerId="ADAL" clId="{928DBC40-7E62-4ED6-B9A2-FA0C5B4DC3BA}" dt="2024-02-28T16:35:15.351" v="9727" actId="1076"/>
          <ac:picMkLst>
            <pc:docMk/>
            <pc:sldMk cId="1929009624" sldId="329"/>
            <ac:picMk id="6" creationId="{2323FA37-A963-790E-940C-AE8808C4629A}"/>
          </ac:picMkLst>
        </pc:picChg>
      </pc:sldChg>
      <pc:sldChg chg="addSp modSp new mod">
        <pc:chgData name="Michael Dorsey" userId="55fe7d32-ca7a-42b8-bfd4-8c73c44449d5" providerId="ADAL" clId="{928DBC40-7E62-4ED6-B9A2-FA0C5B4DC3BA}" dt="2024-02-28T17:37:31.122" v="12072" actId="207"/>
        <pc:sldMkLst>
          <pc:docMk/>
          <pc:sldMk cId="479175949" sldId="330"/>
        </pc:sldMkLst>
        <pc:spChg chg="mod">
          <ac:chgData name="Michael Dorsey" userId="55fe7d32-ca7a-42b8-bfd4-8c73c44449d5" providerId="ADAL" clId="{928DBC40-7E62-4ED6-B9A2-FA0C5B4DC3BA}" dt="2024-02-27T21:27:16.918" v="8311" actId="20577"/>
          <ac:spMkLst>
            <pc:docMk/>
            <pc:sldMk cId="479175949" sldId="330"/>
            <ac:spMk id="2" creationId="{61867E02-AC3F-0762-CF4A-840759D74EF4}"/>
          </ac:spMkLst>
        </pc:spChg>
        <pc:spChg chg="mod">
          <ac:chgData name="Michael Dorsey" userId="55fe7d32-ca7a-42b8-bfd4-8c73c44449d5" providerId="ADAL" clId="{928DBC40-7E62-4ED6-B9A2-FA0C5B4DC3BA}" dt="2024-02-28T17:37:31.122" v="12072" actId="207"/>
          <ac:spMkLst>
            <pc:docMk/>
            <pc:sldMk cId="479175949" sldId="330"/>
            <ac:spMk id="3" creationId="{CAE6812B-49FB-C99B-4BF9-2726A1114C0B}"/>
          </ac:spMkLst>
        </pc:spChg>
        <pc:picChg chg="add mod">
          <ac:chgData name="Michael Dorsey" userId="55fe7d32-ca7a-42b8-bfd4-8c73c44449d5" providerId="ADAL" clId="{928DBC40-7E62-4ED6-B9A2-FA0C5B4DC3BA}" dt="2024-02-27T21:30:20.888" v="8493" actId="1076"/>
          <ac:picMkLst>
            <pc:docMk/>
            <pc:sldMk cId="479175949" sldId="330"/>
            <ac:picMk id="5" creationId="{713073EA-B5EA-7007-6CD4-851558BA190A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3:37.455" v="9684" actId="20577"/>
        <pc:sldMkLst>
          <pc:docMk/>
          <pc:sldMk cId="3425004723" sldId="331"/>
        </pc:sldMkLst>
        <pc:spChg chg="mod">
          <ac:chgData name="Michael Dorsey" userId="55fe7d32-ca7a-42b8-bfd4-8c73c44449d5" providerId="ADAL" clId="{928DBC40-7E62-4ED6-B9A2-FA0C5B4DC3BA}" dt="2024-02-27T21:30:39.738" v="8496" actId="20577"/>
          <ac:spMkLst>
            <pc:docMk/>
            <pc:sldMk cId="3425004723" sldId="331"/>
            <ac:spMk id="2" creationId="{4979A160-3FFF-86B4-9024-D2BA90D49917}"/>
          </ac:spMkLst>
        </pc:spChg>
        <pc:spChg chg="mod">
          <ac:chgData name="Michael Dorsey" userId="55fe7d32-ca7a-42b8-bfd4-8c73c44449d5" providerId="ADAL" clId="{928DBC40-7E62-4ED6-B9A2-FA0C5B4DC3BA}" dt="2024-02-28T16:23:37.455" v="9684" actId="20577"/>
          <ac:spMkLst>
            <pc:docMk/>
            <pc:sldMk cId="3425004723" sldId="331"/>
            <ac:spMk id="3" creationId="{C6F8F719-318D-3AEF-EC43-EC6F82736179}"/>
          </ac:spMkLst>
        </pc:spChg>
        <pc:picChg chg="del">
          <ac:chgData name="Michael Dorsey" userId="55fe7d32-ca7a-42b8-bfd4-8c73c44449d5" providerId="ADAL" clId="{928DBC40-7E62-4ED6-B9A2-FA0C5B4DC3BA}" dt="2024-02-27T21:31:12.916" v="8518" actId="478"/>
          <ac:picMkLst>
            <pc:docMk/>
            <pc:sldMk cId="3425004723" sldId="331"/>
            <ac:picMk id="5" creationId="{9D8409A7-6C21-0D88-AA41-F9897AA37764}"/>
          </ac:picMkLst>
        </pc:picChg>
        <pc:picChg chg="add mod">
          <ac:chgData name="Michael Dorsey" userId="55fe7d32-ca7a-42b8-bfd4-8c73c44449d5" providerId="ADAL" clId="{928DBC40-7E62-4ED6-B9A2-FA0C5B4DC3BA}" dt="2024-02-27T21:36:04.965" v="8727" actId="1076"/>
          <ac:picMkLst>
            <pc:docMk/>
            <pc:sldMk cId="3425004723" sldId="331"/>
            <ac:picMk id="6" creationId="{E57E13B9-AFD5-1D1C-0204-87236187E390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4:01.729" v="9686" actId="20577"/>
        <pc:sldMkLst>
          <pc:docMk/>
          <pc:sldMk cId="2065424663" sldId="332"/>
        </pc:sldMkLst>
        <pc:spChg chg="mod">
          <ac:chgData name="Michael Dorsey" userId="55fe7d32-ca7a-42b8-bfd4-8c73c44449d5" providerId="ADAL" clId="{928DBC40-7E62-4ED6-B9A2-FA0C5B4DC3BA}" dt="2024-02-27T21:36:20.469" v="8730" actId="20577"/>
          <ac:spMkLst>
            <pc:docMk/>
            <pc:sldMk cId="2065424663" sldId="332"/>
            <ac:spMk id="2" creationId="{222D1D5A-0838-B3F4-D473-B6C25009A520}"/>
          </ac:spMkLst>
        </pc:spChg>
        <pc:spChg chg="mod">
          <ac:chgData name="Michael Dorsey" userId="55fe7d32-ca7a-42b8-bfd4-8c73c44449d5" providerId="ADAL" clId="{928DBC40-7E62-4ED6-B9A2-FA0C5B4DC3BA}" dt="2024-02-28T16:24:01.729" v="9686" actId="20577"/>
          <ac:spMkLst>
            <pc:docMk/>
            <pc:sldMk cId="2065424663" sldId="332"/>
            <ac:spMk id="3" creationId="{FE8C3DF7-C50F-91D0-143D-C9FCA349E4E5}"/>
          </ac:spMkLst>
        </pc:spChg>
        <pc:picChg chg="add mod">
          <ac:chgData name="Michael Dorsey" userId="55fe7d32-ca7a-42b8-bfd4-8c73c44449d5" providerId="ADAL" clId="{928DBC40-7E62-4ED6-B9A2-FA0C5B4DC3BA}" dt="2024-02-27T21:41:59.048" v="9198" actId="14100"/>
          <ac:picMkLst>
            <pc:docMk/>
            <pc:sldMk cId="2065424663" sldId="332"/>
            <ac:picMk id="5" creationId="{41F114F2-FB97-C0A4-9BC2-9A6625F4423A}"/>
          </ac:picMkLst>
        </pc:picChg>
        <pc:picChg chg="del">
          <ac:chgData name="Michael Dorsey" userId="55fe7d32-ca7a-42b8-bfd4-8c73c44449d5" providerId="ADAL" clId="{928DBC40-7E62-4ED6-B9A2-FA0C5B4DC3BA}" dt="2024-02-27T21:36:42.062" v="8731" actId="478"/>
          <ac:picMkLst>
            <pc:docMk/>
            <pc:sldMk cId="2065424663" sldId="332"/>
            <ac:picMk id="6" creationId="{17C36989-773A-FF96-61C9-DEF560E1CFE2}"/>
          </ac:picMkLst>
        </pc:picChg>
      </pc:sldChg>
      <pc:sldChg chg="addSp delSp modSp add mod ord">
        <pc:chgData name="Michael Dorsey" userId="55fe7d32-ca7a-42b8-bfd4-8c73c44449d5" providerId="ADAL" clId="{928DBC40-7E62-4ED6-B9A2-FA0C5B4DC3BA}" dt="2024-02-28T16:38:35.493" v="9884" actId="20577"/>
        <pc:sldMkLst>
          <pc:docMk/>
          <pc:sldMk cId="3068955536" sldId="333"/>
        </pc:sldMkLst>
        <pc:spChg chg="mod">
          <ac:chgData name="Michael Dorsey" userId="55fe7d32-ca7a-42b8-bfd4-8c73c44449d5" providerId="ADAL" clId="{928DBC40-7E62-4ED6-B9A2-FA0C5B4DC3BA}" dt="2024-02-28T16:38:35.493" v="9884" actId="20577"/>
          <ac:spMkLst>
            <pc:docMk/>
            <pc:sldMk cId="3068955536" sldId="333"/>
            <ac:spMk id="2" creationId="{3D41C18C-285B-36DC-E757-2FC3ABC93054}"/>
          </ac:spMkLst>
        </pc:spChg>
        <pc:spChg chg="add del mod">
          <ac:chgData name="Michael Dorsey" userId="55fe7d32-ca7a-42b8-bfd4-8c73c44449d5" providerId="ADAL" clId="{928DBC40-7E62-4ED6-B9A2-FA0C5B4DC3BA}" dt="2024-02-28T16:25:14.454" v="9690" actId="20577"/>
          <ac:spMkLst>
            <pc:docMk/>
            <pc:sldMk cId="3068955536" sldId="333"/>
            <ac:spMk id="3" creationId="{54AFF191-3576-B1B7-4F35-2A14BACCB3F0}"/>
          </ac:spMkLst>
        </pc:spChg>
        <pc:spChg chg="add mod">
          <ac:chgData name="Michael Dorsey" userId="55fe7d32-ca7a-42b8-bfd4-8c73c44449d5" providerId="ADAL" clId="{928DBC40-7E62-4ED6-B9A2-FA0C5B4DC3BA}" dt="2024-02-28T16:27:25.072" v="9694" actId="14861"/>
          <ac:spMkLst>
            <pc:docMk/>
            <pc:sldMk cId="3068955536" sldId="333"/>
            <ac:spMk id="4" creationId="{5F1E6489-71CE-B9A8-D17E-6BF8659A70B5}"/>
          </ac:spMkLst>
        </pc:spChg>
        <pc:picChg chg="del">
          <ac:chgData name="Michael Dorsey" userId="55fe7d32-ca7a-42b8-bfd4-8c73c44449d5" providerId="ADAL" clId="{928DBC40-7E62-4ED6-B9A2-FA0C5B4DC3BA}" dt="2024-02-27T21:42:28.930" v="9200" actId="478"/>
          <ac:picMkLst>
            <pc:docMk/>
            <pc:sldMk cId="3068955536" sldId="333"/>
            <ac:picMk id="5" creationId="{2BE6CC02-85C2-1955-5DCB-E2694089A108}"/>
          </ac:picMkLst>
        </pc:picChg>
        <pc:picChg chg="add del mod">
          <ac:chgData name="Michael Dorsey" userId="55fe7d32-ca7a-42b8-bfd4-8c73c44449d5" providerId="ADAL" clId="{928DBC40-7E62-4ED6-B9A2-FA0C5B4DC3BA}" dt="2024-02-27T21:43:27.705" v="9210" actId="22"/>
          <ac:picMkLst>
            <pc:docMk/>
            <pc:sldMk cId="3068955536" sldId="333"/>
            <ac:picMk id="6" creationId="{BF469BE2-C892-E7B5-C129-30D3B6F52061}"/>
          </ac:picMkLst>
        </pc:picChg>
        <pc:picChg chg="add mod">
          <ac:chgData name="Michael Dorsey" userId="55fe7d32-ca7a-42b8-bfd4-8c73c44449d5" providerId="ADAL" clId="{928DBC40-7E62-4ED6-B9A2-FA0C5B4DC3BA}" dt="2024-02-27T21:44:59.511" v="9331" actId="1076"/>
          <ac:picMkLst>
            <pc:docMk/>
            <pc:sldMk cId="3068955536" sldId="333"/>
            <ac:picMk id="8" creationId="{9F21483B-AD17-CF05-145F-474D78D03A9A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0.070" v="9886" actId="20577"/>
        <pc:sldMkLst>
          <pc:docMk/>
          <pc:sldMk cId="3710434557" sldId="334"/>
        </pc:sldMkLst>
        <pc:spChg chg="mod">
          <ac:chgData name="Michael Dorsey" userId="55fe7d32-ca7a-42b8-bfd4-8c73c44449d5" providerId="ADAL" clId="{928DBC40-7E62-4ED6-B9A2-FA0C5B4DC3BA}" dt="2024-02-28T16:38:40.070" v="9886" actId="20577"/>
          <ac:spMkLst>
            <pc:docMk/>
            <pc:sldMk cId="3710434557" sldId="334"/>
            <ac:spMk id="2" creationId="{760A04B6-F864-3248-E1FB-275BE2FD4E10}"/>
          </ac:spMkLst>
        </pc:spChg>
        <pc:spChg chg="mod">
          <ac:chgData name="Michael Dorsey" userId="55fe7d32-ca7a-42b8-bfd4-8c73c44449d5" providerId="ADAL" clId="{928DBC40-7E62-4ED6-B9A2-FA0C5B4DC3BA}" dt="2024-02-27T21:46:42.990" v="9530" actId="20577"/>
          <ac:spMkLst>
            <pc:docMk/>
            <pc:sldMk cId="3710434557" sldId="334"/>
            <ac:spMk id="3" creationId="{BC7BBDC1-3BEA-F20E-A02F-E3D8C358D8D1}"/>
          </ac:spMkLst>
        </pc:spChg>
        <pc:spChg chg="add mod">
          <ac:chgData name="Michael Dorsey" userId="55fe7d32-ca7a-42b8-bfd4-8c73c44449d5" providerId="ADAL" clId="{928DBC40-7E62-4ED6-B9A2-FA0C5B4DC3BA}" dt="2024-02-28T16:27:47.707" v="9698" actId="1076"/>
          <ac:spMkLst>
            <pc:docMk/>
            <pc:sldMk cId="3710434557" sldId="334"/>
            <ac:spMk id="4" creationId="{59699393-4A32-2D8E-2A10-0D9E7FDBE6D7}"/>
          </ac:spMkLst>
        </pc:spChg>
        <pc:picChg chg="mod">
          <ac:chgData name="Michael Dorsey" userId="55fe7d32-ca7a-42b8-bfd4-8c73c44449d5" providerId="ADAL" clId="{928DBC40-7E62-4ED6-B9A2-FA0C5B4DC3BA}" dt="2024-02-28T16:27:39.758" v="9697" actId="1076"/>
          <ac:picMkLst>
            <pc:docMk/>
            <pc:sldMk cId="3710434557" sldId="334"/>
            <ac:picMk id="8" creationId="{85609326-870E-D299-06C4-12A067402B98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3.753" v="9888" actId="20577"/>
        <pc:sldMkLst>
          <pc:docMk/>
          <pc:sldMk cId="1564715875" sldId="335"/>
        </pc:sldMkLst>
        <pc:spChg chg="mod">
          <ac:chgData name="Michael Dorsey" userId="55fe7d32-ca7a-42b8-bfd4-8c73c44449d5" providerId="ADAL" clId="{928DBC40-7E62-4ED6-B9A2-FA0C5B4DC3BA}" dt="2024-02-28T16:38:43.753" v="9888" actId="20577"/>
          <ac:spMkLst>
            <pc:docMk/>
            <pc:sldMk cId="1564715875" sldId="335"/>
            <ac:spMk id="2" creationId="{FFECE20C-DEE0-4800-77F4-26276D959505}"/>
          </ac:spMkLst>
        </pc:spChg>
        <pc:spChg chg="mod">
          <ac:chgData name="Michael Dorsey" userId="55fe7d32-ca7a-42b8-bfd4-8c73c44449d5" providerId="ADAL" clId="{928DBC40-7E62-4ED6-B9A2-FA0C5B4DC3BA}" dt="2024-02-27T21:47:50.459" v="9635" actId="20577"/>
          <ac:spMkLst>
            <pc:docMk/>
            <pc:sldMk cId="1564715875" sldId="335"/>
            <ac:spMk id="3" creationId="{3E03AEBD-9FD5-A130-7E87-E429B5EE3EA7}"/>
          </ac:spMkLst>
        </pc:spChg>
        <pc:spChg chg="add mod">
          <ac:chgData name="Michael Dorsey" userId="55fe7d32-ca7a-42b8-bfd4-8c73c44449d5" providerId="ADAL" clId="{928DBC40-7E62-4ED6-B9A2-FA0C5B4DC3BA}" dt="2024-02-28T16:27:57.148" v="9701" actId="14100"/>
          <ac:spMkLst>
            <pc:docMk/>
            <pc:sldMk cId="1564715875" sldId="335"/>
            <ac:spMk id="4" creationId="{696813C3-0008-3E1D-1162-F9630173AC1D}"/>
          </ac:spMkLst>
        </pc:spChg>
      </pc:sldChg>
      <pc:sldChg chg="addSp delSp modSp new mod">
        <pc:chgData name="Michael Dorsey" userId="55fe7d32-ca7a-42b8-bfd4-8c73c44449d5" providerId="ADAL" clId="{928DBC40-7E62-4ED6-B9A2-FA0C5B4DC3BA}" dt="2024-02-28T17:42:42.087" v="12132" actId="14100"/>
        <pc:sldMkLst>
          <pc:docMk/>
          <pc:sldMk cId="1524443388" sldId="336"/>
        </pc:sldMkLst>
        <pc:spChg chg="mod">
          <ac:chgData name="Michael Dorsey" userId="55fe7d32-ca7a-42b8-bfd4-8c73c44449d5" providerId="ADAL" clId="{928DBC40-7E62-4ED6-B9A2-FA0C5B4DC3BA}" dt="2024-02-28T17:05:46.499" v="10518" actId="20577"/>
          <ac:spMkLst>
            <pc:docMk/>
            <pc:sldMk cId="1524443388" sldId="336"/>
            <ac:spMk id="2" creationId="{EBF2D8C8-70BD-182B-C057-8626566158F4}"/>
          </ac:spMkLst>
        </pc:spChg>
        <pc:spChg chg="mod">
          <ac:chgData name="Michael Dorsey" userId="55fe7d32-ca7a-42b8-bfd4-8c73c44449d5" providerId="ADAL" clId="{928DBC40-7E62-4ED6-B9A2-FA0C5B4DC3BA}" dt="2024-02-28T17:42:42.087" v="12132" actId="14100"/>
          <ac:spMkLst>
            <pc:docMk/>
            <pc:sldMk cId="1524443388" sldId="336"/>
            <ac:spMk id="3" creationId="{FED4A45E-3400-CF6E-7DAC-9B4686163C0D}"/>
          </ac:spMkLst>
        </pc:spChg>
        <pc:picChg chg="add del mod">
          <ac:chgData name="Michael Dorsey" userId="55fe7d32-ca7a-42b8-bfd4-8c73c44449d5" providerId="ADAL" clId="{928DBC40-7E62-4ED6-B9A2-FA0C5B4DC3BA}" dt="2024-02-28T17:12:35.762" v="11080" actId="478"/>
          <ac:picMkLst>
            <pc:docMk/>
            <pc:sldMk cId="1524443388" sldId="336"/>
            <ac:picMk id="5" creationId="{BC6698C9-3051-A88C-2458-680CD4DD8F68}"/>
          </ac:picMkLst>
        </pc:picChg>
        <pc:picChg chg="add del mod">
          <ac:chgData name="Michael Dorsey" userId="55fe7d32-ca7a-42b8-bfd4-8c73c44449d5" providerId="ADAL" clId="{928DBC40-7E62-4ED6-B9A2-FA0C5B4DC3BA}" dt="2024-02-28T17:14:30.668" v="11098" actId="478"/>
          <ac:picMkLst>
            <pc:docMk/>
            <pc:sldMk cId="1524443388" sldId="336"/>
            <ac:picMk id="7" creationId="{2D181614-E298-D23B-E7CB-E9592CBB0DCA}"/>
          </ac:picMkLst>
        </pc:picChg>
        <pc:picChg chg="add mod">
          <ac:chgData name="Michael Dorsey" userId="55fe7d32-ca7a-42b8-bfd4-8c73c44449d5" providerId="ADAL" clId="{928DBC40-7E62-4ED6-B9A2-FA0C5B4DC3BA}" dt="2024-02-28T17:42:38.243" v="12131" actId="1076"/>
          <ac:picMkLst>
            <pc:docMk/>
            <pc:sldMk cId="1524443388" sldId="336"/>
            <ac:picMk id="8" creationId="{BA6FE3EC-164A-86BF-5FEF-8116C5D28526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44.444" v="11633" actId="20577"/>
        <pc:sldMkLst>
          <pc:docMk/>
          <pc:sldMk cId="209707922" sldId="337"/>
        </pc:sldMkLst>
        <pc:spChg chg="mod">
          <ac:chgData name="Michael Dorsey" userId="55fe7d32-ca7a-42b8-bfd4-8c73c44449d5" providerId="ADAL" clId="{928DBC40-7E62-4ED6-B9A2-FA0C5B4DC3BA}" dt="2024-02-28T17:28:44.444" v="11633" actId="20577"/>
          <ac:spMkLst>
            <pc:docMk/>
            <pc:sldMk cId="209707922" sldId="337"/>
            <ac:spMk id="2" creationId="{2FB941CC-2598-F51D-DAB9-37DDA63656CE}"/>
          </ac:spMkLst>
        </pc:spChg>
        <pc:spChg chg="del mod">
          <ac:chgData name="Michael Dorsey" userId="55fe7d32-ca7a-42b8-bfd4-8c73c44449d5" providerId="ADAL" clId="{928DBC40-7E62-4ED6-B9A2-FA0C5B4DC3BA}" dt="2024-02-28T17:14:45.216" v="11101" actId="478"/>
          <ac:spMkLst>
            <pc:docMk/>
            <pc:sldMk cId="209707922" sldId="337"/>
            <ac:spMk id="3" creationId="{11094F42-3877-CB2F-3022-D14C004B4949}"/>
          </ac:spMkLst>
        </pc:spChg>
        <pc:spChg chg="add del mod">
          <ac:chgData name="Michael Dorsey" userId="55fe7d32-ca7a-42b8-bfd4-8c73c44449d5" providerId="ADAL" clId="{928DBC40-7E62-4ED6-B9A2-FA0C5B4DC3BA}" dt="2024-02-28T17:14:46.905" v="11102" actId="478"/>
          <ac:spMkLst>
            <pc:docMk/>
            <pc:sldMk cId="209707922" sldId="337"/>
            <ac:spMk id="5" creationId="{9432AFE9-65C3-EE75-8965-434FB9729062}"/>
          </ac:spMkLst>
        </pc:spChg>
        <pc:picChg chg="mod">
          <ac:chgData name="Michael Dorsey" userId="55fe7d32-ca7a-42b8-bfd4-8c73c44449d5" providerId="ADAL" clId="{928DBC40-7E62-4ED6-B9A2-FA0C5B4DC3BA}" dt="2024-02-28T17:26:05.967" v="11552" actId="14100"/>
          <ac:picMkLst>
            <pc:docMk/>
            <pc:sldMk cId="209707922" sldId="337"/>
            <ac:picMk id="7" creationId="{139148C7-BD86-301D-783B-611869D2B81B}"/>
          </ac:picMkLst>
        </pc:picChg>
        <pc:picChg chg="add del mod">
          <ac:chgData name="Michael Dorsey" userId="55fe7d32-ca7a-42b8-bfd4-8c73c44449d5" providerId="ADAL" clId="{928DBC40-7E62-4ED6-B9A2-FA0C5B4DC3BA}" dt="2024-02-28T17:15:37.172" v="11111" actId="478"/>
          <ac:picMkLst>
            <pc:docMk/>
            <pc:sldMk cId="209707922" sldId="337"/>
            <ac:picMk id="8" creationId="{C79A5E50-0633-54C7-B49E-660528792BC7}"/>
          </ac:picMkLst>
        </pc:picChg>
        <pc:picChg chg="add mod">
          <ac:chgData name="Michael Dorsey" userId="55fe7d32-ca7a-42b8-bfd4-8c73c44449d5" providerId="ADAL" clId="{928DBC40-7E62-4ED6-B9A2-FA0C5B4DC3BA}" dt="2024-02-28T17:25:59.362" v="11549" actId="14100"/>
          <ac:picMkLst>
            <pc:docMk/>
            <pc:sldMk cId="209707922" sldId="337"/>
            <ac:picMk id="9" creationId="{34535FDC-E973-1F56-9063-BCB33F4C2FF5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21.175" v="11611" actId="20577"/>
        <pc:sldMkLst>
          <pc:docMk/>
          <pc:sldMk cId="2225422979" sldId="338"/>
        </pc:sldMkLst>
        <pc:spChg chg="mod">
          <ac:chgData name="Michael Dorsey" userId="55fe7d32-ca7a-42b8-bfd4-8c73c44449d5" providerId="ADAL" clId="{928DBC40-7E62-4ED6-B9A2-FA0C5B4DC3BA}" dt="2024-02-28T17:28:21.175" v="11611" actId="20577"/>
          <ac:spMkLst>
            <pc:docMk/>
            <pc:sldMk cId="2225422979" sldId="338"/>
            <ac:spMk id="2" creationId="{E3A6634D-11F5-005E-289E-13F7B3A0640E}"/>
          </ac:spMkLst>
        </pc:spChg>
        <pc:picChg chg="add mod">
          <ac:chgData name="Michael Dorsey" userId="55fe7d32-ca7a-42b8-bfd4-8c73c44449d5" providerId="ADAL" clId="{928DBC40-7E62-4ED6-B9A2-FA0C5B4DC3BA}" dt="2024-02-28T17:27:54.482" v="11570" actId="1076"/>
          <ac:picMkLst>
            <pc:docMk/>
            <pc:sldMk cId="2225422979" sldId="338"/>
            <ac:picMk id="4" creationId="{720365FF-2EC1-6E66-B3A4-62B3220E3F66}"/>
          </ac:picMkLst>
        </pc:picChg>
        <pc:picChg chg="del">
          <ac:chgData name="Michael Dorsey" userId="55fe7d32-ca7a-42b8-bfd4-8c73c44449d5" providerId="ADAL" clId="{928DBC40-7E62-4ED6-B9A2-FA0C5B4DC3BA}" dt="2024-02-28T17:15:49.155" v="11117" actId="478"/>
          <ac:picMkLst>
            <pc:docMk/>
            <pc:sldMk cId="2225422979" sldId="338"/>
            <ac:picMk id="7" creationId="{816FB65A-5262-7EAF-F45C-8BDCCD5A1C11}"/>
          </ac:picMkLst>
        </pc:picChg>
        <pc:picChg chg="del mod">
          <ac:chgData name="Michael Dorsey" userId="55fe7d32-ca7a-42b8-bfd4-8c73c44449d5" providerId="ADAL" clId="{928DBC40-7E62-4ED6-B9A2-FA0C5B4DC3BA}" dt="2024-02-28T17:26:13.085" v="11553" actId="478"/>
          <ac:picMkLst>
            <pc:docMk/>
            <pc:sldMk cId="2225422979" sldId="338"/>
            <ac:picMk id="8" creationId="{AB4325D9-5F61-1F61-DB4C-B0451180A43F}"/>
          </ac:picMkLst>
        </pc:picChg>
      </pc:sldChg>
      <pc:sldChg chg="addSp delSp modSp new del mod">
        <pc:chgData name="Michael Dorsey" userId="55fe7d32-ca7a-42b8-bfd4-8c73c44449d5" providerId="ADAL" clId="{928DBC40-7E62-4ED6-B9A2-FA0C5B4DC3BA}" dt="2024-02-28T17:42:48.667" v="12133" actId="47"/>
        <pc:sldMkLst>
          <pc:docMk/>
          <pc:sldMk cId="1788818163" sldId="339"/>
        </pc:sldMkLst>
        <pc:spChg chg="mod">
          <ac:chgData name="Michael Dorsey" userId="55fe7d32-ca7a-42b8-bfd4-8c73c44449d5" providerId="ADAL" clId="{928DBC40-7E62-4ED6-B9A2-FA0C5B4DC3BA}" dt="2024-02-28T17:17:34.190" v="11147" actId="20577"/>
          <ac:spMkLst>
            <pc:docMk/>
            <pc:sldMk cId="1788818163" sldId="339"/>
            <ac:spMk id="2" creationId="{5764111F-BE72-ECB1-0B49-C7FAD6E0945C}"/>
          </ac:spMkLst>
        </pc:spChg>
        <pc:spChg chg="del">
          <ac:chgData name="Michael Dorsey" userId="55fe7d32-ca7a-42b8-bfd4-8c73c44449d5" providerId="ADAL" clId="{928DBC40-7E62-4ED6-B9A2-FA0C5B4DC3BA}" dt="2024-02-28T17:17:45.493" v="11148" actId="478"/>
          <ac:spMkLst>
            <pc:docMk/>
            <pc:sldMk cId="1788818163" sldId="339"/>
            <ac:spMk id="3" creationId="{D6E1E9C0-337E-AC26-27D9-6CD9E808F784}"/>
          </ac:spMkLst>
        </pc:spChg>
        <pc:picChg chg="add mod">
          <ac:chgData name="Michael Dorsey" userId="55fe7d32-ca7a-42b8-bfd4-8c73c44449d5" providerId="ADAL" clId="{928DBC40-7E62-4ED6-B9A2-FA0C5B4DC3BA}" dt="2024-02-28T17:17:57.123" v="11153" actId="1076"/>
          <ac:picMkLst>
            <pc:docMk/>
            <pc:sldMk cId="1788818163" sldId="339"/>
            <ac:picMk id="5" creationId="{E1F23771-62A1-AD60-8F53-1800708DC8B6}"/>
          </ac:picMkLst>
        </pc:picChg>
      </pc:sldChg>
      <pc:sldChg chg="addSp delSp modSp new mod">
        <pc:chgData name="Michael Dorsey" userId="55fe7d32-ca7a-42b8-bfd4-8c73c44449d5" providerId="ADAL" clId="{928DBC40-7E62-4ED6-B9A2-FA0C5B4DC3BA}" dt="2024-02-28T17:43:14.893" v="12150" actId="20577"/>
        <pc:sldMkLst>
          <pc:docMk/>
          <pc:sldMk cId="708322131" sldId="340"/>
        </pc:sldMkLst>
        <pc:spChg chg="mod">
          <ac:chgData name="Michael Dorsey" userId="55fe7d32-ca7a-42b8-bfd4-8c73c44449d5" providerId="ADAL" clId="{928DBC40-7E62-4ED6-B9A2-FA0C5B4DC3BA}" dt="2024-02-28T17:18:21.332" v="11163" actId="20577"/>
          <ac:spMkLst>
            <pc:docMk/>
            <pc:sldMk cId="708322131" sldId="340"/>
            <ac:spMk id="2" creationId="{7A7CDC59-6A40-1038-72F2-7CC106CC54B8}"/>
          </ac:spMkLst>
        </pc:spChg>
        <pc:spChg chg="del">
          <ac:chgData name="Michael Dorsey" userId="55fe7d32-ca7a-42b8-bfd4-8c73c44449d5" providerId="ADAL" clId="{928DBC40-7E62-4ED6-B9A2-FA0C5B4DC3BA}" dt="2024-02-28T17:18:47.768" v="11164" actId="3680"/>
          <ac:spMkLst>
            <pc:docMk/>
            <pc:sldMk cId="708322131" sldId="340"/>
            <ac:spMk id="3" creationId="{39E7C0CB-2D37-9637-6131-DF3B21BAC8F9}"/>
          </ac:spMkLst>
        </pc:spChg>
        <pc:graphicFrameChg chg="add mod ord modGraphic">
          <ac:chgData name="Michael Dorsey" userId="55fe7d32-ca7a-42b8-bfd4-8c73c44449d5" providerId="ADAL" clId="{928DBC40-7E62-4ED6-B9A2-FA0C5B4DC3BA}" dt="2024-02-28T17:43:14.893" v="12150" actId="20577"/>
          <ac:graphicFrameMkLst>
            <pc:docMk/>
            <pc:sldMk cId="708322131" sldId="340"/>
            <ac:graphicFrameMk id="4" creationId="{97810EB2-7D75-9004-A84F-9270D1B9368A}"/>
          </ac:graphicFrameMkLst>
        </pc:graphicFrameChg>
      </pc:sldChg>
      <pc:sldChg chg="addSp delSp modSp add mod">
        <pc:chgData name="Michael Dorsey" userId="55fe7d32-ca7a-42b8-bfd4-8c73c44449d5" providerId="ADAL" clId="{928DBC40-7E62-4ED6-B9A2-FA0C5B4DC3BA}" dt="2024-02-28T17:28:28.488" v="11623" actId="20577"/>
        <pc:sldMkLst>
          <pc:docMk/>
          <pc:sldMk cId="1559439579" sldId="341"/>
        </pc:sldMkLst>
        <pc:spChg chg="mod">
          <ac:chgData name="Michael Dorsey" userId="55fe7d32-ca7a-42b8-bfd4-8c73c44449d5" providerId="ADAL" clId="{928DBC40-7E62-4ED6-B9A2-FA0C5B4DC3BA}" dt="2024-02-28T17:28:28.488" v="11623" actId="20577"/>
          <ac:spMkLst>
            <pc:docMk/>
            <pc:sldMk cId="1559439579" sldId="341"/>
            <ac:spMk id="2" creationId="{0E1A7634-66C3-8C65-6D3F-3F2738315057}"/>
          </ac:spMkLst>
        </pc:spChg>
        <pc:picChg chg="del">
          <ac:chgData name="Michael Dorsey" userId="55fe7d32-ca7a-42b8-bfd4-8c73c44449d5" providerId="ADAL" clId="{928DBC40-7E62-4ED6-B9A2-FA0C5B4DC3BA}" dt="2024-02-28T17:27:24.390" v="11561" actId="478"/>
          <ac:picMkLst>
            <pc:docMk/>
            <pc:sldMk cId="1559439579" sldId="341"/>
            <ac:picMk id="4" creationId="{DAA6A83C-3063-38C2-721C-FE09E69E8CD1}"/>
          </ac:picMkLst>
        </pc:picChg>
        <pc:picChg chg="add mod">
          <ac:chgData name="Michael Dorsey" userId="55fe7d32-ca7a-42b8-bfd4-8c73c44449d5" providerId="ADAL" clId="{928DBC40-7E62-4ED6-B9A2-FA0C5B4DC3BA}" dt="2024-02-28T17:27:47.386" v="11568" actId="1035"/>
          <ac:picMkLst>
            <pc:docMk/>
            <pc:sldMk cId="1559439579" sldId="341"/>
            <ac:picMk id="5" creationId="{3981DF8E-9860-9C87-DCD3-95CC53D38C0D}"/>
          </ac:picMkLst>
        </pc:pic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541BE09B-AA64-4B33-8D76-B1B77505133E}"/>
    <pc:docChg chg="undo custSel addSld delSld modSld sldOrd">
      <pc:chgData name="Michael Dorsey" userId="55fe7d32-ca7a-42b8-bfd4-8c73c44449d5" providerId="ADAL" clId="{541BE09B-AA64-4B33-8D76-B1B77505133E}" dt="2024-02-26T19:28:37.870" v="4985"/>
      <pc:docMkLst>
        <pc:docMk/>
      </pc:docMkLst>
      <pc:sldChg chg="modSp mod">
        <pc:chgData name="Michael Dorsey" userId="55fe7d32-ca7a-42b8-bfd4-8c73c44449d5" providerId="ADAL" clId="{541BE09B-AA64-4B33-8D76-B1B77505133E}" dt="2024-02-26T17:51:32.581" v="497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41BE09B-AA64-4B33-8D76-B1B77505133E}" dt="2024-02-26T17:51:32.581" v="497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41BE09B-AA64-4B33-8D76-B1B77505133E}" dt="2024-02-23T23:52:12.498" v="352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541BE09B-AA64-4B33-8D76-B1B77505133E}" dt="2024-02-23T23:52:12.498" v="352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541BE09B-AA64-4B33-8D76-B1B77505133E}" dt="2024-02-23T22:02:47.39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541BE09B-AA64-4B33-8D76-B1B77505133E}" dt="2024-02-23T22:02:28.720" v="0" actId="47"/>
        <pc:sldMkLst>
          <pc:docMk/>
          <pc:sldMk cId="2673801356" sldId="293"/>
        </pc:sldMkLst>
      </pc:sldChg>
      <pc:sldChg chg="del">
        <pc:chgData name="Michael Dorsey" userId="55fe7d32-ca7a-42b8-bfd4-8c73c44449d5" providerId="ADAL" clId="{541BE09B-AA64-4B33-8D76-B1B77505133E}" dt="2024-02-23T22:02:29.960" v="1" actId="47"/>
        <pc:sldMkLst>
          <pc:docMk/>
          <pc:sldMk cId="4118591021" sldId="294"/>
        </pc:sldMkLst>
      </pc:sldChg>
      <pc:sldChg chg="del">
        <pc:chgData name="Michael Dorsey" userId="55fe7d32-ca7a-42b8-bfd4-8c73c44449d5" providerId="ADAL" clId="{541BE09B-AA64-4B33-8D76-B1B77505133E}" dt="2024-02-23T22:02:31.061" v="2" actId="47"/>
        <pc:sldMkLst>
          <pc:docMk/>
          <pc:sldMk cId="2207386920" sldId="295"/>
        </pc:sldMkLst>
      </pc:sldChg>
      <pc:sldChg chg="del">
        <pc:chgData name="Michael Dorsey" userId="55fe7d32-ca7a-42b8-bfd4-8c73c44449d5" providerId="ADAL" clId="{541BE09B-AA64-4B33-8D76-B1B77505133E}" dt="2024-02-23T22:02:34.382" v="3" actId="47"/>
        <pc:sldMkLst>
          <pc:docMk/>
          <pc:sldMk cId="4265698077" sldId="297"/>
        </pc:sldMkLst>
      </pc:sldChg>
      <pc:sldChg chg="del">
        <pc:chgData name="Michael Dorsey" userId="55fe7d32-ca7a-42b8-bfd4-8c73c44449d5" providerId="ADAL" clId="{541BE09B-AA64-4B33-8D76-B1B77505133E}" dt="2024-02-23T22:02:39.420" v="5" actId="47"/>
        <pc:sldMkLst>
          <pc:docMk/>
          <pc:sldMk cId="1519476464" sldId="298"/>
        </pc:sldMkLst>
      </pc:sldChg>
      <pc:sldChg chg="del">
        <pc:chgData name="Michael Dorsey" userId="55fe7d32-ca7a-42b8-bfd4-8c73c44449d5" providerId="ADAL" clId="{541BE09B-AA64-4B33-8D76-B1B77505133E}" dt="2024-02-23T22:02:41.805" v="7" actId="47"/>
        <pc:sldMkLst>
          <pc:docMk/>
          <pc:sldMk cId="1945884362" sldId="299"/>
        </pc:sldMkLst>
      </pc:sldChg>
      <pc:sldChg chg="del">
        <pc:chgData name="Michael Dorsey" userId="55fe7d32-ca7a-42b8-bfd4-8c73c44449d5" providerId="ADAL" clId="{541BE09B-AA64-4B33-8D76-B1B77505133E}" dt="2024-02-23T22:02:40.336" v="6" actId="47"/>
        <pc:sldMkLst>
          <pc:docMk/>
          <pc:sldMk cId="3813420291" sldId="300"/>
        </pc:sldMkLst>
      </pc:sldChg>
      <pc:sldChg chg="del">
        <pc:chgData name="Michael Dorsey" userId="55fe7d32-ca7a-42b8-bfd4-8c73c44449d5" providerId="ADAL" clId="{541BE09B-AA64-4B33-8D76-B1B77505133E}" dt="2024-02-23T22:02:36.854" v="4" actId="47"/>
        <pc:sldMkLst>
          <pc:docMk/>
          <pc:sldMk cId="2953654138" sldId="301"/>
        </pc:sldMkLst>
      </pc:sldChg>
      <pc:sldChg chg="del">
        <pc:chgData name="Michael Dorsey" userId="55fe7d32-ca7a-42b8-bfd4-8c73c44449d5" providerId="ADAL" clId="{541BE09B-AA64-4B33-8D76-B1B77505133E}" dt="2024-02-23T22:02:42.822" v="8" actId="47"/>
        <pc:sldMkLst>
          <pc:docMk/>
          <pc:sldMk cId="122425680" sldId="302"/>
        </pc:sldMkLst>
      </pc:sldChg>
      <pc:sldChg chg="del">
        <pc:chgData name="Michael Dorsey" userId="55fe7d32-ca7a-42b8-bfd4-8c73c44449d5" providerId="ADAL" clId="{541BE09B-AA64-4B33-8D76-B1B77505133E}" dt="2024-02-23T22:02:43.733" v="9" actId="47"/>
        <pc:sldMkLst>
          <pc:docMk/>
          <pc:sldMk cId="2985772560" sldId="303"/>
        </pc:sldMkLst>
      </pc:sldChg>
      <pc:sldChg chg="del">
        <pc:chgData name="Michael Dorsey" userId="55fe7d32-ca7a-42b8-bfd4-8c73c44449d5" providerId="ADAL" clId="{541BE09B-AA64-4B33-8D76-B1B77505133E}" dt="2024-02-23T22:02:45.440" v="10" actId="47"/>
        <pc:sldMkLst>
          <pc:docMk/>
          <pc:sldMk cId="2422112975" sldId="304"/>
        </pc:sldMkLst>
      </pc:sldChg>
      <pc:sldChg chg="del">
        <pc:chgData name="Michael Dorsey" userId="55fe7d32-ca7a-42b8-bfd4-8c73c44449d5" providerId="ADAL" clId="{541BE09B-AA64-4B33-8D76-B1B77505133E}" dt="2024-02-23T22:02:55.259" v="13" actId="47"/>
        <pc:sldMkLst>
          <pc:docMk/>
          <pc:sldMk cId="3250840720" sldId="305"/>
        </pc:sldMkLst>
      </pc:sldChg>
      <pc:sldChg chg="del">
        <pc:chgData name="Michael Dorsey" userId="55fe7d32-ca7a-42b8-bfd4-8c73c44449d5" providerId="ADAL" clId="{541BE09B-AA64-4B33-8D76-B1B77505133E}" dt="2024-02-23T22:02:49.660" v="12" actId="47"/>
        <pc:sldMkLst>
          <pc:docMk/>
          <pc:sldMk cId="2484018959" sldId="306"/>
        </pc:sldMkLst>
      </pc:sldChg>
      <pc:sldChg chg="modSp del mod">
        <pc:chgData name="Michael Dorsey" userId="55fe7d32-ca7a-42b8-bfd4-8c73c44449d5" providerId="ADAL" clId="{541BE09B-AA64-4B33-8D76-B1B77505133E}" dt="2024-02-26T17:26:57.525" v="4455" actId="47"/>
        <pc:sldMkLst>
          <pc:docMk/>
          <pc:sldMk cId="3220030942" sldId="307"/>
        </pc:sldMkLst>
        <pc:spChg chg="mod">
          <ac:chgData name="Michael Dorsey" userId="55fe7d32-ca7a-42b8-bfd4-8c73c44449d5" providerId="ADAL" clId="{541BE09B-AA64-4B33-8D76-B1B77505133E}" dt="2024-02-23T22:04:20.734" v="120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addSp delSp modSp new mod">
        <pc:chgData name="Michael Dorsey" userId="55fe7d32-ca7a-42b8-bfd4-8c73c44449d5" providerId="ADAL" clId="{541BE09B-AA64-4B33-8D76-B1B77505133E}" dt="2024-02-23T22:52:21.954" v="2099" actId="1076"/>
        <pc:sldMkLst>
          <pc:docMk/>
          <pc:sldMk cId="1871751365" sldId="308"/>
        </pc:sldMkLst>
        <pc:spChg chg="mod">
          <ac:chgData name="Michael Dorsey" userId="55fe7d32-ca7a-42b8-bfd4-8c73c44449d5" providerId="ADAL" clId="{541BE09B-AA64-4B33-8D76-B1B77505133E}" dt="2024-02-23T22:14:13.972" v="134" actId="20577"/>
          <ac:spMkLst>
            <pc:docMk/>
            <pc:sldMk cId="1871751365" sldId="308"/>
            <ac:spMk id="2" creationId="{3FB24B55-BCD4-0FD6-303D-81B00B989380}"/>
          </ac:spMkLst>
        </pc:spChg>
        <pc:spChg chg="mod">
          <ac:chgData name="Michael Dorsey" userId="55fe7d32-ca7a-42b8-bfd4-8c73c44449d5" providerId="ADAL" clId="{541BE09B-AA64-4B33-8D76-B1B77505133E}" dt="2024-02-23T22:44:01.408" v="1949" actId="20577"/>
          <ac:spMkLst>
            <pc:docMk/>
            <pc:sldMk cId="1871751365" sldId="308"/>
            <ac:spMk id="3" creationId="{DB9D6880-6CFF-78CA-A6DE-ED6D92F830BA}"/>
          </ac:spMkLst>
        </pc:spChg>
        <pc:picChg chg="add del mod">
          <ac:chgData name="Michael Dorsey" userId="55fe7d32-ca7a-42b8-bfd4-8c73c44449d5" providerId="ADAL" clId="{541BE09B-AA64-4B33-8D76-B1B77505133E}" dt="2024-02-23T22:19:21.076" v="441" actId="478"/>
          <ac:picMkLst>
            <pc:docMk/>
            <pc:sldMk cId="1871751365" sldId="308"/>
            <ac:picMk id="5" creationId="{321FAC78-EB28-70E7-6968-826D0BAC13D1}"/>
          </ac:picMkLst>
        </pc:picChg>
        <pc:picChg chg="add mod">
          <ac:chgData name="Michael Dorsey" userId="55fe7d32-ca7a-42b8-bfd4-8c73c44449d5" providerId="ADAL" clId="{541BE09B-AA64-4B33-8D76-B1B77505133E}" dt="2024-02-23T22:52:21.954" v="2099" actId="1076"/>
          <ac:picMkLst>
            <pc:docMk/>
            <pc:sldMk cId="1871751365" sldId="308"/>
            <ac:picMk id="7" creationId="{4FBDC4BA-FA02-18DB-82AE-1D11E51E3233}"/>
          </ac:picMkLst>
        </pc:picChg>
      </pc:sldChg>
      <pc:sldChg chg="delSp modSp add mod">
        <pc:chgData name="Michael Dorsey" userId="55fe7d32-ca7a-42b8-bfd4-8c73c44449d5" providerId="ADAL" clId="{541BE09B-AA64-4B33-8D76-B1B77505133E}" dt="2024-02-26T17:11:27.829" v="4454" actId="207"/>
        <pc:sldMkLst>
          <pc:docMk/>
          <pc:sldMk cId="2437103985" sldId="309"/>
        </pc:sldMkLst>
        <pc:spChg chg="mod">
          <ac:chgData name="Michael Dorsey" userId="55fe7d32-ca7a-42b8-bfd4-8c73c44449d5" providerId="ADAL" clId="{541BE09B-AA64-4B33-8D76-B1B77505133E}" dt="2024-02-26T17:11:27.829" v="4454" actId="207"/>
          <ac:spMkLst>
            <pc:docMk/>
            <pc:sldMk cId="2437103985" sldId="309"/>
            <ac:spMk id="3" creationId="{225D81E6-C17A-7293-9E09-66D43B5DADAF}"/>
          </ac:spMkLst>
        </pc:spChg>
        <pc:picChg chg="del">
          <ac:chgData name="Michael Dorsey" userId="55fe7d32-ca7a-42b8-bfd4-8c73c44449d5" providerId="ADAL" clId="{541BE09B-AA64-4B33-8D76-B1B77505133E}" dt="2024-02-23T22:20:08.928" v="463" actId="478"/>
          <ac:picMkLst>
            <pc:docMk/>
            <pc:sldMk cId="2437103985" sldId="309"/>
            <ac:picMk id="5" creationId="{4AFDB45D-EC06-226A-F48F-BD3EABA32900}"/>
          </ac:picMkLst>
        </pc:picChg>
      </pc:sldChg>
      <pc:sldChg chg="addSp delSp modSp add mod">
        <pc:chgData name="Michael Dorsey" userId="55fe7d32-ca7a-42b8-bfd4-8c73c44449d5" providerId="ADAL" clId="{541BE09B-AA64-4B33-8D76-B1B77505133E}" dt="2024-02-23T22:53:32.533" v="2214" actId="1035"/>
        <pc:sldMkLst>
          <pc:docMk/>
          <pc:sldMk cId="1657346492" sldId="310"/>
        </pc:sldMkLst>
        <pc:spChg chg="mod">
          <ac:chgData name="Michael Dorsey" userId="55fe7d32-ca7a-42b8-bfd4-8c73c44449d5" providerId="ADAL" clId="{541BE09B-AA64-4B33-8D76-B1B77505133E}" dt="2024-02-23T22:53:23.902" v="2199" actId="20577"/>
          <ac:spMkLst>
            <pc:docMk/>
            <pc:sldMk cId="1657346492" sldId="310"/>
            <ac:spMk id="3" creationId="{8EAF0936-157C-BC4C-5C1E-A9585A739300}"/>
          </ac:spMkLst>
        </pc:sp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5" creationId="{7549AC64-23A7-D8D9-FFA6-39899F8A51DC}"/>
          </ac:picMkLst>
        </pc:picChg>
        <pc:picChg chg="del">
          <ac:chgData name="Michael Dorsey" userId="55fe7d32-ca7a-42b8-bfd4-8c73c44449d5" providerId="ADAL" clId="{541BE09B-AA64-4B33-8D76-B1B77505133E}" dt="2024-02-23T22:43:45.411" v="1947" actId="478"/>
          <ac:picMkLst>
            <pc:docMk/>
            <pc:sldMk cId="1657346492" sldId="310"/>
            <ac:picMk id="7" creationId="{2AB558F0-CD7D-917D-9036-B7FE7163CA95}"/>
          </ac:picMkLst>
        </pc:pic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8" creationId="{62EDA4ED-6328-D0F0-FACE-5427F922EE0B}"/>
          </ac:picMkLst>
        </pc:picChg>
      </pc:sldChg>
      <pc:sldChg chg="delSp modSp add del mod ord">
        <pc:chgData name="Michael Dorsey" userId="55fe7d32-ca7a-42b8-bfd4-8c73c44449d5" providerId="ADAL" clId="{541BE09B-AA64-4B33-8D76-B1B77505133E}" dt="2024-02-23T23:44:02.460" v="2968" actId="47"/>
        <pc:sldMkLst>
          <pc:docMk/>
          <pc:sldMk cId="2376903464" sldId="311"/>
        </pc:sldMkLst>
        <pc:spChg chg="mod">
          <ac:chgData name="Michael Dorsey" userId="55fe7d32-ca7a-42b8-bfd4-8c73c44449d5" providerId="ADAL" clId="{541BE09B-AA64-4B33-8D76-B1B77505133E}" dt="2024-02-23T23:38:15.672" v="2301" actId="20577"/>
          <ac:spMkLst>
            <pc:docMk/>
            <pc:sldMk cId="2376903464" sldId="311"/>
            <ac:spMk id="2" creationId="{B4A0CF00-7663-328D-F860-3ABEBB4E662B}"/>
          </ac:spMkLst>
        </pc:spChg>
        <pc:spChg chg="mod">
          <ac:chgData name="Michael Dorsey" userId="55fe7d32-ca7a-42b8-bfd4-8c73c44449d5" providerId="ADAL" clId="{541BE09B-AA64-4B33-8D76-B1B77505133E}" dt="2024-02-23T23:39:01.603" v="2465" actId="6549"/>
          <ac:spMkLst>
            <pc:docMk/>
            <pc:sldMk cId="2376903464" sldId="311"/>
            <ac:spMk id="3" creationId="{80BFB0ED-4BA6-F55D-2C23-E137360CA879}"/>
          </ac:spMkLst>
        </pc:spChg>
        <pc:picChg chg="del">
          <ac:chgData name="Michael Dorsey" userId="55fe7d32-ca7a-42b8-bfd4-8c73c44449d5" providerId="ADAL" clId="{541BE09B-AA64-4B33-8D76-B1B77505133E}" dt="2024-02-23T23:38:11.673" v="2290" actId="478"/>
          <ac:picMkLst>
            <pc:docMk/>
            <pc:sldMk cId="2376903464" sldId="311"/>
            <ac:picMk id="7" creationId="{707C0620-4FE9-3718-E361-A371A53636D2}"/>
          </ac:picMkLst>
        </pc:picChg>
      </pc:sldChg>
      <pc:sldChg chg="addSp modSp add mod ord">
        <pc:chgData name="Michael Dorsey" userId="55fe7d32-ca7a-42b8-bfd4-8c73c44449d5" providerId="ADAL" clId="{541BE09B-AA64-4B33-8D76-B1B77505133E}" dt="2024-02-23T23:53:49.062" v="3550" actId="1076"/>
        <pc:sldMkLst>
          <pc:docMk/>
          <pc:sldMk cId="497158145" sldId="312"/>
        </pc:sldMkLst>
        <pc:spChg chg="mod">
          <ac:chgData name="Michael Dorsey" userId="55fe7d32-ca7a-42b8-bfd4-8c73c44449d5" providerId="ADAL" clId="{541BE09B-AA64-4B33-8D76-B1B77505133E}" dt="2024-02-23T23:40:59.604" v="2475" actId="20577"/>
          <ac:spMkLst>
            <pc:docMk/>
            <pc:sldMk cId="497158145" sldId="312"/>
            <ac:spMk id="2" creationId="{5C5B0D96-119A-3217-11CE-B8F9F9888457}"/>
          </ac:spMkLst>
        </pc:spChg>
        <pc:spChg chg="mod">
          <ac:chgData name="Michael Dorsey" userId="55fe7d32-ca7a-42b8-bfd4-8c73c44449d5" providerId="ADAL" clId="{541BE09B-AA64-4B33-8D76-B1B77505133E}" dt="2024-02-23T23:51:00.765" v="3511" actId="20577"/>
          <ac:spMkLst>
            <pc:docMk/>
            <pc:sldMk cId="497158145" sldId="312"/>
            <ac:spMk id="3" creationId="{3091AEB8-260F-6D53-F992-F98B54723348}"/>
          </ac:spMkLst>
        </pc:spChg>
        <pc:picChg chg="add mod">
          <ac:chgData name="Michael Dorsey" userId="55fe7d32-ca7a-42b8-bfd4-8c73c44449d5" providerId="ADAL" clId="{541BE09B-AA64-4B33-8D76-B1B77505133E}" dt="2024-02-23T23:53:49.062" v="3550" actId="1076"/>
          <ac:picMkLst>
            <pc:docMk/>
            <pc:sldMk cId="497158145" sldId="312"/>
            <ac:picMk id="5" creationId="{79E55514-6F17-34EE-E572-CD461977805C}"/>
          </ac:picMkLst>
        </pc:picChg>
      </pc:sldChg>
      <pc:sldChg chg="modSp add mod">
        <pc:chgData name="Michael Dorsey" userId="55fe7d32-ca7a-42b8-bfd4-8c73c44449d5" providerId="ADAL" clId="{541BE09B-AA64-4B33-8D76-B1B77505133E}" dt="2024-02-26T16:58:04.906" v="4356" actId="20577"/>
        <pc:sldMkLst>
          <pc:docMk/>
          <pc:sldMk cId="3000091246" sldId="313"/>
        </pc:sldMkLst>
        <pc:spChg chg="mod">
          <ac:chgData name="Michael Dorsey" userId="55fe7d32-ca7a-42b8-bfd4-8c73c44449d5" providerId="ADAL" clId="{541BE09B-AA64-4B33-8D76-B1B77505133E}" dt="2024-02-26T16:58:04.906" v="4356" actId="20577"/>
          <ac:spMkLst>
            <pc:docMk/>
            <pc:sldMk cId="3000091246" sldId="313"/>
            <ac:spMk id="3" creationId="{D1E56A59-44B2-1F0B-D631-C8C2B9DE8520}"/>
          </ac:spMkLst>
        </pc:spChg>
      </pc:sldChg>
      <pc:sldChg chg="addSp modSp new mod">
        <pc:chgData name="Michael Dorsey" userId="55fe7d32-ca7a-42b8-bfd4-8c73c44449d5" providerId="ADAL" clId="{541BE09B-AA64-4B33-8D76-B1B77505133E}" dt="2024-02-26T16:46:25.214" v="4193" actId="1076"/>
        <pc:sldMkLst>
          <pc:docMk/>
          <pc:sldMk cId="3186179569" sldId="314"/>
        </pc:sldMkLst>
        <pc:spChg chg="mod">
          <ac:chgData name="Michael Dorsey" userId="55fe7d32-ca7a-42b8-bfd4-8c73c44449d5" providerId="ADAL" clId="{541BE09B-AA64-4B33-8D76-B1B77505133E}" dt="2024-02-24T00:15:01.936" v="3562" actId="20577"/>
          <ac:spMkLst>
            <pc:docMk/>
            <pc:sldMk cId="3186179569" sldId="314"/>
            <ac:spMk id="2" creationId="{E1244146-2A82-8A9E-0309-9AD15AA140FA}"/>
          </ac:spMkLst>
        </pc:spChg>
        <pc:spChg chg="mod">
          <ac:chgData name="Michael Dorsey" userId="55fe7d32-ca7a-42b8-bfd4-8c73c44449d5" providerId="ADAL" clId="{541BE09B-AA64-4B33-8D76-B1B77505133E}" dt="2024-02-26T16:46:19.867" v="4192" actId="20577"/>
          <ac:spMkLst>
            <pc:docMk/>
            <pc:sldMk cId="3186179569" sldId="314"/>
            <ac:spMk id="3" creationId="{0B4CADEF-20EC-2B82-E184-4DE57EF620FE}"/>
          </ac:spMkLst>
        </pc:spChg>
        <pc:picChg chg="add mod">
          <ac:chgData name="Michael Dorsey" userId="55fe7d32-ca7a-42b8-bfd4-8c73c44449d5" providerId="ADAL" clId="{541BE09B-AA64-4B33-8D76-B1B77505133E}" dt="2024-02-26T16:46:25.214" v="4193" actId="1076"/>
          <ac:picMkLst>
            <pc:docMk/>
            <pc:sldMk cId="3186179569" sldId="314"/>
            <ac:picMk id="5" creationId="{85DBD6EC-4E12-93C8-FC57-DC41AA50C13C}"/>
          </ac:picMkLst>
        </pc:picChg>
      </pc:sldChg>
      <pc:sldChg chg="addSp modSp add mod">
        <pc:chgData name="Michael Dorsey" userId="55fe7d32-ca7a-42b8-bfd4-8c73c44449d5" providerId="ADAL" clId="{541BE09B-AA64-4B33-8D76-B1B77505133E}" dt="2024-02-26T19:28:37.870" v="4985"/>
        <pc:sldMkLst>
          <pc:docMk/>
          <pc:sldMk cId="2528660855" sldId="315"/>
        </pc:sldMkLst>
        <pc:spChg chg="mod">
          <ac:chgData name="Michael Dorsey" userId="55fe7d32-ca7a-42b8-bfd4-8c73c44449d5" providerId="ADAL" clId="{541BE09B-AA64-4B33-8D76-B1B77505133E}" dt="2024-02-26T19:28:37.870" v="4985"/>
          <ac:spMkLst>
            <pc:docMk/>
            <pc:sldMk cId="2528660855" sldId="315"/>
            <ac:spMk id="3" creationId="{A9B34EF8-C354-F748-FFDE-7729CDBEEAEF}"/>
          </ac:spMkLst>
        </pc:spChg>
        <pc:picChg chg="add mod">
          <ac:chgData name="Michael Dorsey" userId="55fe7d32-ca7a-42b8-bfd4-8c73c44449d5" providerId="ADAL" clId="{541BE09B-AA64-4B33-8D76-B1B77505133E}" dt="2024-02-26T16:50:37.206" v="4347" actId="1076"/>
          <ac:picMkLst>
            <pc:docMk/>
            <pc:sldMk cId="2528660855" sldId="315"/>
            <ac:picMk id="5" creationId="{7DF0A2B2-A3D9-1308-985E-A53378752682}"/>
          </ac:picMkLst>
        </pc:picChg>
      </pc:sldChg>
      <pc:sldChg chg="modSp new mod">
        <pc:chgData name="Michael Dorsey" userId="55fe7d32-ca7a-42b8-bfd4-8c73c44449d5" providerId="ADAL" clId="{541BE09B-AA64-4B33-8D76-B1B77505133E}" dt="2024-02-26T17:50:48.672" v="4926" actId="20577"/>
        <pc:sldMkLst>
          <pc:docMk/>
          <pc:sldMk cId="3611620986" sldId="316"/>
        </pc:sldMkLst>
        <pc:spChg chg="mod">
          <ac:chgData name="Michael Dorsey" userId="55fe7d32-ca7a-42b8-bfd4-8c73c44449d5" providerId="ADAL" clId="{541BE09B-AA64-4B33-8D76-B1B77505133E}" dt="2024-02-26T17:50:48.672" v="4926" actId="20577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541BE09B-AA64-4B33-8D76-B1B77505133E}" dt="2024-02-26T17:50:34.862" v="4919" actId="20577"/>
          <ac:spMkLst>
            <pc:docMk/>
            <pc:sldMk cId="3611620986" sldId="316"/>
            <ac:spMk id="3" creationId="{6A5E153B-5D09-C48A-EF49-9894B9692F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BB8EC-C618-1CA1-801D-3658782AB8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ExJarKJ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pen.io/michael-dorsey/pen/OJGPdgj" TargetMode="External"/><Relationship Id="rId2" Type="http://schemas.openxmlformats.org/officeDocument/2006/relationships/hyperlink" Target="https://codepen.io/michael-dorsey/pen/bGJNEw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alablepath.com/front-end/single-page-applications" TargetMode="External"/><Relationship Id="rId13" Type="http://schemas.openxmlformats.org/officeDocument/2006/relationships/hyperlink" Target="https://javascript.info/promise-basics" TargetMode="External"/><Relationship Id="rId3" Type="http://schemas.openxmlformats.org/officeDocument/2006/relationships/hyperlink" Target="https://researchhubs.com/post/computing/web-application/the-model-view-vontroller-design-pattern.html" TargetMode="External"/><Relationship Id="rId7" Type="http://schemas.openxmlformats.org/officeDocument/2006/relationships/hyperlink" Target="https://www.scnsoft.com/blog/web-application-architecture" TargetMode="External"/><Relationship Id="rId12" Type="http://schemas.openxmlformats.org/officeDocument/2006/relationships/hyperlink" Target="https://www.freecodecamp.org/news/synchronous-vs-asynchronous-in-javascript/" TargetMode="External"/><Relationship Id="rId2" Type="http://schemas.openxmlformats.org/officeDocument/2006/relationships/hyperlink" Target="https://www.ongraph.com/what-is-mvc-architecture-in-a-web-based-applic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-sharpcorner.com/article/micro-services-vs-n-tier-architecture/" TargetMode="External"/><Relationship Id="rId11" Type="http://schemas.openxmlformats.org/officeDocument/2006/relationships/hyperlink" Target="https://www.geeksforgeeks.org/synchronous-and-asynchronous-in-javascript/" TargetMode="External"/><Relationship Id="rId5" Type="http://schemas.openxmlformats.org/officeDocument/2006/relationships/hyperlink" Target="https://www.guru99.com/n-tier-architecture-system-concepts-tips.html" TargetMode="External"/><Relationship Id="rId15" Type="http://schemas.openxmlformats.org/officeDocument/2006/relationships/hyperlink" Target="https://www.freecodecamp.org/news/guide-to-javascript-promises/" TargetMode="External"/><Relationship Id="rId10" Type="http://schemas.openxmlformats.org/officeDocument/2006/relationships/hyperlink" Target="https://elmprogramming.com/what-is-a-single-page-app.html" TargetMode="External"/><Relationship Id="rId4" Type="http://schemas.openxmlformats.org/officeDocument/2006/relationships/hyperlink" Target="https://www.cs.toronto.edu/~mashiyat/csc309/Lectures/Web%20App%20Architectures.pdf" TargetMode="External"/><Relationship Id="rId9" Type="http://schemas.openxmlformats.org/officeDocument/2006/relationships/hyperlink" Target="https://medium.com/@teamtechsis/single-page-applications-spa-48b1b845b446" TargetMode="External"/><Relationship Id="rId14" Type="http://schemas.openxmlformats.org/officeDocument/2006/relationships/hyperlink" Target="https://www.w3schools.com/js/js_promise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web app architecture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A5572-A38A-4BDA-7C31-93C8AAB6A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E20C-DEE0-4800-77F4-26276D95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AEBD-9FD5-A130-7E87-E429B5EE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Data Layer:</a:t>
            </a:r>
          </a:p>
          <a:p>
            <a:pPr lvl="1"/>
            <a:r>
              <a:rPr lang="en-US" dirty="0"/>
              <a:t>“Back-end”</a:t>
            </a:r>
          </a:p>
          <a:p>
            <a:pPr lvl="1"/>
            <a:r>
              <a:rPr lang="en-US" dirty="0"/>
              <a:t>The physical storage layer for data persistence</a:t>
            </a:r>
          </a:p>
          <a:p>
            <a:pPr lvl="1"/>
            <a:r>
              <a:rPr lang="en-US" dirty="0"/>
              <a:t>Manages access to the database or file system</a:t>
            </a:r>
          </a:p>
          <a:p>
            <a:pPr lvl="1"/>
            <a:r>
              <a:rPr lang="en-US" dirty="0"/>
              <a:t>Should not contain presentation or application/business logic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5D606-5990-984A-5F1A-B0F2317A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4" y="286603"/>
            <a:ext cx="5468664" cy="58443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6813C3-0008-3E1D-1162-F9630173AC1D}"/>
              </a:ext>
            </a:extLst>
          </p:cNvPr>
          <p:cNvSpPr/>
          <p:nvPr/>
        </p:nvSpPr>
        <p:spPr>
          <a:xfrm>
            <a:off x="6318354" y="3681875"/>
            <a:ext cx="5553856" cy="2396636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1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7E02-AC3F-0762-CF4A-840759D7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812B-49FB-C99B-4BF9-2726A111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3 layers are on the same machine. </a:t>
            </a:r>
            <a:r>
              <a:rPr lang="en-US" dirty="0">
                <a:solidFill>
                  <a:srgbClr val="FF0000"/>
                </a:solidFill>
              </a:rPr>
              <a:t>This is what you are building in your project.</a:t>
            </a:r>
          </a:p>
          <a:p>
            <a:r>
              <a:rPr lang="en-US" dirty="0"/>
              <a:t>Presentation, logic, and data layers are tightly connected.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Scalability - single processor means hard to increase volume of processing</a:t>
            </a:r>
          </a:p>
          <a:p>
            <a:pPr lvl="1"/>
            <a:r>
              <a:rPr lang="en-US" dirty="0"/>
              <a:t>Maintenance - changing one layer requires changing other layers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073EA-B5EA-7007-6CD4-851558BA1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11" y="3857414"/>
            <a:ext cx="7172377" cy="212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7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2D8C2-E8F1-C3F6-2328-5EBEA837A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A160-3FFF-86B4-9024-D2BA90D4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F719-318D-3AEF-EC43-EC6F8273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 architecture:</a:t>
            </a:r>
          </a:p>
          <a:p>
            <a:pPr lvl="1"/>
            <a:r>
              <a:rPr lang="en-US" dirty="0"/>
              <a:t>Database runs on a server which is separate from the client</a:t>
            </a:r>
          </a:p>
          <a:p>
            <a:r>
              <a:rPr lang="en-US" dirty="0"/>
              <a:t>Presentation and application layers are still tightly connected.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Easy to switch to a different database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Heavy load on server</a:t>
            </a:r>
          </a:p>
          <a:p>
            <a:pPr lvl="1"/>
            <a:r>
              <a:rPr lang="en-US" dirty="0"/>
              <a:t>Potential congestion on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E13B9-AFD5-1D1C-0204-87236187E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620" y="3443754"/>
            <a:ext cx="6752726" cy="25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0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5107C-EE78-7152-1355-60E01746A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D5A-0838-B3F4-D473-B6C25009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3DF7-C50F-91D0-143D-C9FCA349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Client-server architecture. Presentation, application, and data layers are disconnected.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Faster development through division of work</a:t>
            </a:r>
          </a:p>
          <a:p>
            <a:pPr lvl="1"/>
            <a:r>
              <a:rPr lang="en-US" dirty="0"/>
              <a:t>Independence of layers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Components are reusable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114F2-FB97-C0A4-9BC2-9A6625F4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373" y="3305331"/>
            <a:ext cx="765320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2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34A0C-629F-69AF-61C9-11D41379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1DCE-BFC1-1002-4023-17795FBD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68805" cy="4023360"/>
          </a:xfrm>
        </p:spPr>
        <p:txBody>
          <a:bodyPr/>
          <a:lstStyle/>
          <a:p>
            <a:r>
              <a:rPr lang="en-US" dirty="0"/>
              <a:t>Model-View-Controller (MVC) is a type of software development architectural design pattern.</a:t>
            </a:r>
          </a:p>
          <a:p>
            <a:r>
              <a:rPr lang="en-US" dirty="0"/>
              <a:t>Used to break down three primary aspects of any application into separate environments:</a:t>
            </a:r>
          </a:p>
          <a:p>
            <a:pPr lvl="1"/>
            <a:r>
              <a:rPr lang="en-US" dirty="0"/>
              <a:t>Decouples data (</a:t>
            </a:r>
            <a:r>
              <a:rPr lang="en-US" b="1" dirty="0"/>
              <a:t>model</a:t>
            </a:r>
            <a:r>
              <a:rPr lang="en-US" dirty="0"/>
              <a:t>) and presentation (</a:t>
            </a:r>
            <a:r>
              <a:rPr lang="en-US" b="1" dirty="0"/>
              <a:t>view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controller</a:t>
            </a:r>
            <a:r>
              <a:rPr lang="en-US" dirty="0"/>
              <a:t> handles requests, and coordinates between the </a:t>
            </a:r>
            <a:r>
              <a:rPr lang="en-US" b="1" dirty="0"/>
              <a:t>model</a:t>
            </a:r>
            <a:r>
              <a:rPr lang="en-US" dirty="0"/>
              <a:t> and the </a:t>
            </a:r>
            <a:r>
              <a:rPr lang="en-US" b="1" dirty="0"/>
              <a:t>view</a:t>
            </a:r>
            <a:r>
              <a:rPr lang="en-US" dirty="0"/>
              <a:t>.</a:t>
            </a:r>
          </a:p>
          <a:p>
            <a:r>
              <a:rPr lang="en-US" dirty="0"/>
              <a:t>Popular and effective framework for web applications, websites, web services, and interactive web apps.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54F0A-A10B-6385-C2D0-2D55FF99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6253"/>
            <a:ext cx="5834434" cy="33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1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70AB1-A893-E0A4-C130-3A8F897AD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6CDC-59AF-B61D-B091-603EF5B7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(of 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A97C-3D52-737D-02DF-7CA268BE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model</a:t>
            </a:r>
            <a:r>
              <a:rPr lang="en-US" dirty="0"/>
              <a:t> is the brain of the application.</a:t>
            </a:r>
          </a:p>
          <a:p>
            <a:pPr lvl="1"/>
            <a:r>
              <a:rPr lang="en-US" dirty="0"/>
              <a:t>In charge of obtaining and manipulating data.</a:t>
            </a:r>
          </a:p>
          <a:p>
            <a:pPr lvl="1"/>
            <a:r>
              <a:rPr lang="en-US" dirty="0"/>
              <a:t>Communicates with data storage options, such as database management systems or file servers.</a:t>
            </a:r>
          </a:p>
          <a:p>
            <a:pPr lvl="1"/>
            <a:r>
              <a:rPr lang="en-US" dirty="0"/>
              <a:t>The data itself can be stored in databases or files (e.g. JSON).</a:t>
            </a:r>
          </a:p>
          <a:p>
            <a:pPr lvl="1"/>
            <a:r>
              <a:rPr lang="en-US" dirty="0"/>
              <a:t>Independent of view. One model can link to many different views.</a:t>
            </a:r>
          </a:p>
          <a:p>
            <a:r>
              <a:rPr lang="en-US" dirty="0"/>
              <a:t>Duties:</a:t>
            </a:r>
          </a:p>
          <a:p>
            <a:pPr lvl="1"/>
            <a:r>
              <a:rPr lang="en-US" dirty="0"/>
              <a:t>Defines the data structure (e.g. objects and classes).</a:t>
            </a:r>
          </a:p>
          <a:p>
            <a:pPr lvl="1"/>
            <a:r>
              <a:rPr lang="en-US" dirty="0"/>
              <a:t>Provides “meaning” to the raw data.</a:t>
            </a:r>
          </a:p>
          <a:p>
            <a:pPr lvl="1"/>
            <a:r>
              <a:rPr lang="en-US" dirty="0"/>
              <a:t>Performs queries like select, insert, update, and delete.</a:t>
            </a:r>
          </a:p>
          <a:p>
            <a:pPr lvl="1"/>
            <a:r>
              <a:rPr lang="en-US" dirty="0"/>
              <a:t>Interacts with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53212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19B90-C568-0A4B-D878-8CCE688FD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EFAC-7C70-DC52-193F-F550E950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(of 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C7C1-A5BD-1CAF-19D8-D653162FE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view</a:t>
            </a:r>
            <a:r>
              <a:rPr lang="en-US" dirty="0"/>
              <a:t> provides the user interface.</a:t>
            </a:r>
          </a:p>
          <a:p>
            <a:pPr lvl="1"/>
            <a:r>
              <a:rPr lang="en-US" dirty="0"/>
              <a:t>Renders the model in a view suitable for interaction.</a:t>
            </a:r>
          </a:p>
          <a:p>
            <a:pPr lvl="1"/>
            <a:r>
              <a:rPr lang="en-US" dirty="0"/>
              <a:t>Multiple views can be created for a single model, each serving different purposes.</a:t>
            </a:r>
          </a:p>
          <a:p>
            <a:pPr lvl="1"/>
            <a:r>
              <a:rPr lang="en-US" dirty="0"/>
              <a:t>Uses a template engine to provide functionality for dynamic data.</a:t>
            </a:r>
          </a:p>
          <a:p>
            <a:r>
              <a:rPr lang="en-US" dirty="0"/>
              <a:t>Duties:</a:t>
            </a:r>
          </a:p>
          <a:p>
            <a:pPr lvl="1"/>
            <a:r>
              <a:rPr lang="en-US" dirty="0"/>
              <a:t>Display data to the user.</a:t>
            </a:r>
          </a:p>
          <a:p>
            <a:pPr lvl="1"/>
            <a:r>
              <a:rPr lang="en-US" dirty="0"/>
              <a:t>Responds to user inputs.</a:t>
            </a:r>
          </a:p>
          <a:p>
            <a:pPr lvl="1"/>
            <a:r>
              <a:rPr lang="en-US" dirty="0"/>
              <a:t>Does NO processing.</a:t>
            </a:r>
          </a:p>
          <a:p>
            <a:pPr lvl="1"/>
            <a:r>
              <a:rPr lang="en-US" dirty="0"/>
              <a:t>Interacts with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377485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4A86E-D602-9611-181E-8E7D127E0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65C5-C396-32BD-7122-809F4F06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(of 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BD70-C1AC-15DB-84E6-A85719D5D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/>
              <a:t>controller</a:t>
            </a:r>
            <a:r>
              <a:rPr lang="en-US" dirty="0"/>
              <a:t> serves as a link between the model and the view.</a:t>
            </a:r>
          </a:p>
          <a:p>
            <a:pPr lvl="1"/>
            <a:r>
              <a:rPr lang="en-US" dirty="0"/>
              <a:t>Receives user inputs from the view, processes it, requests data from the model, processes it, then passes the data to the view.</a:t>
            </a:r>
          </a:p>
          <a:p>
            <a:r>
              <a:rPr lang="en-US" dirty="0"/>
              <a:t>Duties:</a:t>
            </a:r>
          </a:p>
          <a:p>
            <a:pPr lvl="1"/>
            <a:r>
              <a:rPr lang="en-US" dirty="0"/>
              <a:t>Respond to actions taken by the user on the view.</a:t>
            </a:r>
          </a:p>
          <a:p>
            <a:pPr lvl="1"/>
            <a:r>
              <a:rPr lang="en-US" dirty="0"/>
              <a:t>Process the business/application logic.</a:t>
            </a:r>
          </a:p>
          <a:p>
            <a:pPr lvl="1"/>
            <a:r>
              <a:rPr lang="en-US" dirty="0"/>
              <a:t>Sends messages to the model.</a:t>
            </a:r>
          </a:p>
        </p:txBody>
      </p:sp>
    </p:spTree>
    <p:extLst>
      <p:ext uri="{BB962C8B-B14F-4D97-AF65-F5344CB8AC3E}">
        <p14:creationId xmlns:p14="http://schemas.microsoft.com/office/powerpoint/2010/main" val="4227214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16E0C-B80B-4867-27B3-C05B0CF4A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A59B-1710-A6BE-B390-4A963AB8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Control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3BC37-0487-9586-8725-2E4EE4A8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54" y="1868994"/>
            <a:ext cx="7327692" cy="415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65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743C-8D2E-4E66-0C82-F5694BC0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Architecture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B4B5-B700-429E-6068-7B3E585D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Clarity of design</a:t>
            </a:r>
          </a:p>
          <a:p>
            <a:pPr lvl="1"/>
            <a:r>
              <a:rPr lang="en-US" dirty="0"/>
              <a:t>Allows developers to focus on one aspect of execution at a time. </a:t>
            </a:r>
          </a:p>
          <a:p>
            <a:r>
              <a:rPr lang="en-US" dirty="0"/>
              <a:t>Easier to construct and maintain</a:t>
            </a:r>
          </a:p>
          <a:p>
            <a:pPr lvl="1"/>
            <a:r>
              <a:rPr lang="en-US" dirty="0"/>
              <a:t>Allows for fast and parallel development.</a:t>
            </a:r>
          </a:p>
          <a:p>
            <a:pPr lvl="1"/>
            <a:r>
              <a:rPr lang="en-US" dirty="0"/>
              <a:t>Separate components makes problems easier to find and resolve. </a:t>
            </a:r>
          </a:p>
          <a:p>
            <a:pPr lvl="1"/>
            <a:r>
              <a:rPr lang="en-US" dirty="0"/>
              <a:t>Adaptable. You can change the look and feel without changing the logic or data structure.</a:t>
            </a:r>
          </a:p>
          <a:p>
            <a:pPr lvl="1"/>
            <a:r>
              <a:rPr lang="en-US" dirty="0"/>
              <a:t>Can maintain multiple views of the same data (e.g. list view vs detailed view, or mobile device vs desktop).</a:t>
            </a:r>
          </a:p>
        </p:txBody>
      </p:sp>
    </p:spTree>
    <p:extLst>
      <p:ext uri="{BB962C8B-B14F-4D97-AF65-F5344CB8AC3E}">
        <p14:creationId xmlns:p14="http://schemas.microsoft.com/office/powerpoint/2010/main" val="174137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concept of web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N-tier web architecture and single page web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modern web architecture components </a:t>
            </a:r>
            <a:r>
              <a:rPr lang="en-US"/>
              <a:t>and trends:</a:t>
            </a:r>
            <a:endParaRPr lang="en-US" dirty="0"/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Application layer (business logic)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Presentation layer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Data layer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Client/server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D8C8-70BD-182B-C057-86265661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 (SPA)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4A45E-3400-CF6E-7DAC-9B4686163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12080" cy="402336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Single-Page Application (SPA) </a:t>
            </a:r>
            <a:r>
              <a:rPr lang="en-US" dirty="0"/>
              <a:t>is an application or website that loads only a single page and rewrites that page with new content fetched from a web server as the user interacts with it.</a:t>
            </a:r>
          </a:p>
          <a:p>
            <a:pPr lvl="1"/>
            <a:r>
              <a:rPr lang="en-US" dirty="0"/>
              <a:t>Renders JavaScript code directly in the browser.</a:t>
            </a:r>
          </a:p>
          <a:p>
            <a:pPr lvl="1"/>
            <a:r>
              <a:rPr lang="en-US" dirty="0"/>
              <a:t>There are no page reloads when the user navigates the website.</a:t>
            </a:r>
          </a:p>
          <a:p>
            <a:r>
              <a:rPr lang="en-US" dirty="0"/>
              <a:t>A </a:t>
            </a:r>
            <a:r>
              <a:rPr lang="en-US" b="1" i="1" dirty="0"/>
              <a:t>Multi-Page Application (MPA) </a:t>
            </a:r>
            <a:r>
              <a:rPr lang="en-US" dirty="0"/>
              <a:t>is a more traditional website architecture that contains multiple static pages that load independently as a user navigates the site.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FE3EC-164A-86BF-5FEF-8116C5D28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2" y="2466022"/>
            <a:ext cx="5284735" cy="278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4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DD3E6-D53E-DB74-2C97-BB587F08A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41CC-2598-F51D-DAB9-37DDA636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vs MPA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9148C7-BD86-301D-783B-611869D2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5" y="1918740"/>
            <a:ext cx="6032273" cy="3327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535FDC-E973-1F56-9063-BCB33F4C2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646" y="2900597"/>
            <a:ext cx="5502729" cy="33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37CE5-E5D7-30DB-6ABC-6DAAAD03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634D-11F5-005E-289E-13F7B3A0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Web Application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365FF-2EC1-6E66-B3A4-62B3220E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657" y="1949518"/>
            <a:ext cx="9940023" cy="40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C4446-441E-708C-1B8B-21A960A5B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7634-66C3-8C65-6D3F-3F273831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Single-Page Application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81DF8E-9860-9C87-DCD3-95CC53D38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667" y="2038662"/>
            <a:ext cx="10317730" cy="394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39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DC59-6A40-1038-72F2-7CC106CC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vs MPA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810EB2-7D75-9004-A84F-9270D1B93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366551"/>
              </p:ext>
            </p:extLst>
          </p:nvPr>
        </p:nvGraphicFramePr>
        <p:xfrm>
          <a:off x="2106118" y="2228508"/>
          <a:ext cx="768246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820">
                  <a:extLst>
                    <a:ext uri="{9D8B030D-6E8A-4147-A177-3AD203B41FA5}">
                      <a16:colId xmlns:a16="http://schemas.microsoft.com/office/drawing/2014/main" val="329851454"/>
                    </a:ext>
                  </a:extLst>
                </a:gridCol>
                <a:gridCol w="2560820">
                  <a:extLst>
                    <a:ext uri="{9D8B030D-6E8A-4147-A177-3AD203B41FA5}">
                      <a16:colId xmlns:a16="http://schemas.microsoft.com/office/drawing/2014/main" val="2960075941"/>
                    </a:ext>
                  </a:extLst>
                </a:gridCol>
                <a:gridCol w="2560820">
                  <a:extLst>
                    <a:ext uri="{9D8B030D-6E8A-4147-A177-3AD203B41FA5}">
                      <a16:colId xmlns:a16="http://schemas.microsoft.com/office/drawing/2014/main" val="3769079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118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loading times (except initial 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loading times (except initial load)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Debugging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8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8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8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5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3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179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4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2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Modern Web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2890379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Asynchronous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Async/Await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promise and async/await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fast and modern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18365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BE1B-8698-4711-C346-40CD8AEA0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ECDD-7518-D27F-C531-77C24E07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Synchronous</a:t>
            </a:r>
            <a:r>
              <a:rPr lang="en-US" dirty="0"/>
              <a:t> means to be in a sequence or concurrent in time.</a:t>
            </a:r>
          </a:p>
          <a:p>
            <a:r>
              <a:rPr lang="en-US" dirty="0"/>
              <a:t>In JavaScript, that means every statement of code gets executed one by one. A statement must wait for the previous statement to get executed before it can have a turn.</a:t>
            </a:r>
          </a:p>
        </p:txBody>
      </p:sp>
      <p:sp>
        <p:nvSpPr>
          <p:cNvPr id="4" name="Google Shape;91;p18">
            <a:extLst>
              <a:ext uri="{FF2B5EF4-FFF2-40B4-BE49-F238E27FC236}">
                <a16:creationId xmlns:a16="http://schemas.microsoft.com/office/drawing/2014/main" id="{D1481AC9-E2B6-FA0F-738F-B087F599CDF7}"/>
              </a:ext>
            </a:extLst>
          </p:cNvPr>
          <p:cNvSpPr txBox="1"/>
          <p:nvPr/>
        </p:nvSpPr>
        <p:spPr>
          <a:xfrm>
            <a:off x="2762859" y="3170717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Your JavaScript code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" name="Google Shape;92;p18">
            <a:extLst>
              <a:ext uri="{FF2B5EF4-FFF2-40B4-BE49-F238E27FC236}">
                <a16:creationId xmlns:a16="http://schemas.microsoft.com/office/drawing/2014/main" id="{E6B0B1AE-7B03-BA3E-E5CE-053F27D6D1D4}"/>
              </a:ext>
            </a:extLst>
          </p:cNvPr>
          <p:cNvGrpSpPr/>
          <p:nvPr/>
        </p:nvGrpSpPr>
        <p:grpSpPr>
          <a:xfrm>
            <a:off x="2918385" y="3850817"/>
            <a:ext cx="1926900" cy="1775400"/>
            <a:chOff x="963450" y="1813025"/>
            <a:chExt cx="1926900" cy="1775400"/>
          </a:xfrm>
        </p:grpSpPr>
        <p:sp>
          <p:nvSpPr>
            <p:cNvPr id="6" name="Google Shape;93;p18">
              <a:extLst>
                <a:ext uri="{FF2B5EF4-FFF2-40B4-BE49-F238E27FC236}">
                  <a16:creationId xmlns:a16="http://schemas.microsoft.com/office/drawing/2014/main" id="{F8E15E87-35F5-C258-1137-F48200F5DE3B}"/>
                </a:ext>
              </a:extLst>
            </p:cNvPr>
            <p:cNvSpPr/>
            <p:nvPr/>
          </p:nvSpPr>
          <p:spPr>
            <a:xfrm>
              <a:off x="963450" y="1813025"/>
              <a:ext cx="16992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4;p18">
              <a:extLst>
                <a:ext uri="{FF2B5EF4-FFF2-40B4-BE49-F238E27FC236}">
                  <a16:creationId xmlns:a16="http://schemas.microsoft.com/office/drawing/2014/main" id="{2256E01C-0FBE-27C3-A912-4E0D30D44A89}"/>
                </a:ext>
              </a:extLst>
            </p:cNvPr>
            <p:cNvSpPr/>
            <p:nvPr/>
          </p:nvSpPr>
          <p:spPr>
            <a:xfrm>
              <a:off x="963450" y="20416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;p18">
              <a:extLst>
                <a:ext uri="{FF2B5EF4-FFF2-40B4-BE49-F238E27FC236}">
                  <a16:creationId xmlns:a16="http://schemas.microsoft.com/office/drawing/2014/main" id="{D3C27FA9-9372-C171-EF24-D278B14C299F}"/>
                </a:ext>
              </a:extLst>
            </p:cNvPr>
            <p:cNvSpPr/>
            <p:nvPr/>
          </p:nvSpPr>
          <p:spPr>
            <a:xfrm>
              <a:off x="963450" y="22702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;p18">
              <a:extLst>
                <a:ext uri="{FF2B5EF4-FFF2-40B4-BE49-F238E27FC236}">
                  <a16:creationId xmlns:a16="http://schemas.microsoft.com/office/drawing/2014/main" id="{DFC3886B-AD1F-917D-ED27-5B3A8B9ED560}"/>
                </a:ext>
              </a:extLst>
            </p:cNvPr>
            <p:cNvSpPr/>
            <p:nvPr/>
          </p:nvSpPr>
          <p:spPr>
            <a:xfrm>
              <a:off x="963450" y="2498825"/>
              <a:ext cx="16116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;p18">
              <a:extLst>
                <a:ext uri="{FF2B5EF4-FFF2-40B4-BE49-F238E27FC236}">
                  <a16:creationId xmlns:a16="http://schemas.microsoft.com/office/drawing/2014/main" id="{201ED6BD-7379-99B3-841F-6EE5C790AC3F}"/>
                </a:ext>
              </a:extLst>
            </p:cNvPr>
            <p:cNvSpPr/>
            <p:nvPr/>
          </p:nvSpPr>
          <p:spPr>
            <a:xfrm>
              <a:off x="963450" y="27274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;p18">
              <a:extLst>
                <a:ext uri="{FF2B5EF4-FFF2-40B4-BE49-F238E27FC236}">
                  <a16:creationId xmlns:a16="http://schemas.microsoft.com/office/drawing/2014/main" id="{0F52C10C-C0BB-C3E7-0D91-EA845D6B59F2}"/>
                </a:ext>
              </a:extLst>
            </p:cNvPr>
            <p:cNvSpPr/>
            <p:nvPr/>
          </p:nvSpPr>
          <p:spPr>
            <a:xfrm>
              <a:off x="963450" y="29560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;p18">
              <a:extLst>
                <a:ext uri="{FF2B5EF4-FFF2-40B4-BE49-F238E27FC236}">
                  <a16:creationId xmlns:a16="http://schemas.microsoft.com/office/drawing/2014/main" id="{0ED60BF4-235C-9681-3FB7-D32FE7CDB174}"/>
                </a:ext>
              </a:extLst>
            </p:cNvPr>
            <p:cNvSpPr/>
            <p:nvPr/>
          </p:nvSpPr>
          <p:spPr>
            <a:xfrm>
              <a:off x="963450" y="3184625"/>
              <a:ext cx="1208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0;p18">
              <a:extLst>
                <a:ext uri="{FF2B5EF4-FFF2-40B4-BE49-F238E27FC236}">
                  <a16:creationId xmlns:a16="http://schemas.microsoft.com/office/drawing/2014/main" id="{4D7477A2-AE17-1B5E-ADA9-FD385943ED9B}"/>
                </a:ext>
              </a:extLst>
            </p:cNvPr>
            <p:cNvSpPr/>
            <p:nvPr/>
          </p:nvSpPr>
          <p:spPr>
            <a:xfrm>
              <a:off x="963450" y="3413225"/>
              <a:ext cx="18744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" name="Google Shape;101;p18">
            <a:extLst>
              <a:ext uri="{FF2B5EF4-FFF2-40B4-BE49-F238E27FC236}">
                <a16:creationId xmlns:a16="http://schemas.microsoft.com/office/drawing/2014/main" id="{CB827BD3-D8B1-3EB4-850B-3E15765D2D5F}"/>
              </a:ext>
            </a:extLst>
          </p:cNvPr>
          <p:cNvCxnSpPr/>
          <p:nvPr/>
        </p:nvCxnSpPr>
        <p:spPr>
          <a:xfrm>
            <a:off x="3371209" y="3671542"/>
            <a:ext cx="0" cy="2391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02;p18">
            <a:extLst>
              <a:ext uri="{FF2B5EF4-FFF2-40B4-BE49-F238E27FC236}">
                <a16:creationId xmlns:a16="http://schemas.microsoft.com/office/drawing/2014/main" id="{7B7F9466-CD4C-91B5-8FD9-94B1B5A2B844}"/>
              </a:ext>
            </a:extLst>
          </p:cNvPr>
          <p:cNvSpPr txBox="1"/>
          <p:nvPr/>
        </p:nvSpPr>
        <p:spPr>
          <a:xfrm>
            <a:off x="5370620" y="2899100"/>
            <a:ext cx="8526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03;p18">
            <a:extLst>
              <a:ext uri="{FF2B5EF4-FFF2-40B4-BE49-F238E27FC236}">
                <a16:creationId xmlns:a16="http://schemas.microsoft.com/office/drawing/2014/main" id="{4F1FC151-4DA9-BA85-34D6-357F81CB1C56}"/>
              </a:ext>
            </a:extLst>
          </p:cNvPr>
          <p:cNvSpPr txBox="1"/>
          <p:nvPr/>
        </p:nvSpPr>
        <p:spPr>
          <a:xfrm>
            <a:off x="6913209" y="4047442"/>
            <a:ext cx="2901900" cy="1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latin typeface="Proxima Nova"/>
                <a:ea typeface="Proxima Nova"/>
                <a:cs typeface="Proxima Nova"/>
                <a:sym typeface="Proxima Nova"/>
              </a:rPr>
              <a:t>With </a:t>
            </a:r>
            <a:r>
              <a:rPr lang="en" sz="17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synchronous</a:t>
            </a:r>
            <a:r>
              <a:rPr lang="en" sz="1700" i="1">
                <a:latin typeface="Proxima Nova"/>
                <a:ea typeface="Proxima Nova"/>
                <a:cs typeface="Proxima Nova"/>
                <a:sym typeface="Proxima Nova"/>
              </a:rPr>
              <a:t> code each line must complete before the next line can start.  Most languages work this way (C#, SQL, Python).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04907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8D38-5B72-89AE-BD1F-39EA8AC93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EDD9-2A5E-E352-BF08-1263F564E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9C05-D4CA-70D4-144E-19DE6BB6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Asynchronous</a:t>
            </a:r>
            <a:r>
              <a:rPr lang="en-US" dirty="0"/>
              <a:t> means to </a:t>
            </a:r>
            <a:r>
              <a:rPr lang="en-US" b="1" i="1" dirty="0"/>
              <a:t>not</a:t>
            </a:r>
            <a:r>
              <a:rPr lang="en-US" dirty="0"/>
              <a:t> be in a sequence or concurrent in time.</a:t>
            </a:r>
          </a:p>
          <a:p>
            <a:r>
              <a:rPr lang="en-US" dirty="0"/>
              <a:t>In JavaScript, that means code can be executed immediately. Callback functions are often used with asynchronous functions.</a:t>
            </a:r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https://codepen.io/michael-dorsey/pen/ExJarKJ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47FF-EEA2-000A-F98C-36A2F612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F2D3-4A1F-FF45-27E8-2CB336E3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programming works well in most scenarios. However, it is a </a:t>
            </a:r>
            <a:r>
              <a:rPr lang="en-US" b="1" i="1" dirty="0"/>
              <a:t>blocking</a:t>
            </a:r>
            <a:r>
              <a:rPr lang="en-US" dirty="0"/>
              <a:t> approach.</a:t>
            </a:r>
          </a:p>
          <a:p>
            <a:pPr lvl="1"/>
            <a:r>
              <a:rPr lang="en-US" dirty="0"/>
              <a:t>Even if two tasks are independent of each other, one task must wait for the other task to finish.</a:t>
            </a:r>
          </a:p>
          <a:p>
            <a:r>
              <a:rPr lang="en-US" dirty="0"/>
              <a:t>What if you don’t want the JavaScript engine to halt (</a:t>
            </a:r>
            <a:r>
              <a:rPr lang="en-US" b="1" i="1" dirty="0"/>
              <a:t>block</a:t>
            </a:r>
            <a:r>
              <a:rPr lang="en-US" dirty="0"/>
              <a:t>) all execution and wait for a specific task to finish?</a:t>
            </a:r>
          </a:p>
          <a:p>
            <a:r>
              <a:rPr lang="en-US" b="1" i="1" dirty="0"/>
              <a:t>Asynchronous</a:t>
            </a:r>
            <a:r>
              <a:rPr lang="en-US" dirty="0"/>
              <a:t> programming solves that problem.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Fetching data from a server</a:t>
            </a:r>
          </a:p>
          <a:p>
            <a:pPr lvl="1"/>
            <a:r>
              <a:rPr lang="en-US" dirty="0"/>
              <a:t>Using a module to process a specific task</a:t>
            </a:r>
          </a:p>
          <a:p>
            <a:pPr lvl="1"/>
            <a:r>
              <a:rPr lang="en-US" dirty="0"/>
              <a:t>Verifying a credential with a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  <a:p>
            <a:pPr lvl="1"/>
            <a:r>
              <a:rPr lang="en-US" dirty="0"/>
              <a:t>Uploading a file</a:t>
            </a:r>
          </a:p>
          <a:p>
            <a:pPr lvl="1"/>
            <a:r>
              <a:rPr lang="en-US" dirty="0"/>
              <a:t>Execute a function with a timed delay</a:t>
            </a:r>
          </a:p>
        </p:txBody>
      </p:sp>
    </p:spTree>
    <p:extLst>
      <p:ext uri="{BB962C8B-B14F-4D97-AF65-F5344CB8AC3E}">
        <p14:creationId xmlns:p14="http://schemas.microsoft.com/office/powerpoint/2010/main" val="217692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F0EC-06A4-3ED3-0DD1-6A93B0E7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DF742-5173-A8F3-74A3-1C3B482A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Client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user-friendly representation of a web app’s functionality that a user interacts with.</a:t>
            </a:r>
          </a:p>
          <a:p>
            <a:pPr lvl="1"/>
            <a:r>
              <a:rPr lang="en-US" dirty="0"/>
              <a:t>Examples: website on a browser, smartphone app</a:t>
            </a:r>
          </a:p>
          <a:p>
            <a:r>
              <a:rPr lang="en-US" b="1" i="1" dirty="0"/>
              <a:t>Server:</a:t>
            </a:r>
          </a:p>
          <a:p>
            <a:pPr lvl="1"/>
            <a:r>
              <a:rPr lang="en-US" dirty="0"/>
              <a:t>A computer program or device that provides services or resources (e.g. data, files, applications, computing power) to clients over a network.</a:t>
            </a:r>
          </a:p>
          <a:p>
            <a:r>
              <a:rPr lang="en-US" b="1" i="1" dirty="0"/>
              <a:t>Client-server architecture:</a:t>
            </a:r>
          </a:p>
          <a:p>
            <a:pPr lvl="1"/>
            <a:r>
              <a:rPr lang="en-US" dirty="0"/>
              <a:t>A network architecture in which clients request services or resources from servers over a network, and the server processing that request and sending back a response to the client.</a:t>
            </a:r>
          </a:p>
          <a:p>
            <a:r>
              <a:rPr lang="en-US" b="1" i="1" dirty="0"/>
              <a:t>Web application architecture:</a:t>
            </a:r>
          </a:p>
          <a:p>
            <a:pPr lvl="1"/>
            <a:r>
              <a:rPr lang="en-US" dirty="0"/>
              <a:t>The structural design of a web-based application, including its components, interactions, and technologies used to develop and deploy it.</a:t>
            </a:r>
          </a:p>
          <a:p>
            <a:pPr lvl="1"/>
            <a:r>
              <a:rPr lang="en-US" dirty="0"/>
              <a:t>Encompasses various layers and components that work together to deliver functionality to users over the web. </a:t>
            </a:r>
          </a:p>
        </p:txBody>
      </p:sp>
    </p:spTree>
    <p:extLst>
      <p:ext uri="{BB962C8B-B14F-4D97-AF65-F5344CB8AC3E}">
        <p14:creationId xmlns:p14="http://schemas.microsoft.com/office/powerpoint/2010/main" val="60839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7718-298C-0EB1-41DC-4E808CD0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42C7-5A51-705E-0836-21F9E34C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classify most asynchronous JavaScript operations with two primary triggers: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Browser API/Web API events or functions</a:t>
            </a:r>
          </a:p>
          <a:p>
            <a:pPr marL="749808" lvl="1" indent="-457200"/>
            <a:r>
              <a:rPr lang="en-US" dirty="0"/>
              <a:t>Examples: </a:t>
            </a:r>
            <a:r>
              <a:rPr lang="en-US" dirty="0" err="1"/>
              <a:t>setTimeout</a:t>
            </a:r>
            <a:r>
              <a:rPr lang="en-US" dirty="0"/>
              <a:t>(), or event handlers like click, mouse over, scroll.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Promises.</a:t>
            </a:r>
          </a:p>
        </p:txBody>
      </p:sp>
    </p:spTree>
    <p:extLst>
      <p:ext uri="{BB962C8B-B14F-4D97-AF65-F5344CB8AC3E}">
        <p14:creationId xmlns:p14="http://schemas.microsoft.com/office/powerpoint/2010/main" val="101768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DA57-2DC0-B37E-53B2-BA6C54DC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F5724-30E4-FF19-0B53-C2841B0C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servers work at a restaurant.</a:t>
            </a:r>
          </a:p>
          <a:p>
            <a:r>
              <a:rPr lang="en-US" dirty="0"/>
              <a:t>Each server is responsible for covering half of the tables in the restaurant.</a:t>
            </a:r>
          </a:p>
          <a:p>
            <a:r>
              <a:rPr lang="en-US" dirty="0"/>
              <a:t>After taking a table’s orders, Server 1 must </a:t>
            </a:r>
            <a:r>
              <a:rPr lang="en-US" b="1" dirty="0"/>
              <a:t>wait in the kitchen </a:t>
            </a:r>
            <a:r>
              <a:rPr lang="en-US" dirty="0"/>
              <a:t>until each order is ready to be served.</a:t>
            </a:r>
          </a:p>
          <a:p>
            <a:r>
              <a:rPr lang="en-US" dirty="0"/>
              <a:t>After taking a table’s orders, Server 2 can </a:t>
            </a:r>
            <a:r>
              <a:rPr lang="en-US" b="1" dirty="0"/>
              <a:t>leave the order in the kitchen </a:t>
            </a:r>
            <a:r>
              <a:rPr lang="en-US" dirty="0"/>
              <a:t>and return to serve other customers, then return to the kitchen when the order is ready.</a:t>
            </a:r>
          </a:p>
          <a:p>
            <a:r>
              <a:rPr lang="en-US" dirty="0"/>
              <a:t>Which server will have happier customers?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0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DD25-B565-C1DA-CC06-12092C6C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4A89-AE8D-7940-E842-60E8763D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a line of code takes a long time to finish?  The rest of the program must wait.</a:t>
            </a:r>
          </a:p>
        </p:txBody>
      </p:sp>
      <p:sp>
        <p:nvSpPr>
          <p:cNvPr id="4" name="Google Shape;111;p19">
            <a:extLst>
              <a:ext uri="{FF2B5EF4-FFF2-40B4-BE49-F238E27FC236}">
                <a16:creationId xmlns:a16="http://schemas.microsoft.com/office/drawing/2014/main" id="{5BE560B0-4CD7-3B2F-FC8F-59CF2FE9A223}"/>
              </a:ext>
            </a:extLst>
          </p:cNvPr>
          <p:cNvSpPr txBox="1"/>
          <p:nvPr/>
        </p:nvSpPr>
        <p:spPr>
          <a:xfrm>
            <a:off x="2590475" y="2698528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Your JavaScript code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" name="Google Shape;112;p19">
            <a:extLst>
              <a:ext uri="{FF2B5EF4-FFF2-40B4-BE49-F238E27FC236}">
                <a16:creationId xmlns:a16="http://schemas.microsoft.com/office/drawing/2014/main" id="{0656433D-4DA8-AD80-49C6-51E9D65C81F2}"/>
              </a:ext>
            </a:extLst>
          </p:cNvPr>
          <p:cNvGrpSpPr/>
          <p:nvPr/>
        </p:nvGrpSpPr>
        <p:grpSpPr>
          <a:xfrm>
            <a:off x="2746001" y="3378628"/>
            <a:ext cx="1926900" cy="1775400"/>
            <a:chOff x="963450" y="1813025"/>
            <a:chExt cx="1926900" cy="1775400"/>
          </a:xfrm>
        </p:grpSpPr>
        <p:sp>
          <p:nvSpPr>
            <p:cNvPr id="6" name="Google Shape;113;p19">
              <a:extLst>
                <a:ext uri="{FF2B5EF4-FFF2-40B4-BE49-F238E27FC236}">
                  <a16:creationId xmlns:a16="http://schemas.microsoft.com/office/drawing/2014/main" id="{C814A0C3-0826-2FD6-A01E-990C669F907E}"/>
                </a:ext>
              </a:extLst>
            </p:cNvPr>
            <p:cNvSpPr/>
            <p:nvPr/>
          </p:nvSpPr>
          <p:spPr>
            <a:xfrm>
              <a:off x="963450" y="1813025"/>
              <a:ext cx="16992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;p19">
              <a:extLst>
                <a:ext uri="{FF2B5EF4-FFF2-40B4-BE49-F238E27FC236}">
                  <a16:creationId xmlns:a16="http://schemas.microsoft.com/office/drawing/2014/main" id="{6787C11B-E61D-A113-0EC0-499C2FF61C9C}"/>
                </a:ext>
              </a:extLst>
            </p:cNvPr>
            <p:cNvSpPr/>
            <p:nvPr/>
          </p:nvSpPr>
          <p:spPr>
            <a:xfrm>
              <a:off x="963450" y="20416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5;p19">
              <a:extLst>
                <a:ext uri="{FF2B5EF4-FFF2-40B4-BE49-F238E27FC236}">
                  <a16:creationId xmlns:a16="http://schemas.microsoft.com/office/drawing/2014/main" id="{0D1A3388-A382-0C2D-7937-ED8EB342D6D1}"/>
                </a:ext>
              </a:extLst>
            </p:cNvPr>
            <p:cNvSpPr/>
            <p:nvPr/>
          </p:nvSpPr>
          <p:spPr>
            <a:xfrm>
              <a:off x="963450" y="22702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6;p19">
              <a:extLst>
                <a:ext uri="{FF2B5EF4-FFF2-40B4-BE49-F238E27FC236}">
                  <a16:creationId xmlns:a16="http://schemas.microsoft.com/office/drawing/2014/main" id="{D50BB0FB-8141-5EC1-FFA7-0D211DF03D0D}"/>
                </a:ext>
              </a:extLst>
            </p:cNvPr>
            <p:cNvSpPr/>
            <p:nvPr/>
          </p:nvSpPr>
          <p:spPr>
            <a:xfrm>
              <a:off x="963450" y="2498825"/>
              <a:ext cx="1611600" cy="175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;p19">
              <a:extLst>
                <a:ext uri="{FF2B5EF4-FFF2-40B4-BE49-F238E27FC236}">
                  <a16:creationId xmlns:a16="http://schemas.microsoft.com/office/drawing/2014/main" id="{E2AEB843-764C-F226-9B6E-46D8EFF0C6A3}"/>
                </a:ext>
              </a:extLst>
            </p:cNvPr>
            <p:cNvSpPr/>
            <p:nvPr/>
          </p:nvSpPr>
          <p:spPr>
            <a:xfrm>
              <a:off x="963450" y="27274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8;p19">
              <a:extLst>
                <a:ext uri="{FF2B5EF4-FFF2-40B4-BE49-F238E27FC236}">
                  <a16:creationId xmlns:a16="http://schemas.microsoft.com/office/drawing/2014/main" id="{07762F98-1B36-4651-BE6F-5275D3342D81}"/>
                </a:ext>
              </a:extLst>
            </p:cNvPr>
            <p:cNvSpPr/>
            <p:nvPr/>
          </p:nvSpPr>
          <p:spPr>
            <a:xfrm>
              <a:off x="963450" y="29560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9;p19">
              <a:extLst>
                <a:ext uri="{FF2B5EF4-FFF2-40B4-BE49-F238E27FC236}">
                  <a16:creationId xmlns:a16="http://schemas.microsoft.com/office/drawing/2014/main" id="{7D23DD85-1FBE-CE52-8288-644FFC3E2DED}"/>
                </a:ext>
              </a:extLst>
            </p:cNvPr>
            <p:cNvSpPr/>
            <p:nvPr/>
          </p:nvSpPr>
          <p:spPr>
            <a:xfrm>
              <a:off x="963450" y="3184625"/>
              <a:ext cx="1208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;p19">
              <a:extLst>
                <a:ext uri="{FF2B5EF4-FFF2-40B4-BE49-F238E27FC236}">
                  <a16:creationId xmlns:a16="http://schemas.microsoft.com/office/drawing/2014/main" id="{F6165B7B-94E4-EDB6-C9A1-909CCB0CF959}"/>
                </a:ext>
              </a:extLst>
            </p:cNvPr>
            <p:cNvSpPr/>
            <p:nvPr/>
          </p:nvSpPr>
          <p:spPr>
            <a:xfrm>
              <a:off x="963450" y="3413225"/>
              <a:ext cx="18744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" name="Google Shape;121;p19">
            <a:extLst>
              <a:ext uri="{FF2B5EF4-FFF2-40B4-BE49-F238E27FC236}">
                <a16:creationId xmlns:a16="http://schemas.microsoft.com/office/drawing/2014/main" id="{2D58D093-EE43-9AB8-833D-973874B538D3}"/>
              </a:ext>
            </a:extLst>
          </p:cNvPr>
          <p:cNvCxnSpPr/>
          <p:nvPr/>
        </p:nvCxnSpPr>
        <p:spPr>
          <a:xfrm>
            <a:off x="3198825" y="3199353"/>
            <a:ext cx="0" cy="2391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122;p19">
            <a:extLst>
              <a:ext uri="{FF2B5EF4-FFF2-40B4-BE49-F238E27FC236}">
                <a16:creationId xmlns:a16="http://schemas.microsoft.com/office/drawing/2014/main" id="{49136938-1200-6AA4-67C4-D4B3648382F2}"/>
              </a:ext>
            </a:extLst>
          </p:cNvPr>
          <p:cNvSpPr txBox="1"/>
          <p:nvPr/>
        </p:nvSpPr>
        <p:spPr>
          <a:xfrm>
            <a:off x="5190741" y="2426911"/>
            <a:ext cx="8526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" name="Google Shape;123;p19">
            <a:extLst>
              <a:ext uri="{FF2B5EF4-FFF2-40B4-BE49-F238E27FC236}">
                <a16:creationId xmlns:a16="http://schemas.microsoft.com/office/drawing/2014/main" id="{4DE60F67-13D7-46B2-D057-A4A9A79BC5C6}"/>
              </a:ext>
            </a:extLst>
          </p:cNvPr>
          <p:cNvSpPr txBox="1"/>
          <p:nvPr/>
        </p:nvSpPr>
        <p:spPr>
          <a:xfrm>
            <a:off x="6740825" y="3575253"/>
            <a:ext cx="2901900" cy="1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 dirty="0">
                <a:latin typeface="Proxima Nova"/>
                <a:ea typeface="Proxima Nova"/>
                <a:cs typeface="Proxima Nova"/>
                <a:sym typeface="Proxima Nova"/>
              </a:rPr>
              <a:t>The black bar represents a line of code that takes some time to finish.  The line after it has to wait, which holds up the entire program.</a:t>
            </a:r>
            <a:endParaRPr sz="17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46413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24C71-CC71-6715-7C6A-893B5FB75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18B4-2F46-6760-6A69-08130819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FB98-4095-03C9-5ECB-3E5C09C2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programs can only do one thing at a time. So if the code is "tied up", then everything appears to stop.</a:t>
            </a:r>
          </a:p>
        </p:txBody>
      </p:sp>
      <p:sp>
        <p:nvSpPr>
          <p:cNvPr id="15" name="Google Shape;122;p19">
            <a:extLst>
              <a:ext uri="{FF2B5EF4-FFF2-40B4-BE49-F238E27FC236}">
                <a16:creationId xmlns:a16="http://schemas.microsoft.com/office/drawing/2014/main" id="{3F0A5F99-3916-C48E-A021-0A6261449AEE}"/>
              </a:ext>
            </a:extLst>
          </p:cNvPr>
          <p:cNvSpPr txBox="1"/>
          <p:nvPr/>
        </p:nvSpPr>
        <p:spPr>
          <a:xfrm>
            <a:off x="5677916" y="2426911"/>
            <a:ext cx="8526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131;p20">
            <a:extLst>
              <a:ext uri="{FF2B5EF4-FFF2-40B4-BE49-F238E27FC236}">
                <a16:creationId xmlns:a16="http://schemas.microsoft.com/office/drawing/2014/main" id="{61660911-9875-E8BF-D4E0-6ABE91FA1264}"/>
              </a:ext>
            </a:extLst>
          </p:cNvPr>
          <p:cNvSpPr txBox="1"/>
          <p:nvPr/>
        </p:nvSpPr>
        <p:spPr>
          <a:xfrm>
            <a:off x="2380166" y="2731856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Your JavaScript code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2" name="Google Shape;132;p20">
            <a:extLst>
              <a:ext uri="{FF2B5EF4-FFF2-40B4-BE49-F238E27FC236}">
                <a16:creationId xmlns:a16="http://schemas.microsoft.com/office/drawing/2014/main" id="{2D0E55BF-9D77-EFA3-0818-5A4CD44081B5}"/>
              </a:ext>
            </a:extLst>
          </p:cNvPr>
          <p:cNvGrpSpPr/>
          <p:nvPr/>
        </p:nvGrpSpPr>
        <p:grpSpPr>
          <a:xfrm>
            <a:off x="2535692" y="3411956"/>
            <a:ext cx="1926900" cy="1775400"/>
            <a:chOff x="963450" y="1813025"/>
            <a:chExt cx="1926900" cy="1775400"/>
          </a:xfrm>
        </p:grpSpPr>
        <p:sp>
          <p:nvSpPr>
            <p:cNvPr id="33" name="Google Shape;133;p20">
              <a:extLst>
                <a:ext uri="{FF2B5EF4-FFF2-40B4-BE49-F238E27FC236}">
                  <a16:creationId xmlns:a16="http://schemas.microsoft.com/office/drawing/2014/main" id="{49A1A20C-2CCE-76A1-E34D-5FF752BE7510}"/>
                </a:ext>
              </a:extLst>
            </p:cNvPr>
            <p:cNvSpPr/>
            <p:nvPr/>
          </p:nvSpPr>
          <p:spPr>
            <a:xfrm>
              <a:off x="963450" y="1813025"/>
              <a:ext cx="16992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;p20">
              <a:extLst>
                <a:ext uri="{FF2B5EF4-FFF2-40B4-BE49-F238E27FC236}">
                  <a16:creationId xmlns:a16="http://schemas.microsoft.com/office/drawing/2014/main" id="{71060173-5816-7166-CFBD-693D512BD49E}"/>
                </a:ext>
              </a:extLst>
            </p:cNvPr>
            <p:cNvSpPr/>
            <p:nvPr/>
          </p:nvSpPr>
          <p:spPr>
            <a:xfrm>
              <a:off x="963450" y="20416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5;p20">
              <a:extLst>
                <a:ext uri="{FF2B5EF4-FFF2-40B4-BE49-F238E27FC236}">
                  <a16:creationId xmlns:a16="http://schemas.microsoft.com/office/drawing/2014/main" id="{DDF4AEB2-BD3C-1388-A111-4F07B16E916E}"/>
                </a:ext>
              </a:extLst>
            </p:cNvPr>
            <p:cNvSpPr/>
            <p:nvPr/>
          </p:nvSpPr>
          <p:spPr>
            <a:xfrm>
              <a:off x="963450" y="22702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6;p20">
              <a:extLst>
                <a:ext uri="{FF2B5EF4-FFF2-40B4-BE49-F238E27FC236}">
                  <a16:creationId xmlns:a16="http://schemas.microsoft.com/office/drawing/2014/main" id="{9D2C7A2F-A846-EB11-8D14-069428C64875}"/>
                </a:ext>
              </a:extLst>
            </p:cNvPr>
            <p:cNvSpPr/>
            <p:nvPr/>
          </p:nvSpPr>
          <p:spPr>
            <a:xfrm>
              <a:off x="963450" y="2498825"/>
              <a:ext cx="1611600" cy="175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7;p20">
              <a:extLst>
                <a:ext uri="{FF2B5EF4-FFF2-40B4-BE49-F238E27FC236}">
                  <a16:creationId xmlns:a16="http://schemas.microsoft.com/office/drawing/2014/main" id="{3A6FC06A-30B4-BD81-CC79-1EDE1658C396}"/>
                </a:ext>
              </a:extLst>
            </p:cNvPr>
            <p:cNvSpPr/>
            <p:nvPr/>
          </p:nvSpPr>
          <p:spPr>
            <a:xfrm>
              <a:off x="963450" y="27274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8;p20">
              <a:extLst>
                <a:ext uri="{FF2B5EF4-FFF2-40B4-BE49-F238E27FC236}">
                  <a16:creationId xmlns:a16="http://schemas.microsoft.com/office/drawing/2014/main" id="{CC2077BC-19A8-FF7D-D607-453214664861}"/>
                </a:ext>
              </a:extLst>
            </p:cNvPr>
            <p:cNvSpPr/>
            <p:nvPr/>
          </p:nvSpPr>
          <p:spPr>
            <a:xfrm>
              <a:off x="963450" y="29560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9;p20">
              <a:extLst>
                <a:ext uri="{FF2B5EF4-FFF2-40B4-BE49-F238E27FC236}">
                  <a16:creationId xmlns:a16="http://schemas.microsoft.com/office/drawing/2014/main" id="{9A4E7E7A-3908-50AB-E9F6-DD44CAED1389}"/>
                </a:ext>
              </a:extLst>
            </p:cNvPr>
            <p:cNvSpPr/>
            <p:nvPr/>
          </p:nvSpPr>
          <p:spPr>
            <a:xfrm>
              <a:off x="963450" y="3184625"/>
              <a:ext cx="1208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0;p20">
              <a:extLst>
                <a:ext uri="{FF2B5EF4-FFF2-40B4-BE49-F238E27FC236}">
                  <a16:creationId xmlns:a16="http://schemas.microsoft.com/office/drawing/2014/main" id="{760F4B8E-3762-1495-D17F-3E3AC3B5ADF3}"/>
                </a:ext>
              </a:extLst>
            </p:cNvPr>
            <p:cNvSpPr/>
            <p:nvPr/>
          </p:nvSpPr>
          <p:spPr>
            <a:xfrm>
              <a:off x="963450" y="3413225"/>
              <a:ext cx="18744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1" name="Google Shape;141;p20">
            <a:extLst>
              <a:ext uri="{FF2B5EF4-FFF2-40B4-BE49-F238E27FC236}">
                <a16:creationId xmlns:a16="http://schemas.microsoft.com/office/drawing/2014/main" id="{6AA313FB-832E-3409-98E7-2D744F04178B}"/>
              </a:ext>
            </a:extLst>
          </p:cNvPr>
          <p:cNvCxnSpPr/>
          <p:nvPr/>
        </p:nvCxnSpPr>
        <p:spPr>
          <a:xfrm>
            <a:off x="2988516" y="3232681"/>
            <a:ext cx="0" cy="727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" name="Google Shape;142;p20">
            <a:extLst>
              <a:ext uri="{FF2B5EF4-FFF2-40B4-BE49-F238E27FC236}">
                <a16:creationId xmlns:a16="http://schemas.microsoft.com/office/drawing/2014/main" id="{E219B9BB-EEF9-542E-9FFF-FD012406BD88}"/>
              </a:ext>
            </a:extLst>
          </p:cNvPr>
          <p:cNvSpPr txBox="1"/>
          <p:nvPr/>
        </p:nvSpPr>
        <p:spPr>
          <a:xfrm>
            <a:off x="4957947" y="2460239"/>
            <a:ext cx="8526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 dirty="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" name="Google Shape;143;p20">
            <a:extLst>
              <a:ext uri="{FF2B5EF4-FFF2-40B4-BE49-F238E27FC236}">
                <a16:creationId xmlns:a16="http://schemas.microsoft.com/office/drawing/2014/main" id="{3CF52E9E-D893-A900-109C-B2D0F17EBF64}"/>
              </a:ext>
            </a:extLst>
          </p:cNvPr>
          <p:cNvSpPr txBox="1"/>
          <p:nvPr/>
        </p:nvSpPr>
        <p:spPr>
          <a:xfrm>
            <a:off x="6530516" y="3608581"/>
            <a:ext cx="2901900" cy="1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>
                <a:latin typeface="Proxima Nova"/>
                <a:ea typeface="Proxima Nova"/>
                <a:cs typeface="Proxima Nova"/>
                <a:sym typeface="Proxima Nova"/>
              </a:rPr>
              <a:t>While we wait for that slow line of code, the browser appears to freeze.  You can't scroll or click on anything.  Users don't like this.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4" name="Google Shape;144;p20">
            <a:extLst>
              <a:ext uri="{FF2B5EF4-FFF2-40B4-BE49-F238E27FC236}">
                <a16:creationId xmlns:a16="http://schemas.microsoft.com/office/drawing/2014/main" id="{AEE39B92-3303-3B3F-488E-5AD555E50E7A}"/>
              </a:ext>
            </a:extLst>
          </p:cNvPr>
          <p:cNvCxnSpPr/>
          <p:nvPr/>
        </p:nvCxnSpPr>
        <p:spPr>
          <a:xfrm>
            <a:off x="2988516" y="4401957"/>
            <a:ext cx="0" cy="7275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51770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5528E-5062-1E00-0B66-251B9E086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6BF5-B3E0-A75B-ABAE-49809860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0A5-9CCC-1208-F990-3990527B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happens a lot with API calls. They take time to finish, since other computers and the internet are involved.</a:t>
            </a:r>
          </a:p>
        </p:txBody>
      </p:sp>
      <p:sp>
        <p:nvSpPr>
          <p:cNvPr id="15" name="Google Shape;122;p19">
            <a:extLst>
              <a:ext uri="{FF2B5EF4-FFF2-40B4-BE49-F238E27FC236}">
                <a16:creationId xmlns:a16="http://schemas.microsoft.com/office/drawing/2014/main" id="{FA668681-CA25-FE9D-1FB0-30F37A633CB4}"/>
              </a:ext>
            </a:extLst>
          </p:cNvPr>
          <p:cNvSpPr txBox="1"/>
          <p:nvPr/>
        </p:nvSpPr>
        <p:spPr>
          <a:xfrm>
            <a:off x="5677916" y="2426911"/>
            <a:ext cx="8526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52;p21">
            <a:extLst>
              <a:ext uri="{FF2B5EF4-FFF2-40B4-BE49-F238E27FC236}">
                <a16:creationId xmlns:a16="http://schemas.microsoft.com/office/drawing/2014/main" id="{50FCED93-0B46-3AFC-4F8B-27407DA58098}"/>
              </a:ext>
            </a:extLst>
          </p:cNvPr>
          <p:cNvSpPr txBox="1"/>
          <p:nvPr/>
        </p:nvSpPr>
        <p:spPr>
          <a:xfrm>
            <a:off x="2732882" y="2762985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Your JavaScript code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" name="Google Shape;153;p21">
            <a:extLst>
              <a:ext uri="{FF2B5EF4-FFF2-40B4-BE49-F238E27FC236}">
                <a16:creationId xmlns:a16="http://schemas.microsoft.com/office/drawing/2014/main" id="{37B5408C-A5EC-09A2-B4D3-4A3EC0E037E6}"/>
              </a:ext>
            </a:extLst>
          </p:cNvPr>
          <p:cNvGrpSpPr/>
          <p:nvPr/>
        </p:nvGrpSpPr>
        <p:grpSpPr>
          <a:xfrm>
            <a:off x="2888408" y="3443085"/>
            <a:ext cx="1926900" cy="1775400"/>
            <a:chOff x="963450" y="1813025"/>
            <a:chExt cx="1926900" cy="1775400"/>
          </a:xfrm>
        </p:grpSpPr>
        <p:sp>
          <p:nvSpPr>
            <p:cNvPr id="6" name="Google Shape;154;p21">
              <a:extLst>
                <a:ext uri="{FF2B5EF4-FFF2-40B4-BE49-F238E27FC236}">
                  <a16:creationId xmlns:a16="http://schemas.microsoft.com/office/drawing/2014/main" id="{CF7A357F-A6F3-44BD-F482-7E275703F413}"/>
                </a:ext>
              </a:extLst>
            </p:cNvPr>
            <p:cNvSpPr/>
            <p:nvPr/>
          </p:nvSpPr>
          <p:spPr>
            <a:xfrm>
              <a:off x="963450" y="1813025"/>
              <a:ext cx="16992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5;p21">
              <a:extLst>
                <a:ext uri="{FF2B5EF4-FFF2-40B4-BE49-F238E27FC236}">
                  <a16:creationId xmlns:a16="http://schemas.microsoft.com/office/drawing/2014/main" id="{F5D343E3-82E8-7EDE-E119-5E6F792A7FB3}"/>
                </a:ext>
              </a:extLst>
            </p:cNvPr>
            <p:cNvSpPr/>
            <p:nvPr/>
          </p:nvSpPr>
          <p:spPr>
            <a:xfrm>
              <a:off x="963450" y="20416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6;p21">
              <a:extLst>
                <a:ext uri="{FF2B5EF4-FFF2-40B4-BE49-F238E27FC236}">
                  <a16:creationId xmlns:a16="http://schemas.microsoft.com/office/drawing/2014/main" id="{F213F0B4-72C9-69C8-6F7F-9E1E25ABC371}"/>
                </a:ext>
              </a:extLst>
            </p:cNvPr>
            <p:cNvSpPr/>
            <p:nvPr/>
          </p:nvSpPr>
          <p:spPr>
            <a:xfrm>
              <a:off x="963450" y="27274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7;p21">
              <a:extLst>
                <a:ext uri="{FF2B5EF4-FFF2-40B4-BE49-F238E27FC236}">
                  <a16:creationId xmlns:a16="http://schemas.microsoft.com/office/drawing/2014/main" id="{D33CAEAB-873D-4050-81A7-16474171F122}"/>
                </a:ext>
              </a:extLst>
            </p:cNvPr>
            <p:cNvSpPr/>
            <p:nvPr/>
          </p:nvSpPr>
          <p:spPr>
            <a:xfrm>
              <a:off x="963450" y="29560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8;p21">
              <a:extLst>
                <a:ext uri="{FF2B5EF4-FFF2-40B4-BE49-F238E27FC236}">
                  <a16:creationId xmlns:a16="http://schemas.microsoft.com/office/drawing/2014/main" id="{41326BDC-B3C4-D2E6-69B7-FCB0418BAAA0}"/>
                </a:ext>
              </a:extLst>
            </p:cNvPr>
            <p:cNvSpPr/>
            <p:nvPr/>
          </p:nvSpPr>
          <p:spPr>
            <a:xfrm>
              <a:off x="963450" y="3184625"/>
              <a:ext cx="1208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;p21">
              <a:extLst>
                <a:ext uri="{FF2B5EF4-FFF2-40B4-BE49-F238E27FC236}">
                  <a16:creationId xmlns:a16="http://schemas.microsoft.com/office/drawing/2014/main" id="{6A39A7BB-610E-A31B-FDE5-64897ECEFF94}"/>
                </a:ext>
              </a:extLst>
            </p:cNvPr>
            <p:cNvSpPr/>
            <p:nvPr/>
          </p:nvSpPr>
          <p:spPr>
            <a:xfrm>
              <a:off x="963450" y="3413225"/>
              <a:ext cx="18744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0;p21">
              <a:extLst>
                <a:ext uri="{FF2B5EF4-FFF2-40B4-BE49-F238E27FC236}">
                  <a16:creationId xmlns:a16="http://schemas.microsoft.com/office/drawing/2014/main" id="{8E3BC0E8-28D4-55ED-8E7F-C9B95139F1D6}"/>
                </a:ext>
              </a:extLst>
            </p:cNvPr>
            <p:cNvSpPr/>
            <p:nvPr/>
          </p:nvSpPr>
          <p:spPr>
            <a:xfrm>
              <a:off x="963450" y="22702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161;p21">
            <a:extLst>
              <a:ext uri="{FF2B5EF4-FFF2-40B4-BE49-F238E27FC236}">
                <a16:creationId xmlns:a16="http://schemas.microsoft.com/office/drawing/2014/main" id="{9B5906C1-A5FD-6097-8BA5-472BBEC57D8D}"/>
              </a:ext>
            </a:extLst>
          </p:cNvPr>
          <p:cNvCxnSpPr/>
          <p:nvPr/>
        </p:nvCxnSpPr>
        <p:spPr>
          <a:xfrm>
            <a:off x="3341232" y="3263810"/>
            <a:ext cx="0" cy="692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162;p21">
            <a:extLst>
              <a:ext uri="{FF2B5EF4-FFF2-40B4-BE49-F238E27FC236}">
                <a16:creationId xmlns:a16="http://schemas.microsoft.com/office/drawing/2014/main" id="{A67917BE-05B7-F291-2532-80A08384301B}"/>
              </a:ext>
            </a:extLst>
          </p:cNvPr>
          <p:cNvSpPr txBox="1"/>
          <p:nvPr/>
        </p:nvSpPr>
        <p:spPr>
          <a:xfrm>
            <a:off x="2809082" y="4023350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fetch(url);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" name="Google Shape;163;p21">
            <a:extLst>
              <a:ext uri="{FF2B5EF4-FFF2-40B4-BE49-F238E27FC236}">
                <a16:creationId xmlns:a16="http://schemas.microsoft.com/office/drawing/2014/main" id="{BE0EEA45-4A10-1596-48A3-1305FE2D05A0}"/>
              </a:ext>
            </a:extLst>
          </p:cNvPr>
          <p:cNvCxnSpPr/>
          <p:nvPr/>
        </p:nvCxnSpPr>
        <p:spPr>
          <a:xfrm>
            <a:off x="3341232" y="4433086"/>
            <a:ext cx="0" cy="6924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64;p21">
            <a:extLst>
              <a:ext uri="{FF2B5EF4-FFF2-40B4-BE49-F238E27FC236}">
                <a16:creationId xmlns:a16="http://schemas.microsoft.com/office/drawing/2014/main" id="{B7BDA02A-212B-A34F-F521-2D1A09AE4A9A}"/>
              </a:ext>
            </a:extLst>
          </p:cNvPr>
          <p:cNvSpPr txBox="1"/>
          <p:nvPr/>
        </p:nvSpPr>
        <p:spPr>
          <a:xfrm>
            <a:off x="5918390" y="3542269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Fast fast fast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" name="Google Shape;165;p21">
            <a:extLst>
              <a:ext uri="{FF2B5EF4-FFF2-40B4-BE49-F238E27FC236}">
                <a16:creationId xmlns:a16="http://schemas.microsoft.com/office/drawing/2014/main" id="{0C4EA8AA-BDB4-8F11-1BCB-E16B85ECE729}"/>
              </a:ext>
            </a:extLst>
          </p:cNvPr>
          <p:cNvSpPr txBox="1"/>
          <p:nvPr/>
        </p:nvSpPr>
        <p:spPr>
          <a:xfrm>
            <a:off x="5281685" y="3015285"/>
            <a:ext cx="576000" cy="1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6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" name="Google Shape;166;p21">
            <a:extLst>
              <a:ext uri="{FF2B5EF4-FFF2-40B4-BE49-F238E27FC236}">
                <a16:creationId xmlns:a16="http://schemas.microsoft.com/office/drawing/2014/main" id="{50AE6183-3EAD-AF65-EB43-7F00EC3C1B37}"/>
              </a:ext>
            </a:extLst>
          </p:cNvPr>
          <p:cNvSpPr txBox="1"/>
          <p:nvPr/>
        </p:nvSpPr>
        <p:spPr>
          <a:xfrm>
            <a:off x="5918390" y="4609069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Fast fast fast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" name="Google Shape;167;p21">
            <a:extLst>
              <a:ext uri="{FF2B5EF4-FFF2-40B4-BE49-F238E27FC236}">
                <a16:creationId xmlns:a16="http://schemas.microsoft.com/office/drawing/2014/main" id="{E2337D20-C583-B613-3D25-641031F2F275}"/>
              </a:ext>
            </a:extLst>
          </p:cNvPr>
          <p:cNvSpPr txBox="1"/>
          <p:nvPr/>
        </p:nvSpPr>
        <p:spPr>
          <a:xfrm>
            <a:off x="5281685" y="4082085"/>
            <a:ext cx="576000" cy="13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6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168;p21">
            <a:extLst>
              <a:ext uri="{FF2B5EF4-FFF2-40B4-BE49-F238E27FC236}">
                <a16:creationId xmlns:a16="http://schemas.microsoft.com/office/drawing/2014/main" id="{DFBB7C83-5033-6CAE-4B97-9AAE26B6EAF5}"/>
              </a:ext>
            </a:extLst>
          </p:cNvPr>
          <p:cNvSpPr txBox="1"/>
          <p:nvPr/>
        </p:nvSpPr>
        <p:spPr>
          <a:xfrm>
            <a:off x="5918366" y="4043260"/>
            <a:ext cx="42834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API call is SLOW and everything has to wait!!!</a:t>
            </a:r>
            <a:endParaRPr sz="12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409102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8E10-C509-FB6A-6952-46B1DD79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B6B7-CD7D-5F34-BC74-461F581F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didn't have to wait for slow operations to finish? What if we could receive some kind of signal when a slow operation is finally done?</a:t>
            </a:r>
          </a:p>
          <a:p>
            <a:r>
              <a:rPr lang="en-US" dirty="0"/>
              <a:t>In JavaScript, we do this using </a:t>
            </a:r>
            <a:r>
              <a:rPr lang="en-US" b="1" i="1" dirty="0"/>
              <a:t>promises</a:t>
            </a:r>
            <a:r>
              <a:rPr lang="en-US" dirty="0"/>
              <a:t>.  A </a:t>
            </a:r>
            <a:r>
              <a:rPr lang="en-US" b="1" i="1" dirty="0"/>
              <a:t>promise</a:t>
            </a:r>
            <a:r>
              <a:rPr lang="en-US" dirty="0"/>
              <a:t> is a signal that some slow operation has finally completed.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182;p23">
            <a:extLst>
              <a:ext uri="{FF2B5EF4-FFF2-40B4-BE49-F238E27FC236}">
                <a16:creationId xmlns:a16="http://schemas.microsoft.com/office/drawing/2014/main" id="{33C037D9-B579-60E7-46C2-99C7F6F3B870}"/>
              </a:ext>
            </a:extLst>
          </p:cNvPr>
          <p:cNvSpPr txBox="1"/>
          <p:nvPr/>
        </p:nvSpPr>
        <p:spPr>
          <a:xfrm>
            <a:off x="3729724" y="3095006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Your JavaScript code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5" name="Google Shape;183;p23">
            <a:extLst>
              <a:ext uri="{FF2B5EF4-FFF2-40B4-BE49-F238E27FC236}">
                <a16:creationId xmlns:a16="http://schemas.microsoft.com/office/drawing/2014/main" id="{F4654BDC-6D06-6A3E-2F3F-F71A900CBA3D}"/>
              </a:ext>
            </a:extLst>
          </p:cNvPr>
          <p:cNvGrpSpPr/>
          <p:nvPr/>
        </p:nvGrpSpPr>
        <p:grpSpPr>
          <a:xfrm>
            <a:off x="3885250" y="3775106"/>
            <a:ext cx="1926900" cy="1775400"/>
            <a:chOff x="963450" y="1813025"/>
            <a:chExt cx="1926900" cy="1775400"/>
          </a:xfrm>
        </p:grpSpPr>
        <p:sp>
          <p:nvSpPr>
            <p:cNvPr id="6" name="Google Shape;184;p23">
              <a:extLst>
                <a:ext uri="{FF2B5EF4-FFF2-40B4-BE49-F238E27FC236}">
                  <a16:creationId xmlns:a16="http://schemas.microsoft.com/office/drawing/2014/main" id="{1F88D0A2-62F8-7E96-75C7-E047A661B629}"/>
                </a:ext>
              </a:extLst>
            </p:cNvPr>
            <p:cNvSpPr/>
            <p:nvPr/>
          </p:nvSpPr>
          <p:spPr>
            <a:xfrm>
              <a:off x="963450" y="1813025"/>
              <a:ext cx="16992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5;p23">
              <a:extLst>
                <a:ext uri="{FF2B5EF4-FFF2-40B4-BE49-F238E27FC236}">
                  <a16:creationId xmlns:a16="http://schemas.microsoft.com/office/drawing/2014/main" id="{1914AE57-A93E-2A2F-D257-2E54FE98535F}"/>
                </a:ext>
              </a:extLst>
            </p:cNvPr>
            <p:cNvSpPr/>
            <p:nvPr/>
          </p:nvSpPr>
          <p:spPr>
            <a:xfrm>
              <a:off x="963450" y="20416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6;p23">
              <a:extLst>
                <a:ext uri="{FF2B5EF4-FFF2-40B4-BE49-F238E27FC236}">
                  <a16:creationId xmlns:a16="http://schemas.microsoft.com/office/drawing/2014/main" id="{7D53E7AE-0372-5126-DA08-AD33AEACB1CC}"/>
                </a:ext>
              </a:extLst>
            </p:cNvPr>
            <p:cNvSpPr/>
            <p:nvPr/>
          </p:nvSpPr>
          <p:spPr>
            <a:xfrm>
              <a:off x="963450" y="27274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7;p23">
              <a:extLst>
                <a:ext uri="{FF2B5EF4-FFF2-40B4-BE49-F238E27FC236}">
                  <a16:creationId xmlns:a16="http://schemas.microsoft.com/office/drawing/2014/main" id="{906D7A27-F508-705E-7B24-EE11BF949552}"/>
                </a:ext>
              </a:extLst>
            </p:cNvPr>
            <p:cNvSpPr/>
            <p:nvPr/>
          </p:nvSpPr>
          <p:spPr>
            <a:xfrm>
              <a:off x="963450" y="2956025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;p23">
              <a:extLst>
                <a:ext uri="{FF2B5EF4-FFF2-40B4-BE49-F238E27FC236}">
                  <a16:creationId xmlns:a16="http://schemas.microsoft.com/office/drawing/2014/main" id="{BB44D2BF-8BE1-6C1A-CF5C-56771C0A780B}"/>
                </a:ext>
              </a:extLst>
            </p:cNvPr>
            <p:cNvSpPr/>
            <p:nvPr/>
          </p:nvSpPr>
          <p:spPr>
            <a:xfrm>
              <a:off x="963450" y="3184625"/>
              <a:ext cx="1208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;p23">
              <a:extLst>
                <a:ext uri="{FF2B5EF4-FFF2-40B4-BE49-F238E27FC236}">
                  <a16:creationId xmlns:a16="http://schemas.microsoft.com/office/drawing/2014/main" id="{7DE63BA9-B8DA-A28D-F197-482772FC6DDE}"/>
                </a:ext>
              </a:extLst>
            </p:cNvPr>
            <p:cNvSpPr/>
            <p:nvPr/>
          </p:nvSpPr>
          <p:spPr>
            <a:xfrm>
              <a:off x="963450" y="3413225"/>
              <a:ext cx="18744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0;p23">
              <a:extLst>
                <a:ext uri="{FF2B5EF4-FFF2-40B4-BE49-F238E27FC236}">
                  <a16:creationId xmlns:a16="http://schemas.microsoft.com/office/drawing/2014/main" id="{CCBA907C-47F2-15E3-4F0D-9BC23B78E2A3}"/>
                </a:ext>
              </a:extLst>
            </p:cNvPr>
            <p:cNvSpPr/>
            <p:nvPr/>
          </p:nvSpPr>
          <p:spPr>
            <a:xfrm>
              <a:off x="963450" y="2270225"/>
              <a:ext cx="19269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" name="Google Shape;191;p23">
            <a:extLst>
              <a:ext uri="{FF2B5EF4-FFF2-40B4-BE49-F238E27FC236}">
                <a16:creationId xmlns:a16="http://schemas.microsoft.com/office/drawing/2014/main" id="{89FFB2DF-BCB6-8AE2-52FB-1E9421A2F425}"/>
              </a:ext>
            </a:extLst>
          </p:cNvPr>
          <p:cNvCxnSpPr/>
          <p:nvPr/>
        </p:nvCxnSpPr>
        <p:spPr>
          <a:xfrm>
            <a:off x="4642874" y="3595831"/>
            <a:ext cx="0" cy="1831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192;p23">
            <a:extLst>
              <a:ext uri="{FF2B5EF4-FFF2-40B4-BE49-F238E27FC236}">
                <a16:creationId xmlns:a16="http://schemas.microsoft.com/office/drawing/2014/main" id="{C8F07F3C-206A-76AE-49DD-42B56953A996}"/>
              </a:ext>
            </a:extLst>
          </p:cNvPr>
          <p:cNvSpPr txBox="1"/>
          <p:nvPr/>
        </p:nvSpPr>
        <p:spPr>
          <a:xfrm>
            <a:off x="3805924" y="4355371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Proxima Nova"/>
                <a:ea typeface="Proxima Nova"/>
                <a:cs typeface="Proxima Nova"/>
                <a:sym typeface="Proxima Nova"/>
              </a:rPr>
              <a:t>fetch(url);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5" name="Google Shape;193;p23">
            <a:extLst>
              <a:ext uri="{FF2B5EF4-FFF2-40B4-BE49-F238E27FC236}">
                <a16:creationId xmlns:a16="http://schemas.microsoft.com/office/drawing/2014/main" id="{07F5B7C8-7644-0BFA-E96E-60740A520CC3}"/>
              </a:ext>
            </a:extLst>
          </p:cNvPr>
          <p:cNvGrpSpPr/>
          <p:nvPr/>
        </p:nvGrpSpPr>
        <p:grpSpPr>
          <a:xfrm>
            <a:off x="9371650" y="4994306"/>
            <a:ext cx="1874400" cy="861000"/>
            <a:chOff x="4078876" y="3116300"/>
            <a:chExt cx="1874400" cy="861000"/>
          </a:xfrm>
        </p:grpSpPr>
        <p:sp>
          <p:nvSpPr>
            <p:cNvPr id="16" name="Google Shape;194;p23">
              <a:extLst>
                <a:ext uri="{FF2B5EF4-FFF2-40B4-BE49-F238E27FC236}">
                  <a16:creationId xmlns:a16="http://schemas.microsoft.com/office/drawing/2014/main" id="{3677C648-9CAC-F014-F4B4-1DCB1F1A7781}"/>
                </a:ext>
              </a:extLst>
            </p:cNvPr>
            <p:cNvSpPr/>
            <p:nvPr/>
          </p:nvSpPr>
          <p:spPr>
            <a:xfrm>
              <a:off x="4078876" y="3116300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;p23">
              <a:extLst>
                <a:ext uri="{FF2B5EF4-FFF2-40B4-BE49-F238E27FC236}">
                  <a16:creationId xmlns:a16="http://schemas.microsoft.com/office/drawing/2014/main" id="{B73EF1FD-70EF-8376-398E-FE65CE2D911E}"/>
                </a:ext>
              </a:extLst>
            </p:cNvPr>
            <p:cNvSpPr/>
            <p:nvPr/>
          </p:nvSpPr>
          <p:spPr>
            <a:xfrm>
              <a:off x="4078876" y="3344900"/>
              <a:ext cx="1751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6;p23">
              <a:extLst>
                <a:ext uri="{FF2B5EF4-FFF2-40B4-BE49-F238E27FC236}">
                  <a16:creationId xmlns:a16="http://schemas.microsoft.com/office/drawing/2014/main" id="{C1F6DE8F-32E7-50F1-36B2-66CBCECB39EF}"/>
                </a:ext>
              </a:extLst>
            </p:cNvPr>
            <p:cNvSpPr/>
            <p:nvPr/>
          </p:nvSpPr>
          <p:spPr>
            <a:xfrm>
              <a:off x="4078876" y="3573500"/>
              <a:ext cx="12087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7;p23">
              <a:extLst>
                <a:ext uri="{FF2B5EF4-FFF2-40B4-BE49-F238E27FC236}">
                  <a16:creationId xmlns:a16="http://schemas.microsoft.com/office/drawing/2014/main" id="{F8B0724C-F274-A75A-D34C-7FE9D8DA6E1A}"/>
                </a:ext>
              </a:extLst>
            </p:cNvPr>
            <p:cNvSpPr/>
            <p:nvPr/>
          </p:nvSpPr>
          <p:spPr>
            <a:xfrm>
              <a:off x="4078876" y="3802100"/>
              <a:ext cx="1874400" cy="175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" name="Google Shape;198;p23">
            <a:extLst>
              <a:ext uri="{FF2B5EF4-FFF2-40B4-BE49-F238E27FC236}">
                <a16:creationId xmlns:a16="http://schemas.microsoft.com/office/drawing/2014/main" id="{1E057919-F168-FD21-E1E0-52F17D5720A2}"/>
              </a:ext>
            </a:extLst>
          </p:cNvPr>
          <p:cNvCxnSpPr/>
          <p:nvPr/>
        </p:nvCxnSpPr>
        <p:spPr>
          <a:xfrm>
            <a:off x="4638499" y="4542381"/>
            <a:ext cx="4502100" cy="6570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99;p23">
            <a:extLst>
              <a:ext uri="{FF2B5EF4-FFF2-40B4-BE49-F238E27FC236}">
                <a16:creationId xmlns:a16="http://schemas.microsoft.com/office/drawing/2014/main" id="{6FA0A75F-1760-E455-276C-180A17D0F010}"/>
              </a:ext>
            </a:extLst>
          </p:cNvPr>
          <p:cNvSpPr txBox="1"/>
          <p:nvPr/>
        </p:nvSpPr>
        <p:spPr>
          <a:xfrm rot="532972">
            <a:off x="6186325" y="4395058"/>
            <a:ext cx="2399378" cy="95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When the slow operation is finally done, run this code.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00;p23">
            <a:extLst>
              <a:ext uri="{FF2B5EF4-FFF2-40B4-BE49-F238E27FC236}">
                <a16:creationId xmlns:a16="http://schemas.microsoft.com/office/drawing/2014/main" id="{ECCB76BE-6536-2D36-95A5-47DD53192C3F}"/>
              </a:ext>
            </a:extLst>
          </p:cNvPr>
          <p:cNvSpPr txBox="1"/>
          <p:nvPr/>
        </p:nvSpPr>
        <p:spPr>
          <a:xfrm rot="-430">
            <a:off x="3443106" y="5614247"/>
            <a:ext cx="2399400" cy="65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The main code is </a:t>
            </a:r>
            <a:b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not delayed.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936808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2AF2A-30D4-E59C-A7D2-0C086DAE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4927-B9DD-53FF-DD40-5503EB91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Restaurant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F34A-4F67-1ADA-457E-A7513FF12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busy restaurant, a server must cope with slow operations like waiting for the kitchen.</a:t>
            </a:r>
          </a:p>
          <a:p>
            <a:endParaRPr lang="en-US" dirty="0"/>
          </a:p>
        </p:txBody>
      </p:sp>
      <p:sp>
        <p:nvSpPr>
          <p:cNvPr id="23" name="Google Shape;208;p24">
            <a:extLst>
              <a:ext uri="{FF2B5EF4-FFF2-40B4-BE49-F238E27FC236}">
                <a16:creationId xmlns:a16="http://schemas.microsoft.com/office/drawing/2014/main" id="{76A9E7AB-94B5-59AB-2D6E-275DE828A7A5}"/>
              </a:ext>
            </a:extLst>
          </p:cNvPr>
          <p:cNvSpPr txBox="1"/>
          <p:nvPr/>
        </p:nvSpPr>
        <p:spPr>
          <a:xfrm>
            <a:off x="2940061" y="2501077"/>
            <a:ext cx="2735700" cy="4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Your server's activities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" name="Google Shape;209;p24">
            <a:extLst>
              <a:ext uri="{FF2B5EF4-FFF2-40B4-BE49-F238E27FC236}">
                <a16:creationId xmlns:a16="http://schemas.microsoft.com/office/drawing/2014/main" id="{6ACC8406-3C31-7DB8-20BA-5C8945954507}"/>
              </a:ext>
            </a:extLst>
          </p:cNvPr>
          <p:cNvCxnSpPr/>
          <p:nvPr/>
        </p:nvCxnSpPr>
        <p:spPr>
          <a:xfrm>
            <a:off x="3785770" y="3001902"/>
            <a:ext cx="0" cy="18312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10;p24">
            <a:extLst>
              <a:ext uri="{FF2B5EF4-FFF2-40B4-BE49-F238E27FC236}">
                <a16:creationId xmlns:a16="http://schemas.microsoft.com/office/drawing/2014/main" id="{35378B5D-570E-0150-57DD-1C1E82CC21AB}"/>
              </a:ext>
            </a:extLst>
          </p:cNvPr>
          <p:cNvSpPr txBox="1"/>
          <p:nvPr/>
        </p:nvSpPr>
        <p:spPr>
          <a:xfrm>
            <a:off x="2948820" y="36852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Send order to kitchen.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" name="Google Shape;211;p24">
            <a:extLst>
              <a:ext uri="{FF2B5EF4-FFF2-40B4-BE49-F238E27FC236}">
                <a16:creationId xmlns:a16="http://schemas.microsoft.com/office/drawing/2014/main" id="{6F9D9B36-8513-DC9B-82A7-4E97998A19F2}"/>
              </a:ext>
            </a:extLst>
          </p:cNvPr>
          <p:cNvCxnSpPr/>
          <p:nvPr/>
        </p:nvCxnSpPr>
        <p:spPr>
          <a:xfrm>
            <a:off x="3781395" y="3948452"/>
            <a:ext cx="4502100" cy="657000"/>
          </a:xfrm>
          <a:prstGeom prst="straightConnector1">
            <a:avLst/>
          </a:prstGeom>
          <a:noFill/>
          <a:ln w="38100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12;p24">
            <a:extLst>
              <a:ext uri="{FF2B5EF4-FFF2-40B4-BE49-F238E27FC236}">
                <a16:creationId xmlns:a16="http://schemas.microsoft.com/office/drawing/2014/main" id="{EC9B12B6-AE42-479C-37FE-8E47EEFB7574}"/>
              </a:ext>
            </a:extLst>
          </p:cNvPr>
          <p:cNvSpPr txBox="1"/>
          <p:nvPr/>
        </p:nvSpPr>
        <p:spPr>
          <a:xfrm rot="532972">
            <a:off x="5329221" y="3801129"/>
            <a:ext cx="2399378" cy="95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When the food is ready, 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deliver to customer's table.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13;p24">
            <a:extLst>
              <a:ext uri="{FF2B5EF4-FFF2-40B4-BE49-F238E27FC236}">
                <a16:creationId xmlns:a16="http://schemas.microsoft.com/office/drawing/2014/main" id="{FB1ED2CA-4F38-5089-F2B0-FCBAFC753E52}"/>
              </a:ext>
            </a:extLst>
          </p:cNvPr>
          <p:cNvSpPr txBox="1"/>
          <p:nvPr/>
        </p:nvSpPr>
        <p:spPr>
          <a:xfrm rot="-430">
            <a:off x="2586021" y="5020318"/>
            <a:ext cx="2399400" cy="9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All customers get</a:t>
            </a:r>
            <a:b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fast service.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14;p24">
            <a:extLst>
              <a:ext uri="{FF2B5EF4-FFF2-40B4-BE49-F238E27FC236}">
                <a16:creationId xmlns:a16="http://schemas.microsoft.com/office/drawing/2014/main" id="{1582CADC-50D0-0F8B-043C-A7C3CD59786A}"/>
              </a:ext>
            </a:extLst>
          </p:cNvPr>
          <p:cNvSpPr txBox="1"/>
          <p:nvPr/>
        </p:nvSpPr>
        <p:spPr>
          <a:xfrm>
            <a:off x="2948820" y="29994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Go to next table.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215;p24">
            <a:extLst>
              <a:ext uri="{FF2B5EF4-FFF2-40B4-BE49-F238E27FC236}">
                <a16:creationId xmlns:a16="http://schemas.microsoft.com/office/drawing/2014/main" id="{5A97E254-CDC8-A57D-9653-03442106B3B4}"/>
              </a:ext>
            </a:extLst>
          </p:cNvPr>
          <p:cNvSpPr txBox="1"/>
          <p:nvPr/>
        </p:nvSpPr>
        <p:spPr>
          <a:xfrm>
            <a:off x="2948820" y="32280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Explain the daily special.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216;p24">
            <a:extLst>
              <a:ext uri="{FF2B5EF4-FFF2-40B4-BE49-F238E27FC236}">
                <a16:creationId xmlns:a16="http://schemas.microsoft.com/office/drawing/2014/main" id="{64A55D93-DEC8-0414-E243-9DC74CC342EB}"/>
              </a:ext>
            </a:extLst>
          </p:cNvPr>
          <p:cNvSpPr txBox="1"/>
          <p:nvPr/>
        </p:nvSpPr>
        <p:spPr>
          <a:xfrm>
            <a:off x="2948820" y="34566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Take order from customer.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217;p24">
            <a:extLst>
              <a:ext uri="{FF2B5EF4-FFF2-40B4-BE49-F238E27FC236}">
                <a16:creationId xmlns:a16="http://schemas.microsoft.com/office/drawing/2014/main" id="{1B2CC371-B3F4-EC60-E83D-8316EF32C110}"/>
              </a:ext>
            </a:extLst>
          </p:cNvPr>
          <p:cNvSpPr txBox="1"/>
          <p:nvPr/>
        </p:nvSpPr>
        <p:spPr>
          <a:xfrm>
            <a:off x="2948820" y="39138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Go to next table.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218;p24">
            <a:extLst>
              <a:ext uri="{FF2B5EF4-FFF2-40B4-BE49-F238E27FC236}">
                <a16:creationId xmlns:a16="http://schemas.microsoft.com/office/drawing/2014/main" id="{361CEC58-7C40-B04F-EEBF-65D6EE15C431}"/>
              </a:ext>
            </a:extLst>
          </p:cNvPr>
          <p:cNvSpPr txBox="1"/>
          <p:nvPr/>
        </p:nvSpPr>
        <p:spPr>
          <a:xfrm>
            <a:off x="2948820" y="41424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Explain the daily special.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219;p24">
            <a:extLst>
              <a:ext uri="{FF2B5EF4-FFF2-40B4-BE49-F238E27FC236}">
                <a16:creationId xmlns:a16="http://schemas.microsoft.com/office/drawing/2014/main" id="{7017814F-B126-266C-42F9-D34F9B8EDEF6}"/>
              </a:ext>
            </a:extLst>
          </p:cNvPr>
          <p:cNvSpPr txBox="1"/>
          <p:nvPr/>
        </p:nvSpPr>
        <p:spPr>
          <a:xfrm>
            <a:off x="2948820" y="43710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Take order from customer.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220;p24">
            <a:extLst>
              <a:ext uri="{FF2B5EF4-FFF2-40B4-BE49-F238E27FC236}">
                <a16:creationId xmlns:a16="http://schemas.microsoft.com/office/drawing/2014/main" id="{31FBD335-F26C-59A3-1884-96A02893855B}"/>
              </a:ext>
            </a:extLst>
          </p:cNvPr>
          <p:cNvSpPr txBox="1"/>
          <p:nvPr/>
        </p:nvSpPr>
        <p:spPr>
          <a:xfrm>
            <a:off x="8359020" y="42186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Go to kitchen.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221;p24">
            <a:extLst>
              <a:ext uri="{FF2B5EF4-FFF2-40B4-BE49-F238E27FC236}">
                <a16:creationId xmlns:a16="http://schemas.microsoft.com/office/drawing/2014/main" id="{5C099471-C265-35D7-30B6-74FCA3D3165E}"/>
              </a:ext>
            </a:extLst>
          </p:cNvPr>
          <p:cNvSpPr txBox="1"/>
          <p:nvPr/>
        </p:nvSpPr>
        <p:spPr>
          <a:xfrm>
            <a:off x="8359020" y="44472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Pick up order.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222;p24">
            <a:extLst>
              <a:ext uri="{FF2B5EF4-FFF2-40B4-BE49-F238E27FC236}">
                <a16:creationId xmlns:a16="http://schemas.microsoft.com/office/drawing/2014/main" id="{851FBEFC-0032-5E59-9533-35B34F842BAB}"/>
              </a:ext>
            </a:extLst>
          </p:cNvPr>
          <p:cNvSpPr txBox="1"/>
          <p:nvPr/>
        </p:nvSpPr>
        <p:spPr>
          <a:xfrm>
            <a:off x="8359020" y="4675853"/>
            <a:ext cx="2735700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Deliver to table.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703858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0662-FC1E-B66A-CFA0-79162A8E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3DC0D-6A0B-56B7-4FD8-E19043F40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promise</a:t>
            </a:r>
            <a:r>
              <a:rPr lang="en-US" dirty="0"/>
              <a:t> is a way for a JavaScript function to return a result at a future time. We use promises to deal with delayed-response scenarios such as API calls.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“I promise to give you a result!”</a:t>
            </a:r>
          </a:p>
          <a:p>
            <a:r>
              <a:rPr lang="en-US" dirty="0"/>
              <a:t>The </a:t>
            </a:r>
            <a:r>
              <a:rPr lang="en-US" b="1" i="1" dirty="0"/>
              <a:t>Promise</a:t>
            </a:r>
            <a:r>
              <a:rPr lang="en-US" dirty="0"/>
              <a:t> </a:t>
            </a:r>
            <a:r>
              <a:rPr lang="en-US" b="1" i="1" dirty="0"/>
              <a:t>object</a:t>
            </a:r>
            <a:r>
              <a:rPr lang="en-US" dirty="0"/>
              <a:t> represents the eventual completion (or failure) of an asynchronous operation and its resulting value.</a:t>
            </a:r>
          </a:p>
          <a:p>
            <a:r>
              <a:rPr lang="en-US" dirty="0"/>
              <a:t>A Promise is in one of these states:</a:t>
            </a:r>
          </a:p>
          <a:p>
            <a:pPr lvl="1"/>
            <a:r>
              <a:rPr lang="en-US" u="sng" dirty="0"/>
              <a:t>Pending</a:t>
            </a:r>
            <a:r>
              <a:rPr lang="en-US" dirty="0"/>
              <a:t>: initial state.</a:t>
            </a:r>
          </a:p>
          <a:p>
            <a:pPr lvl="1"/>
            <a:r>
              <a:rPr lang="en-US" u="sng" dirty="0"/>
              <a:t>Fulfilled</a:t>
            </a:r>
            <a:r>
              <a:rPr lang="en-US" dirty="0"/>
              <a:t>: meaning that the operation was completed successfully. The promise was kept.</a:t>
            </a:r>
          </a:p>
          <a:p>
            <a:pPr lvl="1"/>
            <a:r>
              <a:rPr lang="en-US" u="sng" dirty="0"/>
              <a:t>Rejected</a:t>
            </a:r>
            <a:r>
              <a:rPr lang="en-US" dirty="0"/>
              <a:t>: meaning that the operation failed. The promise was broken.</a:t>
            </a:r>
          </a:p>
          <a:p>
            <a:r>
              <a:rPr lang="en-US" dirty="0"/>
              <a:t>A promise is said to be </a:t>
            </a:r>
            <a:r>
              <a:rPr lang="en-US" b="1" i="1" dirty="0"/>
              <a:t>settled</a:t>
            </a:r>
            <a:r>
              <a:rPr lang="en-US" dirty="0"/>
              <a:t> if it is either fulfilled or rejected, but not pending.</a:t>
            </a:r>
          </a:p>
        </p:txBody>
      </p:sp>
    </p:spTree>
    <p:extLst>
      <p:ext uri="{BB962C8B-B14F-4D97-AF65-F5344CB8AC3E}">
        <p14:creationId xmlns:p14="http://schemas.microsoft.com/office/powerpoint/2010/main" val="1288924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E3FA7-27CC-92D6-FA35-0324BCBCA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59FB-4254-1D06-C1FA-6656B4CF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Promise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E2C7F-D25E-FA38-60D0-D7CA65EB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create a promise, you need to create an instance object using the Promise constructor function.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The Promise constructor function takes in one parameter: a function that defines when to resolve the new promise, and optionally when to reject it.</a:t>
            </a:r>
          </a:p>
          <a:p>
            <a:pPr lvl="1"/>
            <a:r>
              <a:rPr lang="en-US" b="1" i="1" dirty="0"/>
              <a:t>resolve</a:t>
            </a:r>
            <a:r>
              <a:rPr lang="en-US" dirty="0"/>
              <a:t> is a function with an optional parameter representing the resolve value. It will be called if the job finished successfully.</a:t>
            </a:r>
          </a:p>
          <a:p>
            <a:pPr lvl="1"/>
            <a:r>
              <a:rPr lang="en-US" b="1" i="1" dirty="0"/>
              <a:t>reject</a:t>
            </a:r>
            <a:r>
              <a:rPr lang="en-US" dirty="0"/>
              <a:t> is a function with an optional parameter representing the reason why the promise failed. It will be called if an error has occurred.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321F6F-3762-2F52-6A51-DBCDDAA1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95" y="4805716"/>
            <a:ext cx="6237810" cy="12392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9637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6518-D647-C153-9342-45BF0882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F722-018F-6117-2FB6-A4CC8690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Promise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1FF4-7836-186C-C9C0-83321D13F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61113" cy="4023360"/>
          </a:xfrm>
        </p:spPr>
        <p:txBody>
          <a:bodyPr>
            <a:normAutofit/>
          </a:bodyPr>
          <a:lstStyle/>
          <a:p>
            <a:r>
              <a:rPr lang="en-US" dirty="0"/>
              <a:t>The code inside the Promise object runs automatically and attempts to perform a job. When it is finished with the attempt, it calls </a:t>
            </a:r>
            <a:r>
              <a:rPr lang="en-US" b="1" i="1" dirty="0"/>
              <a:t>resolve</a:t>
            </a:r>
            <a:r>
              <a:rPr lang="en-US" dirty="0"/>
              <a:t> if it was successful or </a:t>
            </a:r>
            <a:r>
              <a:rPr lang="en-US" b="1" i="1" dirty="0"/>
              <a:t>reject</a:t>
            </a:r>
            <a:r>
              <a:rPr lang="en-US" dirty="0"/>
              <a:t> if there was an error.</a:t>
            </a:r>
          </a:p>
          <a:p>
            <a:r>
              <a:rPr lang="en-US" dirty="0"/>
              <a:t>The promise object returned by the new Promise constructor has these internal properties:</a:t>
            </a:r>
          </a:p>
          <a:p>
            <a:pPr lvl="1"/>
            <a:r>
              <a:rPr lang="en-US" u="sng" dirty="0"/>
              <a:t>State</a:t>
            </a:r>
            <a:r>
              <a:rPr lang="en-US" dirty="0"/>
              <a:t> — initially "pending", then changes to either "fulfilled" when </a:t>
            </a:r>
            <a:r>
              <a:rPr lang="en-US" b="1" i="1" dirty="0"/>
              <a:t>resolve</a:t>
            </a:r>
            <a:r>
              <a:rPr lang="en-US" dirty="0"/>
              <a:t> is called or "rejected" when </a:t>
            </a:r>
            <a:r>
              <a:rPr lang="en-US" b="1" i="1" dirty="0"/>
              <a:t>reject</a:t>
            </a:r>
            <a:r>
              <a:rPr lang="en-US" dirty="0"/>
              <a:t> is called.</a:t>
            </a:r>
          </a:p>
          <a:p>
            <a:pPr lvl="1"/>
            <a:r>
              <a:rPr lang="en-US" u="sng" dirty="0"/>
              <a:t>Result</a:t>
            </a:r>
            <a:r>
              <a:rPr lang="en-US" dirty="0"/>
              <a:t> — initially “undefined”, then changes to “value” when </a:t>
            </a:r>
            <a:r>
              <a:rPr lang="en-US" b="1" i="1" dirty="0"/>
              <a:t>resolve(value) </a:t>
            </a:r>
            <a:r>
              <a:rPr lang="en-US" dirty="0"/>
              <a:t>is called or “error” when </a:t>
            </a:r>
            <a:r>
              <a:rPr lang="en-US" b="1" i="1" dirty="0"/>
              <a:t>reject(error)</a:t>
            </a:r>
            <a:r>
              <a:rPr lang="en-US" dirty="0"/>
              <a:t> is called.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73725-C55F-C668-3E0D-F793DCD5C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78" y="2233445"/>
            <a:ext cx="5087060" cy="2391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6765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93FC-C7BA-1FEB-FA98-C2FBF584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you want to build a web application…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E3FC-D0D1-45F9-58FE-74969871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problems and decisions:</a:t>
            </a:r>
          </a:p>
          <a:p>
            <a:pPr lvl="1"/>
            <a:r>
              <a:rPr lang="en-US" dirty="0"/>
              <a:t>How should we build it?</a:t>
            </a:r>
          </a:p>
          <a:p>
            <a:pPr lvl="1"/>
            <a:r>
              <a:rPr lang="en-US" dirty="0"/>
              <a:t>What technology should we choose?</a:t>
            </a:r>
          </a:p>
          <a:p>
            <a:pPr lvl="1"/>
            <a:r>
              <a:rPr lang="en-US" dirty="0"/>
              <a:t>Can we use standard components?</a:t>
            </a:r>
          </a:p>
          <a:p>
            <a:pPr lvl="1"/>
            <a:r>
              <a:rPr lang="en-US" dirty="0"/>
              <a:t>How will our web application cope with large numbers of requests (scalability)?</a:t>
            </a:r>
          </a:p>
          <a:p>
            <a:pPr lvl="1"/>
            <a:r>
              <a:rPr lang="en-US" dirty="0"/>
              <a:t>How do we protect against attacks, viruses, malicious data access, denial of service?</a:t>
            </a:r>
          </a:p>
          <a:p>
            <a:pPr lvl="1"/>
            <a:r>
              <a:rPr lang="en-US" dirty="0"/>
              <a:t>How do we manage the many different data views (e.g. various roles and users)?</a:t>
            </a:r>
          </a:p>
          <a:p>
            <a:pPr lvl="1"/>
            <a:endParaRPr lang="en-US" dirty="0"/>
          </a:p>
          <a:p>
            <a:r>
              <a:rPr lang="en-US" dirty="0"/>
              <a:t>The choice of which web application architecture to use is an important and challenging decision.</a:t>
            </a:r>
          </a:p>
        </p:txBody>
      </p:sp>
    </p:spTree>
    <p:extLst>
      <p:ext uri="{BB962C8B-B14F-4D97-AF65-F5344CB8AC3E}">
        <p14:creationId xmlns:p14="http://schemas.microsoft.com/office/powerpoint/2010/main" val="1316360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F03D-F42C-A9AD-00C5-DA1AB93FE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B739-0208-EB8B-2414-2C6F9155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Promise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C1FB-1087-1812-07C4-7D759279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properties </a:t>
            </a:r>
            <a:r>
              <a:rPr lang="en-US" b="1" i="1" dirty="0"/>
              <a:t>state</a:t>
            </a:r>
            <a:r>
              <a:rPr lang="en-US" dirty="0"/>
              <a:t> and </a:t>
            </a:r>
            <a:r>
              <a:rPr lang="en-US" b="1" i="1" dirty="0"/>
              <a:t>result</a:t>
            </a:r>
            <a:r>
              <a:rPr lang="en-US" dirty="0"/>
              <a:t> of the Promise object are internal. We can’t directly access them. </a:t>
            </a:r>
          </a:p>
          <a:p>
            <a:r>
              <a:rPr lang="en-US" dirty="0"/>
              <a:t>Instead, we use the methods </a:t>
            </a:r>
            <a:r>
              <a:rPr lang="en-US" b="1" i="1" dirty="0"/>
              <a:t>.then() </a:t>
            </a:r>
            <a:r>
              <a:rPr lang="en-US" dirty="0"/>
              <a:t>and</a:t>
            </a:r>
            <a:r>
              <a:rPr lang="en-US" b="1" i="1" dirty="0"/>
              <a:t> .catch() </a:t>
            </a:r>
            <a:r>
              <a:rPr lang="en-US" dirty="0"/>
              <a:t>for that. They are called </a:t>
            </a:r>
            <a:r>
              <a:rPr lang="en-US" b="1" i="1" dirty="0"/>
              <a:t>consuming</a:t>
            </a:r>
            <a:r>
              <a:rPr lang="en-US" dirty="0"/>
              <a:t> functions.</a:t>
            </a:r>
          </a:p>
          <a:p>
            <a:r>
              <a:rPr lang="en-US" b="1" i="1" dirty="0"/>
              <a:t>Consuming</a:t>
            </a:r>
            <a:r>
              <a:rPr lang="en-US" dirty="0"/>
              <a:t> functions receive the result or error. This is how we use a </a:t>
            </a:r>
            <a:r>
              <a:rPr lang="en-US"/>
              <a:t>promise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615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E4E8-9839-FFD6-A3B5-8293D7DE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A0641-D2D5-463E-EB0E-7DC88E0B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Promise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39F6-A557-99A2-C069-700331CF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.then() </a:t>
            </a:r>
            <a:r>
              <a:rPr lang="en-US" dirty="0"/>
              <a:t>can be used to consume a promise object.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The first argument is a function that runs when the promise is resolved and receives the result.</a:t>
            </a:r>
          </a:p>
          <a:p>
            <a:pPr lvl="1"/>
            <a:r>
              <a:rPr lang="en-US" dirty="0"/>
              <a:t>The second argument is a function that runs when the promise is rejected and receives the error.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8DB26-B649-F2A5-FD76-832C60BD9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76" y="3598834"/>
            <a:ext cx="7319247" cy="13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3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CA49F-F787-6790-EB43-762043427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D11A-75C0-CC10-5D2E-06A9301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Promise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2905-2B70-4AF1-406B-DC9CF45D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.catch()</a:t>
            </a:r>
            <a:r>
              <a:rPr lang="en-US" dirty="0"/>
              <a:t> can also be used to consume a promise object if we are only interested in errors.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The argument is a function that runs when the promise is rejected and receives the error.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ctr"/>
            <a:r>
              <a:rPr lang="en-US" sz="1900" i="1" dirty="0"/>
              <a:t>Note: this is the same as doing </a:t>
            </a:r>
            <a:r>
              <a:rPr lang="en-US" sz="1900" i="1" dirty="0" err="1">
                <a:solidFill>
                  <a:srgbClr val="FF0000"/>
                </a:solidFill>
              </a:rPr>
              <a:t>promise.then</a:t>
            </a:r>
            <a:r>
              <a:rPr lang="en-US" sz="1900" i="1" dirty="0">
                <a:solidFill>
                  <a:srgbClr val="FF0000"/>
                </a:solidFill>
              </a:rPr>
              <a:t>(null, </a:t>
            </a:r>
            <a:r>
              <a:rPr lang="en-US" sz="1900" i="1" dirty="0" err="1">
                <a:solidFill>
                  <a:srgbClr val="FF0000"/>
                </a:solidFill>
              </a:rPr>
              <a:t>someFunction</a:t>
            </a:r>
            <a:r>
              <a:rPr lang="en-US" sz="1900" i="1" dirty="0">
                <a:solidFill>
                  <a:srgbClr val="FF0000"/>
                </a:solidFill>
              </a:rPr>
              <a:t>); </a:t>
            </a:r>
          </a:p>
          <a:p>
            <a:pPr algn="ctr"/>
            <a:r>
              <a:rPr lang="en-US" sz="1900" i="1" dirty="0"/>
              <a:t>It is a shorthand.</a:t>
            </a:r>
          </a:p>
          <a:p>
            <a:endParaRPr lang="en-US" dirty="0"/>
          </a:p>
          <a:p>
            <a:r>
              <a:rPr lang="en-US" dirty="0"/>
              <a:t>Example 1: </a:t>
            </a:r>
            <a:r>
              <a:rPr lang="en-US" dirty="0">
                <a:hlinkClick r:id="rId2"/>
              </a:rPr>
              <a:t>https://codepen.io/michael-dorsey/pen/bGJNEwp</a:t>
            </a:r>
            <a:endParaRPr lang="en-US" dirty="0"/>
          </a:p>
          <a:p>
            <a:r>
              <a:rPr lang="en-US" dirty="0"/>
              <a:t>Example 2: </a:t>
            </a:r>
            <a:r>
              <a:rPr lang="en-US" dirty="0">
                <a:hlinkClick r:id="rId3"/>
              </a:rPr>
              <a:t>https://codepen.io/michael-dorsey/pen/OJGPdgj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04AA7-FA85-7075-878E-CAD34D380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1123" y="3061037"/>
            <a:ext cx="3710713" cy="50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58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8454-D803-0515-CD80-D20A4274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C325-541B-A203-6D71-FF54D251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a JavaScript program that simulates rolling a die using promises. </a:t>
            </a:r>
          </a:p>
          <a:p>
            <a:r>
              <a:rPr lang="en-US" b="1" i="1" dirty="0"/>
              <a:t>Success</a:t>
            </a:r>
            <a:r>
              <a:rPr lang="en-US" dirty="0"/>
              <a:t> occurs when the rolled number is 6, and </a:t>
            </a:r>
            <a:r>
              <a:rPr lang="en-US" b="1" i="1" dirty="0"/>
              <a:t>failure</a:t>
            </a:r>
            <a:r>
              <a:rPr lang="en-US" dirty="0"/>
              <a:t> occurs for all other values (1-5).</a:t>
            </a:r>
          </a:p>
          <a:p>
            <a:r>
              <a:rPr lang="en-US" dirty="0"/>
              <a:t>Instructions:</a:t>
            </a:r>
          </a:p>
          <a:p>
            <a:pPr lvl="1"/>
            <a:r>
              <a:rPr lang="en-US" dirty="0"/>
              <a:t>Download the file “</a:t>
            </a:r>
            <a:r>
              <a:rPr lang="en-US" i="1" dirty="0"/>
              <a:t>Promise-Dice-Activity-Starter.html</a:t>
            </a:r>
            <a:r>
              <a:rPr lang="en-US" dirty="0"/>
              <a:t>” from D2L &gt; Class Resources.</a:t>
            </a:r>
          </a:p>
          <a:p>
            <a:pPr lvl="1"/>
            <a:r>
              <a:rPr lang="en-US" dirty="0"/>
              <a:t>Complete the three TO DO sections to finish the program.</a:t>
            </a:r>
          </a:p>
        </p:txBody>
      </p:sp>
    </p:spTree>
    <p:extLst>
      <p:ext uri="{BB962C8B-B14F-4D97-AF65-F5344CB8AC3E}">
        <p14:creationId xmlns:p14="http://schemas.microsoft.com/office/powerpoint/2010/main" val="3234328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A66F-497C-058F-28D4-F86CBDC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153B-5D09-C48A-EF49-9894B969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your team accomplish since our last check-in?</a:t>
            </a:r>
          </a:p>
          <a:p>
            <a:r>
              <a:rPr lang="en-US" dirty="0"/>
              <a:t>What will your team accomplish by the next check-in?</a:t>
            </a:r>
          </a:p>
        </p:txBody>
      </p:sp>
    </p:spTree>
    <p:extLst>
      <p:ext uri="{BB962C8B-B14F-4D97-AF65-F5344CB8AC3E}">
        <p14:creationId xmlns:p14="http://schemas.microsoft.com/office/powerpoint/2010/main" val="36116209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Read </a:t>
            </a:r>
            <a:r>
              <a:rPr lang="en-US" sz="2400" dirty="0"/>
              <a:t>Lesson 3.2 and do Learning </a:t>
            </a:r>
            <a:r>
              <a:rPr lang="en-US" sz="2400"/>
              <a:t>Activities 3.2.3, 3.2.4, 3.2.5.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230509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hlinkClick r:id="rId2"/>
              </a:rPr>
              <a:t>https://www.ongraph.com/what-is-mvc-architecture-in-a-web-based-application/</a:t>
            </a:r>
            <a:endParaRPr lang="en-US" dirty="0"/>
          </a:p>
          <a:p>
            <a:r>
              <a:rPr lang="en-US" dirty="0">
                <a:hlinkClick r:id="rId3"/>
              </a:rPr>
              <a:t>https://researchhubs.com/post/computing/web-application/the-model-view-vontroller-design-pattern.html</a:t>
            </a:r>
            <a:endParaRPr lang="en-US" dirty="0"/>
          </a:p>
          <a:p>
            <a:r>
              <a:rPr lang="en-US" dirty="0">
                <a:hlinkClick r:id="rId4"/>
              </a:rPr>
              <a:t>https://www.cs.toronto.edu/~mashiyat/csc309/Lectures/Web%20App%20Architectures.pdf</a:t>
            </a:r>
            <a:endParaRPr lang="en-US" dirty="0"/>
          </a:p>
          <a:p>
            <a:r>
              <a:rPr lang="en-US" dirty="0">
                <a:hlinkClick r:id="rId5"/>
              </a:rPr>
              <a:t>https://www.guru99.com/n-tier-architecture-system-concepts-tips.html</a:t>
            </a:r>
            <a:endParaRPr lang="en-US" dirty="0"/>
          </a:p>
          <a:p>
            <a:r>
              <a:rPr lang="en-US" dirty="0">
                <a:hlinkClick r:id="rId6"/>
              </a:rPr>
              <a:t>https://www.c-sharpcorner.com/article/micro-services-vs-n-tier-architecture/</a:t>
            </a:r>
            <a:endParaRPr lang="en-US" dirty="0"/>
          </a:p>
          <a:p>
            <a:r>
              <a:rPr lang="en-US" dirty="0">
                <a:hlinkClick r:id="rId7"/>
              </a:rPr>
              <a:t>https://www.scnsoft.com/blog/web-application-architecture</a:t>
            </a:r>
            <a:endParaRPr lang="en-US" dirty="0"/>
          </a:p>
          <a:p>
            <a:r>
              <a:rPr lang="en-US" dirty="0">
                <a:hlinkClick r:id="rId8"/>
              </a:rPr>
              <a:t>https://www.scalablepath.com/front-end/single-page-applications</a:t>
            </a:r>
            <a:endParaRPr lang="en-US" dirty="0"/>
          </a:p>
          <a:p>
            <a:r>
              <a:rPr lang="en-US" dirty="0">
                <a:hlinkClick r:id="rId9"/>
              </a:rPr>
              <a:t>https://medium.com/@teamtechsis/single-page-applications-spa-48b1b845b446</a:t>
            </a:r>
            <a:endParaRPr lang="en-US" dirty="0"/>
          </a:p>
          <a:p>
            <a:r>
              <a:rPr lang="en-US" dirty="0">
                <a:hlinkClick r:id="rId10"/>
              </a:rPr>
              <a:t>https://elmprogramming.com/what-is-a-single-page-app.html</a:t>
            </a:r>
            <a:endParaRPr lang="en-US" dirty="0"/>
          </a:p>
          <a:p>
            <a:r>
              <a:rPr lang="en-US" dirty="0">
                <a:hlinkClick r:id="rId11"/>
              </a:rPr>
              <a:t>https://www.geeksforgeeks.org/synchronous-and-asynchronous-in-javascript/</a:t>
            </a:r>
            <a:endParaRPr lang="en-US" dirty="0"/>
          </a:p>
          <a:p>
            <a:r>
              <a:rPr lang="en-US" dirty="0">
                <a:hlinkClick r:id="rId12"/>
              </a:rPr>
              <a:t>https://www.freecodecamp.org/news/synchronous-vs-asynchronous-in-javascript/</a:t>
            </a:r>
            <a:endParaRPr lang="en-US" dirty="0"/>
          </a:p>
          <a:p>
            <a:r>
              <a:rPr lang="en-US" dirty="0">
                <a:hlinkClick r:id="rId13"/>
              </a:rPr>
              <a:t>https://javascript.info/promise-basics</a:t>
            </a:r>
            <a:endParaRPr lang="en-US" dirty="0"/>
          </a:p>
          <a:p>
            <a:r>
              <a:rPr lang="en-US" dirty="0">
                <a:hlinkClick r:id="rId14"/>
              </a:rPr>
              <a:t>https://www.w3schools.com/js/js_promise.asp</a:t>
            </a:r>
            <a:endParaRPr lang="en-US" dirty="0"/>
          </a:p>
          <a:p>
            <a:r>
              <a:rPr lang="en-US" dirty="0">
                <a:hlinkClick r:id="rId15"/>
              </a:rPr>
              <a:t>https://www.freecodecamp.org/news/guide-to-javascript-promises/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063C-B8F9-49DB-E7E6-31B20DAB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2915-96BE-7A10-9078-6D9BD981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Design patterns </a:t>
            </a:r>
            <a:r>
              <a:rPr lang="en-US" dirty="0"/>
              <a:t>are a general and reusable solution to a commonly occurring problem in the design of software.</a:t>
            </a:r>
          </a:p>
          <a:p>
            <a:pPr lvl="1"/>
            <a:r>
              <a:rPr lang="en-US" dirty="0"/>
              <a:t>Provides a template for how to solve a problem that has been used in many different situations.</a:t>
            </a:r>
          </a:p>
          <a:p>
            <a:pPr lvl="1"/>
            <a:r>
              <a:rPr lang="en-US" dirty="0"/>
              <a:t>Design patterns are not a finished design. </a:t>
            </a:r>
          </a:p>
          <a:p>
            <a:pPr lvl="1"/>
            <a:r>
              <a:rPr lang="en-US" dirty="0"/>
              <a:t>The pattern must be adapted to the application you are trying to build.</a:t>
            </a:r>
          </a:p>
          <a:p>
            <a:r>
              <a:rPr lang="en-US" dirty="0"/>
              <a:t>Examples of software architecture design patterns:</a:t>
            </a:r>
          </a:p>
          <a:p>
            <a:pPr lvl="1"/>
            <a:r>
              <a:rPr lang="en-US" dirty="0"/>
              <a:t>Client-Server</a:t>
            </a:r>
          </a:p>
          <a:p>
            <a:pPr lvl="1"/>
            <a:r>
              <a:rPr lang="en-US" dirty="0"/>
              <a:t>Model-View-Controller</a:t>
            </a:r>
          </a:p>
          <a:p>
            <a:pPr lvl="1"/>
            <a:r>
              <a:rPr lang="en-US" dirty="0"/>
              <a:t>Single-Page Application</a:t>
            </a:r>
          </a:p>
          <a:p>
            <a:pPr lvl="1"/>
            <a:r>
              <a:rPr lang="en-US" dirty="0"/>
              <a:t>Peer-to-Peer</a:t>
            </a:r>
          </a:p>
        </p:txBody>
      </p:sp>
    </p:spTree>
    <p:extLst>
      <p:ext uri="{BB962C8B-B14F-4D97-AF65-F5344CB8AC3E}">
        <p14:creationId xmlns:p14="http://schemas.microsoft.com/office/powerpoint/2010/main" val="246102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2277-ED3E-416A-EA7C-0BAB03F2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58402-83C4-E0DC-8E32-7CEEE37E7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N-tier architecture </a:t>
            </a:r>
            <a:r>
              <a:rPr lang="en-US" dirty="0"/>
              <a:t>(also called multi-tier architecture) is an industry-proven software architecture model.</a:t>
            </a:r>
          </a:p>
          <a:p>
            <a:r>
              <a:rPr lang="en-US" dirty="0"/>
              <a:t>“N” refers to the number of tiers or layers that are being rendered by distinct IT environments under a client-server design pattern:</a:t>
            </a:r>
          </a:p>
          <a:p>
            <a:pPr lvl="1"/>
            <a:r>
              <a:rPr lang="en-US" dirty="0"/>
              <a:t>1-tier</a:t>
            </a:r>
          </a:p>
          <a:p>
            <a:pPr lvl="1"/>
            <a:r>
              <a:rPr lang="en-US" dirty="0"/>
              <a:t>2-tier</a:t>
            </a:r>
          </a:p>
          <a:p>
            <a:pPr lvl="1"/>
            <a:r>
              <a:rPr lang="en-US" dirty="0"/>
              <a:t>3-tier </a:t>
            </a:r>
          </a:p>
          <a:p>
            <a:pPr lvl="1"/>
            <a:r>
              <a:rPr lang="en-US" dirty="0"/>
              <a:t>… </a:t>
            </a:r>
          </a:p>
          <a:p>
            <a:r>
              <a:rPr lang="en-US" dirty="0"/>
              <a:t>An N-tier application can and usually is distributed among separate servers, data center networks, and even geographies.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81FF1-098F-5106-88E6-024005587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FACC-C89B-BF5A-B5A0-9356D532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6E8CE-A2A6-EC10-C087-CCFAC6FC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03913" cy="4023360"/>
          </a:xfrm>
        </p:spPr>
        <p:txBody>
          <a:bodyPr>
            <a:normAutofit/>
          </a:bodyPr>
          <a:lstStyle/>
          <a:p>
            <a:r>
              <a:rPr lang="en-US" dirty="0"/>
              <a:t>Consist of 3 component layers:</a:t>
            </a:r>
          </a:p>
          <a:p>
            <a:pPr lvl="1"/>
            <a:r>
              <a:rPr lang="en-US" b="1" dirty="0"/>
              <a:t>Presentation/UI</a:t>
            </a:r>
          </a:p>
          <a:p>
            <a:pPr lvl="2"/>
            <a:r>
              <a:rPr lang="en-US" dirty="0"/>
              <a:t>HTML, CSS, JavaScript</a:t>
            </a:r>
          </a:p>
          <a:p>
            <a:pPr lvl="1"/>
            <a:r>
              <a:rPr lang="en-US" b="1" dirty="0"/>
              <a:t>Application/Business Logic</a:t>
            </a:r>
          </a:p>
          <a:p>
            <a:pPr lvl="2"/>
            <a:r>
              <a:rPr lang="en-US" dirty="0"/>
              <a:t>Node, Python, PHP, Java, C#</a:t>
            </a:r>
          </a:p>
          <a:p>
            <a:pPr lvl="1"/>
            <a:r>
              <a:rPr lang="en-US" b="1" dirty="0"/>
              <a:t>Data/Persistence</a:t>
            </a:r>
          </a:p>
          <a:p>
            <a:pPr lvl="2"/>
            <a:r>
              <a:rPr lang="en-US" dirty="0"/>
              <a:t>Database management system, JSON</a:t>
            </a:r>
          </a:p>
          <a:p>
            <a:r>
              <a:rPr lang="en-US" dirty="0"/>
              <a:t>N-tier architectures try to separate the components into different tiers or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3FA37-A963-790E-940C-AE8808C4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313" y="1845734"/>
            <a:ext cx="4400527" cy="43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48417-37EB-8C4B-66E1-BF5E0491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C18C-285B-36DC-E757-2FC3ABC9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F191-3576-B1B7-4F35-2A14BACCB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Presentation Layer</a:t>
            </a:r>
          </a:p>
          <a:p>
            <a:pPr lvl="1"/>
            <a:r>
              <a:rPr lang="en-US" dirty="0"/>
              <a:t>“Front-end”</a:t>
            </a:r>
          </a:p>
          <a:p>
            <a:pPr lvl="1"/>
            <a:r>
              <a:rPr lang="en-US" dirty="0"/>
              <a:t>Provides the user interface</a:t>
            </a:r>
          </a:p>
          <a:p>
            <a:pPr lvl="1"/>
            <a:r>
              <a:rPr lang="en-US" dirty="0"/>
              <a:t>Handles the interaction with the user</a:t>
            </a:r>
          </a:p>
          <a:p>
            <a:pPr lvl="1"/>
            <a:r>
              <a:rPr lang="en-US" dirty="0"/>
              <a:t>Should not contain application/business logic or data access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1483B-AD17-CF05-145F-474D78D03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4" y="286603"/>
            <a:ext cx="5468664" cy="58443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1E6489-71CE-B9A8-D17E-6BF8659A70B5}"/>
              </a:ext>
            </a:extLst>
          </p:cNvPr>
          <p:cNvSpPr/>
          <p:nvPr/>
        </p:nvSpPr>
        <p:spPr>
          <a:xfrm>
            <a:off x="6318354" y="286603"/>
            <a:ext cx="5553856" cy="183450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5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5B3C-144F-638F-9ABD-86B426E1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04B6-F864-3248-E1FB-275BE2FD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N-Tier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BDC1-3BEA-F20E-A02F-E3D8C358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Application/Business/Logic layer:</a:t>
            </a:r>
          </a:p>
          <a:p>
            <a:pPr lvl="1"/>
            <a:r>
              <a:rPr lang="en-US" dirty="0"/>
              <a:t>“Back-end” or “middleware”</a:t>
            </a:r>
          </a:p>
          <a:p>
            <a:pPr lvl="1"/>
            <a:r>
              <a:rPr lang="en-US" dirty="0"/>
              <a:t>The set of rules for processing information</a:t>
            </a:r>
          </a:p>
          <a:p>
            <a:pPr lvl="1"/>
            <a:r>
              <a:rPr lang="en-US" dirty="0"/>
              <a:t>Can accommodate many users</a:t>
            </a:r>
          </a:p>
          <a:p>
            <a:pPr lvl="1"/>
            <a:r>
              <a:rPr lang="en-US" dirty="0"/>
              <a:t>Should not contain presentation or data access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609326-870E-D299-06C4-12A06740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4" y="286603"/>
            <a:ext cx="5468664" cy="58443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699393-4A32-2D8E-2A10-0D9E7FDBE6D7}"/>
              </a:ext>
            </a:extLst>
          </p:cNvPr>
          <p:cNvSpPr/>
          <p:nvPr/>
        </p:nvSpPr>
        <p:spPr>
          <a:xfrm>
            <a:off x="6275758" y="2022909"/>
            <a:ext cx="5553856" cy="1834505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345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2269</TotalTime>
  <Words>2804</Words>
  <Application>Microsoft Office PowerPoint</Application>
  <PresentationFormat>Widescreen</PresentationFormat>
  <Paragraphs>336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Calibri</vt:lpstr>
      <vt:lpstr>Calibri Light</vt:lpstr>
      <vt:lpstr>Proxima Nova</vt:lpstr>
      <vt:lpstr>Retrospect</vt:lpstr>
      <vt:lpstr>Lesson 3.1</vt:lpstr>
      <vt:lpstr>Learning Outcomes</vt:lpstr>
      <vt:lpstr>Terminology</vt:lpstr>
      <vt:lpstr>So you want to build a web application…</vt:lpstr>
      <vt:lpstr>Design Patterns</vt:lpstr>
      <vt:lpstr>N-Tier Architectures</vt:lpstr>
      <vt:lpstr>N-Tier Architectures</vt:lpstr>
      <vt:lpstr>N-Tier Architecture</vt:lpstr>
      <vt:lpstr>N-Tier Architecture</vt:lpstr>
      <vt:lpstr>N-Tier Architecture</vt:lpstr>
      <vt:lpstr>1-Tier Architecture</vt:lpstr>
      <vt:lpstr>2-Tier Architecture</vt:lpstr>
      <vt:lpstr>3-Tier Architecture</vt:lpstr>
      <vt:lpstr>Model-View-Controller Architecture</vt:lpstr>
      <vt:lpstr>Model (of MVC)</vt:lpstr>
      <vt:lpstr>View (of MVC)</vt:lpstr>
      <vt:lpstr>Controller (of MVC)</vt:lpstr>
      <vt:lpstr>MVC Control Flow</vt:lpstr>
      <vt:lpstr>MVC Architecture Advantages</vt:lpstr>
      <vt:lpstr>Single-Page Application (SPA)</vt:lpstr>
      <vt:lpstr>SPA vs MPA</vt:lpstr>
      <vt:lpstr>Traditional Web Application Architecture</vt:lpstr>
      <vt:lpstr>Single-Page Application Architecture</vt:lpstr>
      <vt:lpstr>SPA vs MPA</vt:lpstr>
      <vt:lpstr>Lesson 3.2</vt:lpstr>
      <vt:lpstr>Learning Outcomes</vt:lpstr>
      <vt:lpstr>Synchronous JavaScript</vt:lpstr>
      <vt:lpstr>Asynchronous JavaScript</vt:lpstr>
      <vt:lpstr>Asynchronous JavaScript</vt:lpstr>
      <vt:lpstr>Asynchronous JavaScript</vt:lpstr>
      <vt:lpstr>Restaurant Example</vt:lpstr>
      <vt:lpstr>Restaurant Example</vt:lpstr>
      <vt:lpstr>Restaurant Example</vt:lpstr>
      <vt:lpstr>Restaurant Example</vt:lpstr>
      <vt:lpstr>Restaurant Example</vt:lpstr>
      <vt:lpstr>Restaurant Example</vt:lpstr>
      <vt:lpstr>Promise</vt:lpstr>
      <vt:lpstr>Create a Promise Object</vt:lpstr>
      <vt:lpstr>Create a Promise Object</vt:lpstr>
      <vt:lpstr>Use a Promise Object</vt:lpstr>
      <vt:lpstr>Use a Promise Object</vt:lpstr>
      <vt:lpstr>Use a Promise Object</vt:lpstr>
      <vt:lpstr>Practice Activity</vt:lpstr>
      <vt:lpstr>Group Project Check-in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2024-07-23T21:07:24Z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2024-02-27T16:14:41Z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ccb0d551-ce00-49b4-b5fd-e51f55d035da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