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74" r:id="rId2"/>
    <p:sldId id="275" r:id="rId3"/>
    <p:sldId id="328" r:id="rId4"/>
    <p:sldId id="309" r:id="rId5"/>
    <p:sldId id="312" r:id="rId6"/>
    <p:sldId id="313" r:id="rId7"/>
    <p:sldId id="314" r:id="rId8"/>
    <p:sldId id="333" r:id="rId9"/>
    <p:sldId id="308" r:id="rId10"/>
    <p:sldId id="315" r:id="rId11"/>
    <p:sldId id="316" r:id="rId12"/>
    <p:sldId id="317" r:id="rId13"/>
    <p:sldId id="318" r:id="rId14"/>
    <p:sldId id="327" r:id="rId15"/>
    <p:sldId id="319" r:id="rId16"/>
    <p:sldId id="320" r:id="rId17"/>
    <p:sldId id="323" r:id="rId18"/>
    <p:sldId id="324" r:id="rId19"/>
    <p:sldId id="326" r:id="rId20"/>
    <p:sldId id="325" r:id="rId21"/>
    <p:sldId id="322" r:id="rId22"/>
    <p:sldId id="331" r:id="rId23"/>
    <p:sldId id="292" r:id="rId24"/>
    <p:sldId id="291" r:id="rId25"/>
    <p:sldId id="293" r:id="rId26"/>
    <p:sldId id="294" r:id="rId27"/>
    <p:sldId id="295" r:id="rId28"/>
    <p:sldId id="297" r:id="rId29"/>
    <p:sldId id="298" r:id="rId30"/>
    <p:sldId id="299" r:id="rId31"/>
    <p:sldId id="296" r:id="rId32"/>
    <p:sldId id="334" r:id="rId33"/>
    <p:sldId id="332" r:id="rId34"/>
    <p:sldId id="330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1BA5D-E821-4FA8-8674-E1010B127929}" v="6" dt="2024-07-30T15:49:14.5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351" autoAdjust="0"/>
  </p:normalViewPr>
  <p:slideViewPr>
    <p:cSldViewPr snapToGrid="0">
      <p:cViewPr varScale="1">
        <p:scale>
          <a:sx n="94" d="100"/>
          <a:sy n="94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  <pc:docChgLst>
    <pc:chgData name="Michael Dorsey" userId="55fe7d32-ca7a-42b8-bfd4-8c73c44449d5" providerId="ADAL" clId="{3081BA5D-E821-4FA8-8674-E1010B127929}"/>
    <pc:docChg chg="undo custSel addSld delSld modSld sldOrd">
      <pc:chgData name="Michael Dorsey" userId="55fe7d32-ca7a-42b8-bfd4-8c73c44449d5" providerId="ADAL" clId="{3081BA5D-E821-4FA8-8674-E1010B127929}" dt="2024-07-30T15:51:09.069" v="1651" actId="114"/>
      <pc:docMkLst>
        <pc:docMk/>
      </pc:docMkLst>
      <pc:sldChg chg="del ord">
        <pc:chgData name="Michael Dorsey" userId="55fe7d32-ca7a-42b8-bfd4-8c73c44449d5" providerId="ADAL" clId="{3081BA5D-E821-4FA8-8674-E1010B127929}" dt="2024-07-23T20:47:04.367" v="11" actId="47"/>
        <pc:sldMkLst>
          <pc:docMk/>
          <pc:sldMk cId="1854377183" sldId="264"/>
        </pc:sldMkLst>
      </pc:sldChg>
      <pc:sldChg chg="modSp mod ord">
        <pc:chgData name="Michael Dorsey" userId="55fe7d32-ca7a-42b8-bfd4-8c73c44449d5" providerId="ADAL" clId="{3081BA5D-E821-4FA8-8674-E1010B127929}" dt="2024-07-23T20:46:57.898" v="9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3081BA5D-E821-4FA8-8674-E1010B127929}" dt="2024-07-23T20:46:57.898" v="9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3081BA5D-E821-4FA8-8674-E1010B127929}" dt="2024-07-25T20:50:13.213" v="761" actId="114"/>
        <pc:sldMkLst>
          <pc:docMk/>
          <pc:sldMk cId="1924225852" sldId="292"/>
        </pc:sldMkLst>
        <pc:spChg chg="mod">
          <ac:chgData name="Michael Dorsey" userId="55fe7d32-ca7a-42b8-bfd4-8c73c44449d5" providerId="ADAL" clId="{3081BA5D-E821-4FA8-8674-E1010B127929}" dt="2024-07-25T20:50:13.213" v="761" actId="114"/>
          <ac:spMkLst>
            <pc:docMk/>
            <pc:sldMk cId="1924225852" sldId="292"/>
            <ac:spMk id="3" creationId="{A91DEC55-6BD8-902C-C2CE-7A155969F0FB}"/>
          </ac:spMkLst>
        </pc:spChg>
      </pc:sldChg>
      <pc:sldChg chg="addSp modSp mod modNotesTx">
        <pc:chgData name="Michael Dorsey" userId="55fe7d32-ca7a-42b8-bfd4-8c73c44449d5" providerId="ADAL" clId="{3081BA5D-E821-4FA8-8674-E1010B127929}" dt="2024-07-25T19:42:16.283" v="90" actId="113"/>
        <pc:sldMkLst>
          <pc:docMk/>
          <pc:sldMk cId="2769014655" sldId="294"/>
        </pc:sldMkLst>
        <pc:spChg chg="mod">
          <ac:chgData name="Michael Dorsey" userId="55fe7d32-ca7a-42b8-bfd4-8c73c44449d5" providerId="ADAL" clId="{3081BA5D-E821-4FA8-8674-E1010B127929}" dt="2024-07-25T19:41:29.698" v="35" actId="114"/>
          <ac:spMkLst>
            <pc:docMk/>
            <pc:sldMk cId="2769014655" sldId="294"/>
            <ac:spMk id="3" creationId="{AB2C69A8-79E9-F566-5F60-DC5DAF4277E5}"/>
          </ac:spMkLst>
        </pc:spChg>
        <pc:spChg chg="add mod">
          <ac:chgData name="Michael Dorsey" userId="55fe7d32-ca7a-42b8-bfd4-8c73c44449d5" providerId="ADAL" clId="{3081BA5D-E821-4FA8-8674-E1010B127929}" dt="2024-07-25T19:42:09.763" v="88" actId="1076"/>
          <ac:spMkLst>
            <pc:docMk/>
            <pc:sldMk cId="2769014655" sldId="294"/>
            <ac:spMk id="4" creationId="{CBEE4E05-6C4D-7FCC-BF44-931D4976BFCF}"/>
          </ac:spMkLst>
        </pc:spChg>
        <pc:spChg chg="add mod">
          <ac:chgData name="Michael Dorsey" userId="55fe7d32-ca7a-42b8-bfd4-8c73c44449d5" providerId="ADAL" clId="{3081BA5D-E821-4FA8-8674-E1010B127929}" dt="2024-07-25T19:42:04.567" v="87" actId="14100"/>
          <ac:spMkLst>
            <pc:docMk/>
            <pc:sldMk cId="2769014655" sldId="294"/>
            <ac:spMk id="5" creationId="{99D9A6CE-B86D-B663-5A51-8C21EC4ACEDB}"/>
          </ac:spMkLst>
        </pc:spChg>
        <pc:picChg chg="mod">
          <ac:chgData name="Michael Dorsey" userId="55fe7d32-ca7a-42b8-bfd4-8c73c44449d5" providerId="ADAL" clId="{3081BA5D-E821-4FA8-8674-E1010B127929}" dt="2024-07-25T19:41:51.265" v="58" actId="1076"/>
          <ac:picMkLst>
            <pc:docMk/>
            <pc:sldMk cId="2769014655" sldId="294"/>
            <ac:picMk id="6" creationId="{2304A07F-6124-0521-2569-0DFB003B27E9}"/>
          </ac:picMkLst>
        </pc:picChg>
        <pc:picChg chg="mod">
          <ac:chgData name="Michael Dorsey" userId="55fe7d32-ca7a-42b8-bfd4-8c73c44449d5" providerId="ADAL" clId="{3081BA5D-E821-4FA8-8674-E1010B127929}" dt="2024-07-25T19:41:52.574" v="59" actId="1076"/>
          <ac:picMkLst>
            <pc:docMk/>
            <pc:sldMk cId="2769014655" sldId="294"/>
            <ac:picMk id="8" creationId="{801E39DA-7650-45AB-CBDC-60CFC978C001}"/>
          </ac:picMkLst>
        </pc:picChg>
      </pc:sldChg>
      <pc:sldChg chg="modSp mod">
        <pc:chgData name="Michael Dorsey" userId="55fe7d32-ca7a-42b8-bfd4-8c73c44449d5" providerId="ADAL" clId="{3081BA5D-E821-4FA8-8674-E1010B127929}" dt="2024-07-25T21:14:28.320" v="828" actId="20577"/>
        <pc:sldMkLst>
          <pc:docMk/>
          <pc:sldMk cId="3218690462" sldId="296"/>
        </pc:sldMkLst>
        <pc:spChg chg="mod">
          <ac:chgData name="Michael Dorsey" userId="55fe7d32-ca7a-42b8-bfd4-8c73c44449d5" providerId="ADAL" clId="{3081BA5D-E821-4FA8-8674-E1010B127929}" dt="2024-07-25T19:43:11.712" v="96" actId="20577"/>
          <ac:spMkLst>
            <pc:docMk/>
            <pc:sldMk cId="3218690462" sldId="296"/>
            <ac:spMk id="2" creationId="{39A7EE44-2270-E1C6-D4B1-4D52B8C873AF}"/>
          </ac:spMkLst>
        </pc:spChg>
        <pc:spChg chg="mod">
          <ac:chgData name="Michael Dorsey" userId="55fe7d32-ca7a-42b8-bfd4-8c73c44449d5" providerId="ADAL" clId="{3081BA5D-E821-4FA8-8674-E1010B127929}" dt="2024-07-25T21:14:28.320" v="828" actId="20577"/>
          <ac:spMkLst>
            <pc:docMk/>
            <pc:sldMk cId="3218690462" sldId="296"/>
            <ac:spMk id="3" creationId="{973DBBC3-D072-1152-0361-9B83927B6713}"/>
          </ac:spMkLst>
        </pc:spChg>
      </pc:sldChg>
      <pc:sldChg chg="modSp mod">
        <pc:chgData name="Michael Dorsey" userId="55fe7d32-ca7a-42b8-bfd4-8c73c44449d5" providerId="ADAL" clId="{3081BA5D-E821-4FA8-8674-E1010B127929}" dt="2024-07-25T20:52:57.811" v="762" actId="20577"/>
        <pc:sldMkLst>
          <pc:docMk/>
          <pc:sldMk cId="2043889586" sldId="297"/>
        </pc:sldMkLst>
        <pc:spChg chg="mod">
          <ac:chgData name="Michael Dorsey" userId="55fe7d32-ca7a-42b8-bfd4-8c73c44449d5" providerId="ADAL" clId="{3081BA5D-E821-4FA8-8674-E1010B127929}" dt="2024-07-25T20:52:57.811" v="762" actId="20577"/>
          <ac:spMkLst>
            <pc:docMk/>
            <pc:sldMk cId="2043889586" sldId="297"/>
            <ac:spMk id="3" creationId="{53593F4F-0EA1-18B6-9BFE-EF96D044F313}"/>
          </ac:spMkLst>
        </pc:spChg>
      </pc:sldChg>
      <pc:sldChg chg="modSp mod">
        <pc:chgData name="Michael Dorsey" userId="55fe7d32-ca7a-42b8-bfd4-8c73c44449d5" providerId="ADAL" clId="{3081BA5D-E821-4FA8-8674-E1010B127929}" dt="2024-07-25T20:32:16.912" v="326" actId="20577"/>
        <pc:sldMkLst>
          <pc:docMk/>
          <pc:sldMk cId="3234328989" sldId="308"/>
        </pc:sldMkLst>
        <pc:spChg chg="mod">
          <ac:chgData name="Michael Dorsey" userId="55fe7d32-ca7a-42b8-bfd4-8c73c44449d5" providerId="ADAL" clId="{3081BA5D-E821-4FA8-8674-E1010B127929}" dt="2024-07-25T20:32:16.912" v="326" actId="20577"/>
          <ac:spMkLst>
            <pc:docMk/>
            <pc:sldMk cId="3234328989" sldId="308"/>
            <ac:spMk id="3" creationId="{414CC325-541B-A203-6D71-FF54D251D308}"/>
          </ac:spMkLst>
        </pc:spChg>
        <pc:picChg chg="mod">
          <ac:chgData name="Michael Dorsey" userId="55fe7d32-ca7a-42b8-bfd4-8c73c44449d5" providerId="ADAL" clId="{3081BA5D-E821-4FA8-8674-E1010B127929}" dt="2024-07-25T20:31:38.385" v="315" actId="1076"/>
          <ac:picMkLst>
            <pc:docMk/>
            <pc:sldMk cId="3234328989" sldId="308"/>
            <ac:picMk id="4" creationId="{D3D7B72A-E778-931F-07E1-1C3E0D35025D}"/>
          </ac:picMkLst>
        </pc:picChg>
      </pc:sldChg>
      <pc:sldChg chg="modSp mod">
        <pc:chgData name="Michael Dorsey" userId="55fe7d32-ca7a-42b8-bfd4-8c73c44449d5" providerId="ADAL" clId="{3081BA5D-E821-4FA8-8674-E1010B127929}" dt="2024-07-25T20:26:15.315" v="289" actId="20577"/>
        <pc:sldMkLst>
          <pc:docMk/>
          <pc:sldMk cId="1602756091" sldId="313"/>
        </pc:sldMkLst>
        <pc:spChg chg="mod">
          <ac:chgData name="Michael Dorsey" userId="55fe7d32-ca7a-42b8-bfd4-8c73c44449d5" providerId="ADAL" clId="{3081BA5D-E821-4FA8-8674-E1010B127929}" dt="2024-07-25T20:26:15.315" v="289" actId="20577"/>
          <ac:spMkLst>
            <pc:docMk/>
            <pc:sldMk cId="1602756091" sldId="313"/>
            <ac:spMk id="3" creationId="{1111A40B-4358-9EE2-EDAA-E64C8CFDFA1A}"/>
          </ac:spMkLst>
        </pc:spChg>
      </pc:sldChg>
      <pc:sldChg chg="modSp mod">
        <pc:chgData name="Michael Dorsey" userId="55fe7d32-ca7a-42b8-bfd4-8c73c44449d5" providerId="ADAL" clId="{3081BA5D-E821-4FA8-8674-E1010B127929}" dt="2024-07-25T20:29:55.251" v="294" actId="20577"/>
        <pc:sldMkLst>
          <pc:docMk/>
          <pc:sldMk cId="1516015536" sldId="314"/>
        </pc:sldMkLst>
        <pc:spChg chg="mod">
          <ac:chgData name="Michael Dorsey" userId="55fe7d32-ca7a-42b8-bfd4-8c73c44449d5" providerId="ADAL" clId="{3081BA5D-E821-4FA8-8674-E1010B127929}" dt="2024-07-25T20:29:55.251" v="294" actId="20577"/>
          <ac:spMkLst>
            <pc:docMk/>
            <pc:sldMk cId="1516015536" sldId="314"/>
            <ac:spMk id="3" creationId="{4B6055AA-D6B4-E9C2-B742-0FCE944FCDD4}"/>
          </ac:spMkLst>
        </pc:spChg>
        <pc:picChg chg="mod">
          <ac:chgData name="Michael Dorsey" userId="55fe7d32-ca7a-42b8-bfd4-8c73c44449d5" providerId="ADAL" clId="{3081BA5D-E821-4FA8-8674-E1010B127929}" dt="2024-07-25T20:29:38.151" v="293" actId="1076"/>
          <ac:picMkLst>
            <pc:docMk/>
            <pc:sldMk cId="1516015536" sldId="314"/>
            <ac:picMk id="5" creationId="{89C0F053-00C9-DDF2-CF39-26BC3F515E9E}"/>
          </ac:picMkLst>
        </pc:picChg>
      </pc:sldChg>
      <pc:sldChg chg="modSp mod">
        <pc:chgData name="Michael Dorsey" userId="55fe7d32-ca7a-42b8-bfd4-8c73c44449d5" providerId="ADAL" clId="{3081BA5D-E821-4FA8-8674-E1010B127929}" dt="2024-07-25T20:32:47.165" v="327" actId="33524"/>
        <pc:sldMkLst>
          <pc:docMk/>
          <pc:sldMk cId="306889340" sldId="315"/>
        </pc:sldMkLst>
        <pc:spChg chg="mod">
          <ac:chgData name="Michael Dorsey" userId="55fe7d32-ca7a-42b8-bfd4-8c73c44449d5" providerId="ADAL" clId="{3081BA5D-E821-4FA8-8674-E1010B127929}" dt="2024-07-25T20:32:47.165" v="327" actId="33524"/>
          <ac:spMkLst>
            <pc:docMk/>
            <pc:sldMk cId="306889340" sldId="315"/>
            <ac:spMk id="3" creationId="{3016F28C-1290-8DAE-9AA4-0DA47AAB04D3}"/>
          </ac:spMkLst>
        </pc:spChg>
      </pc:sldChg>
      <pc:sldChg chg="modSp mod">
        <pc:chgData name="Michael Dorsey" userId="55fe7d32-ca7a-42b8-bfd4-8c73c44449d5" providerId="ADAL" clId="{3081BA5D-E821-4FA8-8674-E1010B127929}" dt="2024-07-25T20:34:20.891" v="339" actId="20577"/>
        <pc:sldMkLst>
          <pc:docMk/>
          <pc:sldMk cId="1488781557" sldId="316"/>
        </pc:sldMkLst>
        <pc:spChg chg="mod">
          <ac:chgData name="Michael Dorsey" userId="55fe7d32-ca7a-42b8-bfd4-8c73c44449d5" providerId="ADAL" clId="{3081BA5D-E821-4FA8-8674-E1010B127929}" dt="2024-07-25T20:34:20.891" v="339" actId="20577"/>
          <ac:spMkLst>
            <pc:docMk/>
            <pc:sldMk cId="1488781557" sldId="316"/>
            <ac:spMk id="3" creationId="{5D11167F-98BD-B1B2-555B-54E2F582340D}"/>
          </ac:spMkLst>
        </pc:spChg>
      </pc:sldChg>
      <pc:sldChg chg="modSp mod">
        <pc:chgData name="Michael Dorsey" userId="55fe7d32-ca7a-42b8-bfd4-8c73c44449d5" providerId="ADAL" clId="{3081BA5D-E821-4FA8-8674-E1010B127929}" dt="2024-07-25T20:36:39.337" v="449" actId="6549"/>
        <pc:sldMkLst>
          <pc:docMk/>
          <pc:sldMk cId="2289367713" sldId="317"/>
        </pc:sldMkLst>
        <pc:spChg chg="mod">
          <ac:chgData name="Michael Dorsey" userId="55fe7d32-ca7a-42b8-bfd4-8c73c44449d5" providerId="ADAL" clId="{3081BA5D-E821-4FA8-8674-E1010B127929}" dt="2024-07-25T20:36:39.337" v="449" actId="6549"/>
          <ac:spMkLst>
            <pc:docMk/>
            <pc:sldMk cId="2289367713" sldId="317"/>
            <ac:spMk id="3" creationId="{5DF61CDC-08AA-0A23-CB64-6EA5B8CC9E71}"/>
          </ac:spMkLst>
        </pc:spChg>
      </pc:sldChg>
      <pc:sldChg chg="modSp mod">
        <pc:chgData name="Michael Dorsey" userId="55fe7d32-ca7a-42b8-bfd4-8c73c44449d5" providerId="ADAL" clId="{3081BA5D-E821-4FA8-8674-E1010B127929}" dt="2024-07-25T20:40:00.105" v="544" actId="15"/>
        <pc:sldMkLst>
          <pc:docMk/>
          <pc:sldMk cId="4121213331" sldId="320"/>
        </pc:sldMkLst>
        <pc:spChg chg="mod">
          <ac:chgData name="Michael Dorsey" userId="55fe7d32-ca7a-42b8-bfd4-8c73c44449d5" providerId="ADAL" clId="{3081BA5D-E821-4FA8-8674-E1010B127929}" dt="2024-07-25T20:40:00.105" v="544" actId="15"/>
          <ac:spMkLst>
            <pc:docMk/>
            <pc:sldMk cId="4121213331" sldId="320"/>
            <ac:spMk id="3" creationId="{70C5F359-E475-2144-DC12-AFEEA4B6CE52}"/>
          </ac:spMkLst>
        </pc:spChg>
      </pc:sldChg>
      <pc:sldChg chg="del">
        <pc:chgData name="Michael Dorsey" userId="55fe7d32-ca7a-42b8-bfd4-8c73c44449d5" providerId="ADAL" clId="{3081BA5D-E821-4FA8-8674-E1010B127929}" dt="2024-07-23T20:46:08.276" v="0" actId="47"/>
        <pc:sldMkLst>
          <pc:docMk/>
          <pc:sldMk cId="3611620986" sldId="321"/>
        </pc:sldMkLst>
      </pc:sldChg>
      <pc:sldChg chg="modSp mod ord">
        <pc:chgData name="Michael Dorsey" userId="55fe7d32-ca7a-42b8-bfd4-8c73c44449d5" providerId="ADAL" clId="{3081BA5D-E821-4FA8-8674-E1010B127929}" dt="2024-07-25T21:03:25.841" v="770" actId="27636"/>
        <pc:sldMkLst>
          <pc:docMk/>
          <pc:sldMk cId="1812014073" sldId="322"/>
        </pc:sldMkLst>
        <pc:spChg chg="mod">
          <ac:chgData name="Michael Dorsey" userId="55fe7d32-ca7a-42b8-bfd4-8c73c44449d5" providerId="ADAL" clId="{3081BA5D-E821-4FA8-8674-E1010B127929}" dt="2024-07-25T21:03:25.841" v="770" actId="27636"/>
          <ac:spMkLst>
            <pc:docMk/>
            <pc:sldMk cId="1812014073" sldId="322"/>
            <ac:spMk id="3" creationId="{2F31A1FF-754B-B3A6-1ECC-0D6705824BD4}"/>
          </ac:spMkLst>
        </pc:spChg>
      </pc:sldChg>
      <pc:sldChg chg="modSp mod">
        <pc:chgData name="Michael Dorsey" userId="55fe7d32-ca7a-42b8-bfd4-8c73c44449d5" providerId="ADAL" clId="{3081BA5D-E821-4FA8-8674-E1010B127929}" dt="2024-07-25T20:41:09.698" v="549" actId="1076"/>
        <pc:sldMkLst>
          <pc:docMk/>
          <pc:sldMk cId="3067405617" sldId="323"/>
        </pc:sldMkLst>
        <pc:spChg chg="mod">
          <ac:chgData name="Michael Dorsey" userId="55fe7d32-ca7a-42b8-bfd4-8c73c44449d5" providerId="ADAL" clId="{3081BA5D-E821-4FA8-8674-E1010B127929}" dt="2024-07-25T20:41:03.846" v="548" actId="14100"/>
          <ac:spMkLst>
            <pc:docMk/>
            <pc:sldMk cId="3067405617" sldId="323"/>
            <ac:spMk id="3" creationId="{0DA3CE07-D199-1368-CA7C-49604420F7FD}"/>
          </ac:spMkLst>
        </pc:spChg>
        <pc:picChg chg="mod">
          <ac:chgData name="Michael Dorsey" userId="55fe7d32-ca7a-42b8-bfd4-8c73c44449d5" providerId="ADAL" clId="{3081BA5D-E821-4FA8-8674-E1010B127929}" dt="2024-07-25T20:41:09.698" v="549" actId="1076"/>
          <ac:picMkLst>
            <pc:docMk/>
            <pc:sldMk cId="3067405617" sldId="323"/>
            <ac:picMk id="5" creationId="{63492B50-8AF2-E22B-2F2A-E6A5A4CDF97F}"/>
          </ac:picMkLst>
        </pc:picChg>
      </pc:sldChg>
      <pc:sldChg chg="modSp mod">
        <pc:chgData name="Michael Dorsey" userId="55fe7d32-ca7a-42b8-bfd4-8c73c44449d5" providerId="ADAL" clId="{3081BA5D-E821-4FA8-8674-E1010B127929}" dt="2024-07-25T20:41:54.555" v="689" actId="14100"/>
        <pc:sldMkLst>
          <pc:docMk/>
          <pc:sldMk cId="1487076249" sldId="324"/>
        </pc:sldMkLst>
        <pc:spChg chg="mod">
          <ac:chgData name="Michael Dorsey" userId="55fe7d32-ca7a-42b8-bfd4-8c73c44449d5" providerId="ADAL" clId="{3081BA5D-E821-4FA8-8674-E1010B127929}" dt="2024-07-25T20:41:54.555" v="689" actId="14100"/>
          <ac:spMkLst>
            <pc:docMk/>
            <pc:sldMk cId="1487076249" sldId="324"/>
            <ac:spMk id="3" creationId="{99009AE4-2937-83ED-0E65-A985E25DAEA7}"/>
          </ac:spMkLst>
        </pc:spChg>
      </pc:sldChg>
      <pc:sldChg chg="modSp mod">
        <pc:chgData name="Michael Dorsey" userId="55fe7d32-ca7a-42b8-bfd4-8c73c44449d5" providerId="ADAL" clId="{3081BA5D-E821-4FA8-8674-E1010B127929}" dt="2024-07-25T20:44:47.921" v="758" actId="20577"/>
        <pc:sldMkLst>
          <pc:docMk/>
          <pc:sldMk cId="891422130" sldId="325"/>
        </pc:sldMkLst>
        <pc:spChg chg="mod">
          <ac:chgData name="Michael Dorsey" userId="55fe7d32-ca7a-42b8-bfd4-8c73c44449d5" providerId="ADAL" clId="{3081BA5D-E821-4FA8-8674-E1010B127929}" dt="2024-07-25T20:44:47.921" v="758" actId="20577"/>
          <ac:spMkLst>
            <pc:docMk/>
            <pc:sldMk cId="891422130" sldId="325"/>
            <ac:spMk id="3" creationId="{E937D620-5399-74E7-6A41-A47D03195E45}"/>
          </ac:spMkLst>
        </pc:spChg>
      </pc:sldChg>
      <pc:sldChg chg="modSp mod">
        <pc:chgData name="Michael Dorsey" userId="55fe7d32-ca7a-42b8-bfd4-8c73c44449d5" providerId="ADAL" clId="{3081BA5D-E821-4FA8-8674-E1010B127929}" dt="2024-07-25T20:42:52.939" v="694" actId="20577"/>
        <pc:sldMkLst>
          <pc:docMk/>
          <pc:sldMk cId="2985046544" sldId="326"/>
        </pc:sldMkLst>
        <pc:spChg chg="mod">
          <ac:chgData name="Michael Dorsey" userId="55fe7d32-ca7a-42b8-bfd4-8c73c44449d5" providerId="ADAL" clId="{3081BA5D-E821-4FA8-8674-E1010B127929}" dt="2024-07-25T20:42:52.939" v="694" actId="20577"/>
          <ac:spMkLst>
            <pc:docMk/>
            <pc:sldMk cId="2985046544" sldId="326"/>
            <ac:spMk id="3" creationId="{0ABE1EB6-03B3-42C9-67BC-66CDB87A4F7E}"/>
          </ac:spMkLst>
        </pc:spChg>
      </pc:sldChg>
      <pc:sldChg chg="modSp mod">
        <pc:chgData name="Michael Dorsey" userId="55fe7d32-ca7a-42b8-bfd4-8c73c44449d5" providerId="ADAL" clId="{3081BA5D-E821-4FA8-8674-E1010B127929}" dt="2024-07-25T20:38:28.563" v="536" actId="27636"/>
        <pc:sldMkLst>
          <pc:docMk/>
          <pc:sldMk cId="2337986601" sldId="327"/>
        </pc:sldMkLst>
        <pc:spChg chg="mod">
          <ac:chgData name="Michael Dorsey" userId="55fe7d32-ca7a-42b8-bfd4-8c73c44449d5" providerId="ADAL" clId="{3081BA5D-E821-4FA8-8674-E1010B127929}" dt="2024-07-25T20:38:28.563" v="536" actId="27636"/>
          <ac:spMkLst>
            <pc:docMk/>
            <pc:sldMk cId="2337986601" sldId="327"/>
            <ac:spMk id="3" creationId="{ECFB2140-B3D2-D0BA-8168-EE13A74AD654}"/>
          </ac:spMkLst>
        </pc:spChg>
      </pc:sldChg>
      <pc:sldChg chg="addSp delSp modSp mod ord">
        <pc:chgData name="Michael Dorsey" userId="55fe7d32-ca7a-42b8-bfd4-8c73c44449d5" providerId="ADAL" clId="{3081BA5D-E821-4FA8-8674-E1010B127929}" dt="2024-07-25T20:31:04.048" v="314" actId="20577"/>
        <pc:sldMkLst>
          <pc:docMk/>
          <pc:sldMk cId="2109707105" sldId="328"/>
        </pc:sldMkLst>
        <pc:spChg chg="mod">
          <ac:chgData name="Michael Dorsey" userId="55fe7d32-ca7a-42b8-bfd4-8c73c44449d5" providerId="ADAL" clId="{3081BA5D-E821-4FA8-8674-E1010B127929}" dt="2024-07-25T20:31:04.048" v="314" actId="20577"/>
          <ac:spMkLst>
            <pc:docMk/>
            <pc:sldMk cId="2109707105" sldId="328"/>
            <ac:spMk id="2" creationId="{644889FC-8CB1-8176-EF41-72DC5FE730FA}"/>
          </ac:spMkLst>
        </pc:spChg>
        <pc:spChg chg="del">
          <ac:chgData name="Michael Dorsey" userId="55fe7d32-ca7a-42b8-bfd4-8c73c44449d5" providerId="ADAL" clId="{3081BA5D-E821-4FA8-8674-E1010B127929}" dt="2024-07-25T19:39:36.073" v="23" actId="478"/>
          <ac:spMkLst>
            <pc:docMk/>
            <pc:sldMk cId="2109707105" sldId="328"/>
            <ac:spMk id="3" creationId="{1C912921-0CF5-2345-879C-C36E95F9660E}"/>
          </ac:spMkLst>
        </pc:spChg>
        <pc:spChg chg="add del mod">
          <ac:chgData name="Michael Dorsey" userId="55fe7d32-ca7a-42b8-bfd4-8c73c44449d5" providerId="ADAL" clId="{3081BA5D-E821-4FA8-8674-E1010B127929}" dt="2024-07-25T19:39:38.163" v="24" actId="478"/>
          <ac:spMkLst>
            <pc:docMk/>
            <pc:sldMk cId="2109707105" sldId="328"/>
            <ac:spMk id="5" creationId="{F7DE2A86-CE80-3BCE-7A0C-29D4B2EC6E0A}"/>
          </ac:spMkLst>
        </pc:spChg>
      </pc:sldChg>
      <pc:sldChg chg="del">
        <pc:chgData name="Michael Dorsey" userId="55fe7d32-ca7a-42b8-bfd4-8c73c44449d5" providerId="ADAL" clId="{3081BA5D-E821-4FA8-8674-E1010B127929}" dt="2024-07-23T20:46:39.202" v="3" actId="47"/>
        <pc:sldMkLst>
          <pc:docMk/>
          <pc:sldMk cId="2529793552" sldId="329"/>
        </pc:sldMkLst>
      </pc:sldChg>
      <pc:sldChg chg="modSp mod">
        <pc:chgData name="Michael Dorsey" userId="55fe7d32-ca7a-42b8-bfd4-8c73c44449d5" providerId="ADAL" clId="{3081BA5D-E821-4FA8-8674-E1010B127929}" dt="2024-07-25T19:45:22.059" v="221" actId="20577"/>
        <pc:sldMkLst>
          <pc:docMk/>
          <pc:sldMk cId="1882573093" sldId="330"/>
        </pc:sldMkLst>
        <pc:spChg chg="mod">
          <ac:chgData name="Michael Dorsey" userId="55fe7d32-ca7a-42b8-bfd4-8c73c44449d5" providerId="ADAL" clId="{3081BA5D-E821-4FA8-8674-E1010B127929}" dt="2024-07-25T19:45:22.059" v="221" actId="20577"/>
          <ac:spMkLst>
            <pc:docMk/>
            <pc:sldMk cId="1882573093" sldId="330"/>
            <ac:spMk id="3" creationId="{1884FA8C-81D9-6753-2828-9F86C2A74BC1}"/>
          </ac:spMkLst>
        </pc:spChg>
      </pc:sldChg>
      <pc:sldChg chg="modSp del mod">
        <pc:chgData name="Michael Dorsey" userId="55fe7d32-ca7a-42b8-bfd4-8c73c44449d5" providerId="ADAL" clId="{3081BA5D-E821-4FA8-8674-E1010B127929}" dt="2024-07-23T20:47:00.017" v="10" actId="47"/>
        <pc:sldMkLst>
          <pc:docMk/>
          <pc:sldMk cId="158917670" sldId="331"/>
        </pc:sldMkLst>
        <pc:spChg chg="mod">
          <ac:chgData name="Michael Dorsey" userId="55fe7d32-ca7a-42b8-bfd4-8c73c44449d5" providerId="ADAL" clId="{3081BA5D-E821-4FA8-8674-E1010B127929}" dt="2024-07-23T20:46:53.045" v="4" actId="21"/>
          <ac:spMkLst>
            <pc:docMk/>
            <pc:sldMk cId="158917670" sldId="331"/>
            <ac:spMk id="3" creationId="{1C0A9F60-6FB7-3A2C-B7B7-94FF1F91C931}"/>
          </ac:spMkLst>
        </pc:spChg>
      </pc:sldChg>
      <pc:sldChg chg="add">
        <pc:chgData name="Michael Dorsey" userId="55fe7d32-ca7a-42b8-bfd4-8c73c44449d5" providerId="ADAL" clId="{3081BA5D-E821-4FA8-8674-E1010B127929}" dt="2024-07-25T19:40:39.466" v="25" actId="2890"/>
        <pc:sldMkLst>
          <pc:docMk/>
          <pc:sldMk cId="1111395650" sldId="331"/>
        </pc:sldMkLst>
      </pc:sldChg>
      <pc:sldChg chg="modSp new mod">
        <pc:chgData name="Michael Dorsey" userId="55fe7d32-ca7a-42b8-bfd4-8c73c44449d5" providerId="ADAL" clId="{3081BA5D-E821-4FA8-8674-E1010B127929}" dt="2024-07-25T19:47:55.978" v="282" actId="6549"/>
        <pc:sldMkLst>
          <pc:docMk/>
          <pc:sldMk cId="486984052" sldId="332"/>
        </pc:sldMkLst>
        <pc:spChg chg="mod">
          <ac:chgData name="Michael Dorsey" userId="55fe7d32-ca7a-42b8-bfd4-8c73c44449d5" providerId="ADAL" clId="{3081BA5D-E821-4FA8-8674-E1010B127929}" dt="2024-07-25T19:45:48.582" v="233" actId="20577"/>
          <ac:spMkLst>
            <pc:docMk/>
            <pc:sldMk cId="486984052" sldId="332"/>
            <ac:spMk id="2" creationId="{99A179AE-D7B4-EAD8-2329-509EC6F5EB1C}"/>
          </ac:spMkLst>
        </pc:spChg>
        <pc:spChg chg="mod">
          <ac:chgData name="Michael Dorsey" userId="55fe7d32-ca7a-42b8-bfd4-8c73c44449d5" providerId="ADAL" clId="{3081BA5D-E821-4FA8-8674-E1010B127929}" dt="2024-07-25T19:47:55.978" v="282" actId="6549"/>
          <ac:spMkLst>
            <pc:docMk/>
            <pc:sldMk cId="486984052" sldId="332"/>
            <ac:spMk id="3" creationId="{602597CF-7999-087C-A39B-ADD5BDA993D8}"/>
          </ac:spMkLst>
        </pc:spChg>
      </pc:sldChg>
      <pc:sldChg chg="add ord">
        <pc:chgData name="Michael Dorsey" userId="55fe7d32-ca7a-42b8-bfd4-8c73c44449d5" providerId="ADAL" clId="{3081BA5D-E821-4FA8-8674-E1010B127929}" dt="2024-07-25T20:30:56.091" v="297"/>
        <pc:sldMkLst>
          <pc:docMk/>
          <pc:sldMk cId="3160818110" sldId="333"/>
        </pc:sldMkLst>
      </pc:sldChg>
      <pc:sldChg chg="addSp modSp new mod">
        <pc:chgData name="Michael Dorsey" userId="55fe7d32-ca7a-42b8-bfd4-8c73c44449d5" providerId="ADAL" clId="{3081BA5D-E821-4FA8-8674-E1010B127929}" dt="2024-07-30T15:51:09.069" v="1651" actId="114"/>
        <pc:sldMkLst>
          <pc:docMk/>
          <pc:sldMk cId="799909953" sldId="334"/>
        </pc:sldMkLst>
        <pc:spChg chg="mod">
          <ac:chgData name="Michael Dorsey" userId="55fe7d32-ca7a-42b8-bfd4-8c73c44449d5" providerId="ADAL" clId="{3081BA5D-E821-4FA8-8674-E1010B127929}" dt="2024-07-30T15:42:31.058" v="846" actId="20577"/>
          <ac:spMkLst>
            <pc:docMk/>
            <pc:sldMk cId="799909953" sldId="334"/>
            <ac:spMk id="2" creationId="{78EA6EFB-7287-66E5-1733-83A8BAD2EEC0}"/>
          </ac:spMkLst>
        </pc:spChg>
        <pc:spChg chg="mod">
          <ac:chgData name="Michael Dorsey" userId="55fe7d32-ca7a-42b8-bfd4-8c73c44449d5" providerId="ADAL" clId="{3081BA5D-E821-4FA8-8674-E1010B127929}" dt="2024-07-30T15:51:09.069" v="1651" actId="114"/>
          <ac:spMkLst>
            <pc:docMk/>
            <pc:sldMk cId="799909953" sldId="334"/>
            <ac:spMk id="3" creationId="{E1988463-B091-F303-39B7-EE6841DDA639}"/>
          </ac:spMkLst>
        </pc:spChg>
        <pc:picChg chg="add mod">
          <ac:chgData name="Michael Dorsey" userId="55fe7d32-ca7a-42b8-bfd4-8c73c44449d5" providerId="ADAL" clId="{3081BA5D-E821-4FA8-8674-E1010B127929}" dt="2024-07-30T15:42:53.735" v="851" actId="692"/>
          <ac:picMkLst>
            <pc:docMk/>
            <pc:sldMk cId="799909953" sldId="334"/>
            <ac:picMk id="5" creationId="{08DF46D3-4ACE-4045-FE53-AB4B4B3EEFBE}"/>
          </ac:picMkLst>
        </pc:picChg>
      </pc:sldChg>
    </pc:docChg>
  </pc:docChgLst>
  <pc:docChgLst>
    <pc:chgData name="Michael Dorsey" userId="55fe7d32-ca7a-42b8-bfd4-8c73c44449d5" providerId="ADAL" clId="{541BE09B-AA64-4B33-8D76-B1B77505133E}"/>
    <pc:docChg chg="undo custSel addSld delSld modSld sldOrd">
      <pc:chgData name="Michael Dorsey" userId="55fe7d32-ca7a-42b8-bfd4-8c73c44449d5" providerId="ADAL" clId="{541BE09B-AA64-4B33-8D76-B1B77505133E}" dt="2024-02-26T19:28:37.870" v="4985"/>
      <pc:docMkLst>
        <pc:docMk/>
      </pc:docMkLst>
      <pc:sldChg chg="modSp mod">
        <pc:chgData name="Michael Dorsey" userId="55fe7d32-ca7a-42b8-bfd4-8c73c44449d5" providerId="ADAL" clId="{541BE09B-AA64-4B33-8D76-B1B77505133E}" dt="2024-02-26T17:51:32.581" v="4974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541BE09B-AA64-4B33-8D76-B1B77505133E}" dt="2024-02-26T17:51:32.581" v="4974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541BE09B-AA64-4B33-8D76-B1B77505133E}" dt="2024-02-23T23:52:12.498" v="3526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541BE09B-AA64-4B33-8D76-B1B77505133E}" dt="2024-02-23T23:52:12.498" v="3526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541BE09B-AA64-4B33-8D76-B1B77505133E}" dt="2024-02-23T22:02:47.39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541BE09B-AA64-4B33-8D76-B1B77505133E}" dt="2024-02-23T22:02:28.720" v="0" actId="47"/>
        <pc:sldMkLst>
          <pc:docMk/>
          <pc:sldMk cId="2673801356" sldId="293"/>
        </pc:sldMkLst>
      </pc:sldChg>
      <pc:sldChg chg="del">
        <pc:chgData name="Michael Dorsey" userId="55fe7d32-ca7a-42b8-bfd4-8c73c44449d5" providerId="ADAL" clId="{541BE09B-AA64-4B33-8D76-B1B77505133E}" dt="2024-02-23T22:02:29.960" v="1" actId="47"/>
        <pc:sldMkLst>
          <pc:docMk/>
          <pc:sldMk cId="4118591021" sldId="294"/>
        </pc:sldMkLst>
      </pc:sldChg>
      <pc:sldChg chg="del">
        <pc:chgData name="Michael Dorsey" userId="55fe7d32-ca7a-42b8-bfd4-8c73c44449d5" providerId="ADAL" clId="{541BE09B-AA64-4B33-8D76-B1B77505133E}" dt="2024-02-23T22:02:31.061" v="2" actId="47"/>
        <pc:sldMkLst>
          <pc:docMk/>
          <pc:sldMk cId="2207386920" sldId="295"/>
        </pc:sldMkLst>
      </pc:sldChg>
      <pc:sldChg chg="del">
        <pc:chgData name="Michael Dorsey" userId="55fe7d32-ca7a-42b8-bfd4-8c73c44449d5" providerId="ADAL" clId="{541BE09B-AA64-4B33-8D76-B1B77505133E}" dt="2024-02-23T22:02:34.382" v="3" actId="47"/>
        <pc:sldMkLst>
          <pc:docMk/>
          <pc:sldMk cId="4265698077" sldId="297"/>
        </pc:sldMkLst>
      </pc:sldChg>
      <pc:sldChg chg="del">
        <pc:chgData name="Michael Dorsey" userId="55fe7d32-ca7a-42b8-bfd4-8c73c44449d5" providerId="ADAL" clId="{541BE09B-AA64-4B33-8D76-B1B77505133E}" dt="2024-02-23T22:02:39.420" v="5" actId="47"/>
        <pc:sldMkLst>
          <pc:docMk/>
          <pc:sldMk cId="1519476464" sldId="298"/>
        </pc:sldMkLst>
      </pc:sldChg>
      <pc:sldChg chg="del">
        <pc:chgData name="Michael Dorsey" userId="55fe7d32-ca7a-42b8-bfd4-8c73c44449d5" providerId="ADAL" clId="{541BE09B-AA64-4B33-8D76-B1B77505133E}" dt="2024-02-23T22:02:41.805" v="7" actId="47"/>
        <pc:sldMkLst>
          <pc:docMk/>
          <pc:sldMk cId="1945884362" sldId="299"/>
        </pc:sldMkLst>
      </pc:sldChg>
      <pc:sldChg chg="del">
        <pc:chgData name="Michael Dorsey" userId="55fe7d32-ca7a-42b8-bfd4-8c73c44449d5" providerId="ADAL" clId="{541BE09B-AA64-4B33-8D76-B1B77505133E}" dt="2024-02-23T22:02:40.336" v="6" actId="47"/>
        <pc:sldMkLst>
          <pc:docMk/>
          <pc:sldMk cId="3813420291" sldId="300"/>
        </pc:sldMkLst>
      </pc:sldChg>
      <pc:sldChg chg="del">
        <pc:chgData name="Michael Dorsey" userId="55fe7d32-ca7a-42b8-bfd4-8c73c44449d5" providerId="ADAL" clId="{541BE09B-AA64-4B33-8D76-B1B77505133E}" dt="2024-02-23T22:02:36.854" v="4" actId="47"/>
        <pc:sldMkLst>
          <pc:docMk/>
          <pc:sldMk cId="2953654138" sldId="301"/>
        </pc:sldMkLst>
      </pc:sldChg>
      <pc:sldChg chg="del">
        <pc:chgData name="Michael Dorsey" userId="55fe7d32-ca7a-42b8-bfd4-8c73c44449d5" providerId="ADAL" clId="{541BE09B-AA64-4B33-8D76-B1B77505133E}" dt="2024-02-23T22:02:42.822" v="8" actId="47"/>
        <pc:sldMkLst>
          <pc:docMk/>
          <pc:sldMk cId="122425680" sldId="302"/>
        </pc:sldMkLst>
      </pc:sldChg>
      <pc:sldChg chg="del">
        <pc:chgData name="Michael Dorsey" userId="55fe7d32-ca7a-42b8-bfd4-8c73c44449d5" providerId="ADAL" clId="{541BE09B-AA64-4B33-8D76-B1B77505133E}" dt="2024-02-23T22:02:43.733" v="9" actId="47"/>
        <pc:sldMkLst>
          <pc:docMk/>
          <pc:sldMk cId="2985772560" sldId="303"/>
        </pc:sldMkLst>
      </pc:sldChg>
      <pc:sldChg chg="del">
        <pc:chgData name="Michael Dorsey" userId="55fe7d32-ca7a-42b8-bfd4-8c73c44449d5" providerId="ADAL" clId="{541BE09B-AA64-4B33-8D76-B1B77505133E}" dt="2024-02-23T22:02:45.440" v="10" actId="47"/>
        <pc:sldMkLst>
          <pc:docMk/>
          <pc:sldMk cId="2422112975" sldId="304"/>
        </pc:sldMkLst>
      </pc:sldChg>
      <pc:sldChg chg="del">
        <pc:chgData name="Michael Dorsey" userId="55fe7d32-ca7a-42b8-bfd4-8c73c44449d5" providerId="ADAL" clId="{541BE09B-AA64-4B33-8D76-B1B77505133E}" dt="2024-02-23T22:02:55.259" v="13" actId="47"/>
        <pc:sldMkLst>
          <pc:docMk/>
          <pc:sldMk cId="3250840720" sldId="305"/>
        </pc:sldMkLst>
      </pc:sldChg>
      <pc:sldChg chg="del">
        <pc:chgData name="Michael Dorsey" userId="55fe7d32-ca7a-42b8-bfd4-8c73c44449d5" providerId="ADAL" clId="{541BE09B-AA64-4B33-8D76-B1B77505133E}" dt="2024-02-23T22:02:49.660" v="12" actId="47"/>
        <pc:sldMkLst>
          <pc:docMk/>
          <pc:sldMk cId="2484018959" sldId="306"/>
        </pc:sldMkLst>
      </pc:sldChg>
      <pc:sldChg chg="modSp del mod">
        <pc:chgData name="Michael Dorsey" userId="55fe7d32-ca7a-42b8-bfd4-8c73c44449d5" providerId="ADAL" clId="{541BE09B-AA64-4B33-8D76-B1B77505133E}" dt="2024-02-26T17:26:57.525" v="4455" actId="47"/>
        <pc:sldMkLst>
          <pc:docMk/>
          <pc:sldMk cId="3220030942" sldId="307"/>
        </pc:sldMkLst>
        <pc:spChg chg="mod">
          <ac:chgData name="Michael Dorsey" userId="55fe7d32-ca7a-42b8-bfd4-8c73c44449d5" providerId="ADAL" clId="{541BE09B-AA64-4B33-8D76-B1B77505133E}" dt="2024-02-23T22:04:20.734" v="120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addSp delSp modSp new mod">
        <pc:chgData name="Michael Dorsey" userId="55fe7d32-ca7a-42b8-bfd4-8c73c44449d5" providerId="ADAL" clId="{541BE09B-AA64-4B33-8D76-B1B77505133E}" dt="2024-02-23T22:52:21.954" v="2099" actId="1076"/>
        <pc:sldMkLst>
          <pc:docMk/>
          <pc:sldMk cId="1871751365" sldId="308"/>
        </pc:sldMkLst>
        <pc:spChg chg="mod">
          <ac:chgData name="Michael Dorsey" userId="55fe7d32-ca7a-42b8-bfd4-8c73c44449d5" providerId="ADAL" clId="{541BE09B-AA64-4B33-8D76-B1B77505133E}" dt="2024-02-23T22:14:13.972" v="134" actId="20577"/>
          <ac:spMkLst>
            <pc:docMk/>
            <pc:sldMk cId="1871751365" sldId="308"/>
            <ac:spMk id="2" creationId="{3FB24B55-BCD4-0FD6-303D-81B00B989380}"/>
          </ac:spMkLst>
        </pc:spChg>
        <pc:spChg chg="mod">
          <ac:chgData name="Michael Dorsey" userId="55fe7d32-ca7a-42b8-bfd4-8c73c44449d5" providerId="ADAL" clId="{541BE09B-AA64-4B33-8D76-B1B77505133E}" dt="2024-02-23T22:44:01.408" v="1949" actId="20577"/>
          <ac:spMkLst>
            <pc:docMk/>
            <pc:sldMk cId="1871751365" sldId="308"/>
            <ac:spMk id="3" creationId="{DB9D6880-6CFF-78CA-A6DE-ED6D92F830BA}"/>
          </ac:spMkLst>
        </pc:spChg>
        <pc:picChg chg="add del mod">
          <ac:chgData name="Michael Dorsey" userId="55fe7d32-ca7a-42b8-bfd4-8c73c44449d5" providerId="ADAL" clId="{541BE09B-AA64-4B33-8D76-B1B77505133E}" dt="2024-02-23T22:19:21.076" v="441" actId="478"/>
          <ac:picMkLst>
            <pc:docMk/>
            <pc:sldMk cId="1871751365" sldId="308"/>
            <ac:picMk id="5" creationId="{321FAC78-EB28-70E7-6968-826D0BAC13D1}"/>
          </ac:picMkLst>
        </pc:picChg>
        <pc:picChg chg="add mod">
          <ac:chgData name="Michael Dorsey" userId="55fe7d32-ca7a-42b8-bfd4-8c73c44449d5" providerId="ADAL" clId="{541BE09B-AA64-4B33-8D76-B1B77505133E}" dt="2024-02-23T22:52:21.954" v="2099" actId="1076"/>
          <ac:picMkLst>
            <pc:docMk/>
            <pc:sldMk cId="1871751365" sldId="308"/>
            <ac:picMk id="7" creationId="{4FBDC4BA-FA02-18DB-82AE-1D11E51E3233}"/>
          </ac:picMkLst>
        </pc:picChg>
      </pc:sldChg>
      <pc:sldChg chg="delSp modSp add mod">
        <pc:chgData name="Michael Dorsey" userId="55fe7d32-ca7a-42b8-bfd4-8c73c44449d5" providerId="ADAL" clId="{541BE09B-AA64-4B33-8D76-B1B77505133E}" dt="2024-02-26T17:11:27.829" v="4454" actId="207"/>
        <pc:sldMkLst>
          <pc:docMk/>
          <pc:sldMk cId="2437103985" sldId="309"/>
        </pc:sldMkLst>
        <pc:spChg chg="mod">
          <ac:chgData name="Michael Dorsey" userId="55fe7d32-ca7a-42b8-bfd4-8c73c44449d5" providerId="ADAL" clId="{541BE09B-AA64-4B33-8D76-B1B77505133E}" dt="2024-02-26T17:11:27.829" v="4454" actId="207"/>
          <ac:spMkLst>
            <pc:docMk/>
            <pc:sldMk cId="2437103985" sldId="309"/>
            <ac:spMk id="3" creationId="{225D81E6-C17A-7293-9E09-66D43B5DADAF}"/>
          </ac:spMkLst>
        </pc:spChg>
        <pc:picChg chg="del">
          <ac:chgData name="Michael Dorsey" userId="55fe7d32-ca7a-42b8-bfd4-8c73c44449d5" providerId="ADAL" clId="{541BE09B-AA64-4B33-8D76-B1B77505133E}" dt="2024-02-23T22:20:08.928" v="463" actId="478"/>
          <ac:picMkLst>
            <pc:docMk/>
            <pc:sldMk cId="2437103985" sldId="309"/>
            <ac:picMk id="5" creationId="{4AFDB45D-EC06-226A-F48F-BD3EABA32900}"/>
          </ac:picMkLst>
        </pc:picChg>
      </pc:sldChg>
      <pc:sldChg chg="addSp delSp modSp add mod">
        <pc:chgData name="Michael Dorsey" userId="55fe7d32-ca7a-42b8-bfd4-8c73c44449d5" providerId="ADAL" clId="{541BE09B-AA64-4B33-8D76-B1B77505133E}" dt="2024-02-23T22:53:32.533" v="2214" actId="1035"/>
        <pc:sldMkLst>
          <pc:docMk/>
          <pc:sldMk cId="1657346492" sldId="310"/>
        </pc:sldMkLst>
        <pc:spChg chg="mod">
          <ac:chgData name="Michael Dorsey" userId="55fe7d32-ca7a-42b8-bfd4-8c73c44449d5" providerId="ADAL" clId="{541BE09B-AA64-4B33-8D76-B1B77505133E}" dt="2024-02-23T22:53:23.902" v="2199" actId="20577"/>
          <ac:spMkLst>
            <pc:docMk/>
            <pc:sldMk cId="1657346492" sldId="310"/>
            <ac:spMk id="3" creationId="{8EAF0936-157C-BC4C-5C1E-A9585A739300}"/>
          </ac:spMkLst>
        </pc:sp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5" creationId="{7549AC64-23A7-D8D9-FFA6-39899F8A51DC}"/>
          </ac:picMkLst>
        </pc:picChg>
        <pc:picChg chg="del">
          <ac:chgData name="Michael Dorsey" userId="55fe7d32-ca7a-42b8-bfd4-8c73c44449d5" providerId="ADAL" clId="{541BE09B-AA64-4B33-8D76-B1B77505133E}" dt="2024-02-23T22:43:45.411" v="1947" actId="478"/>
          <ac:picMkLst>
            <pc:docMk/>
            <pc:sldMk cId="1657346492" sldId="310"/>
            <ac:picMk id="7" creationId="{2AB558F0-CD7D-917D-9036-B7FE7163CA95}"/>
          </ac:picMkLst>
        </pc:picChg>
        <pc:picChg chg="add mod">
          <ac:chgData name="Michael Dorsey" userId="55fe7d32-ca7a-42b8-bfd4-8c73c44449d5" providerId="ADAL" clId="{541BE09B-AA64-4B33-8D76-B1B77505133E}" dt="2024-02-23T22:53:32.533" v="2214" actId="1035"/>
          <ac:picMkLst>
            <pc:docMk/>
            <pc:sldMk cId="1657346492" sldId="310"/>
            <ac:picMk id="8" creationId="{62EDA4ED-6328-D0F0-FACE-5427F922EE0B}"/>
          </ac:picMkLst>
        </pc:picChg>
      </pc:sldChg>
      <pc:sldChg chg="delSp modSp add del mod ord">
        <pc:chgData name="Michael Dorsey" userId="55fe7d32-ca7a-42b8-bfd4-8c73c44449d5" providerId="ADAL" clId="{541BE09B-AA64-4B33-8D76-B1B77505133E}" dt="2024-02-23T23:44:02.460" v="2968" actId="47"/>
        <pc:sldMkLst>
          <pc:docMk/>
          <pc:sldMk cId="2376903464" sldId="311"/>
        </pc:sldMkLst>
        <pc:spChg chg="mod">
          <ac:chgData name="Michael Dorsey" userId="55fe7d32-ca7a-42b8-bfd4-8c73c44449d5" providerId="ADAL" clId="{541BE09B-AA64-4B33-8D76-B1B77505133E}" dt="2024-02-23T23:38:15.672" v="2301" actId="20577"/>
          <ac:spMkLst>
            <pc:docMk/>
            <pc:sldMk cId="2376903464" sldId="311"/>
            <ac:spMk id="2" creationId="{B4A0CF00-7663-328D-F860-3ABEBB4E662B}"/>
          </ac:spMkLst>
        </pc:spChg>
        <pc:spChg chg="mod">
          <ac:chgData name="Michael Dorsey" userId="55fe7d32-ca7a-42b8-bfd4-8c73c44449d5" providerId="ADAL" clId="{541BE09B-AA64-4B33-8D76-B1B77505133E}" dt="2024-02-23T23:39:01.603" v="2465" actId="6549"/>
          <ac:spMkLst>
            <pc:docMk/>
            <pc:sldMk cId="2376903464" sldId="311"/>
            <ac:spMk id="3" creationId="{80BFB0ED-4BA6-F55D-2C23-E137360CA879}"/>
          </ac:spMkLst>
        </pc:spChg>
        <pc:picChg chg="del">
          <ac:chgData name="Michael Dorsey" userId="55fe7d32-ca7a-42b8-bfd4-8c73c44449d5" providerId="ADAL" clId="{541BE09B-AA64-4B33-8D76-B1B77505133E}" dt="2024-02-23T23:38:11.673" v="2290" actId="478"/>
          <ac:picMkLst>
            <pc:docMk/>
            <pc:sldMk cId="2376903464" sldId="311"/>
            <ac:picMk id="7" creationId="{707C0620-4FE9-3718-E361-A371A53636D2}"/>
          </ac:picMkLst>
        </pc:picChg>
      </pc:sldChg>
      <pc:sldChg chg="addSp modSp add mod ord">
        <pc:chgData name="Michael Dorsey" userId="55fe7d32-ca7a-42b8-bfd4-8c73c44449d5" providerId="ADAL" clId="{541BE09B-AA64-4B33-8D76-B1B77505133E}" dt="2024-02-23T23:53:49.062" v="3550" actId="1076"/>
        <pc:sldMkLst>
          <pc:docMk/>
          <pc:sldMk cId="497158145" sldId="312"/>
        </pc:sldMkLst>
        <pc:spChg chg="mod">
          <ac:chgData name="Michael Dorsey" userId="55fe7d32-ca7a-42b8-bfd4-8c73c44449d5" providerId="ADAL" clId="{541BE09B-AA64-4B33-8D76-B1B77505133E}" dt="2024-02-23T23:40:59.604" v="2475" actId="20577"/>
          <ac:spMkLst>
            <pc:docMk/>
            <pc:sldMk cId="497158145" sldId="312"/>
            <ac:spMk id="2" creationId="{5C5B0D96-119A-3217-11CE-B8F9F9888457}"/>
          </ac:spMkLst>
        </pc:spChg>
        <pc:spChg chg="mod">
          <ac:chgData name="Michael Dorsey" userId="55fe7d32-ca7a-42b8-bfd4-8c73c44449d5" providerId="ADAL" clId="{541BE09B-AA64-4B33-8D76-B1B77505133E}" dt="2024-02-23T23:51:00.765" v="3511" actId="20577"/>
          <ac:spMkLst>
            <pc:docMk/>
            <pc:sldMk cId="497158145" sldId="312"/>
            <ac:spMk id="3" creationId="{3091AEB8-260F-6D53-F992-F98B54723348}"/>
          </ac:spMkLst>
        </pc:spChg>
        <pc:picChg chg="add mod">
          <ac:chgData name="Michael Dorsey" userId="55fe7d32-ca7a-42b8-bfd4-8c73c44449d5" providerId="ADAL" clId="{541BE09B-AA64-4B33-8D76-B1B77505133E}" dt="2024-02-23T23:53:49.062" v="3550" actId="1076"/>
          <ac:picMkLst>
            <pc:docMk/>
            <pc:sldMk cId="497158145" sldId="312"/>
            <ac:picMk id="5" creationId="{79E55514-6F17-34EE-E572-CD461977805C}"/>
          </ac:picMkLst>
        </pc:picChg>
      </pc:sldChg>
      <pc:sldChg chg="modSp add mod">
        <pc:chgData name="Michael Dorsey" userId="55fe7d32-ca7a-42b8-bfd4-8c73c44449d5" providerId="ADAL" clId="{541BE09B-AA64-4B33-8D76-B1B77505133E}" dt="2024-02-26T16:58:04.906" v="4356" actId="20577"/>
        <pc:sldMkLst>
          <pc:docMk/>
          <pc:sldMk cId="3000091246" sldId="313"/>
        </pc:sldMkLst>
        <pc:spChg chg="mod">
          <ac:chgData name="Michael Dorsey" userId="55fe7d32-ca7a-42b8-bfd4-8c73c44449d5" providerId="ADAL" clId="{541BE09B-AA64-4B33-8D76-B1B77505133E}" dt="2024-02-26T16:58:04.906" v="4356" actId="20577"/>
          <ac:spMkLst>
            <pc:docMk/>
            <pc:sldMk cId="3000091246" sldId="313"/>
            <ac:spMk id="3" creationId="{D1E56A59-44B2-1F0B-D631-C8C2B9DE8520}"/>
          </ac:spMkLst>
        </pc:spChg>
      </pc:sldChg>
      <pc:sldChg chg="addSp modSp new mod">
        <pc:chgData name="Michael Dorsey" userId="55fe7d32-ca7a-42b8-bfd4-8c73c44449d5" providerId="ADAL" clId="{541BE09B-AA64-4B33-8D76-B1B77505133E}" dt="2024-02-26T16:46:25.214" v="4193" actId="1076"/>
        <pc:sldMkLst>
          <pc:docMk/>
          <pc:sldMk cId="3186179569" sldId="314"/>
        </pc:sldMkLst>
        <pc:spChg chg="mod">
          <ac:chgData name="Michael Dorsey" userId="55fe7d32-ca7a-42b8-bfd4-8c73c44449d5" providerId="ADAL" clId="{541BE09B-AA64-4B33-8D76-B1B77505133E}" dt="2024-02-24T00:15:01.936" v="3562" actId="20577"/>
          <ac:spMkLst>
            <pc:docMk/>
            <pc:sldMk cId="3186179569" sldId="314"/>
            <ac:spMk id="2" creationId="{E1244146-2A82-8A9E-0309-9AD15AA140FA}"/>
          </ac:spMkLst>
        </pc:spChg>
        <pc:spChg chg="mod">
          <ac:chgData name="Michael Dorsey" userId="55fe7d32-ca7a-42b8-bfd4-8c73c44449d5" providerId="ADAL" clId="{541BE09B-AA64-4B33-8D76-B1B77505133E}" dt="2024-02-26T16:46:19.867" v="4192" actId="20577"/>
          <ac:spMkLst>
            <pc:docMk/>
            <pc:sldMk cId="3186179569" sldId="314"/>
            <ac:spMk id="3" creationId="{0B4CADEF-20EC-2B82-E184-4DE57EF620FE}"/>
          </ac:spMkLst>
        </pc:spChg>
        <pc:picChg chg="add mod">
          <ac:chgData name="Michael Dorsey" userId="55fe7d32-ca7a-42b8-bfd4-8c73c44449d5" providerId="ADAL" clId="{541BE09B-AA64-4B33-8D76-B1B77505133E}" dt="2024-02-26T16:46:25.214" v="4193" actId="1076"/>
          <ac:picMkLst>
            <pc:docMk/>
            <pc:sldMk cId="3186179569" sldId="314"/>
            <ac:picMk id="5" creationId="{85DBD6EC-4E12-93C8-FC57-DC41AA50C13C}"/>
          </ac:picMkLst>
        </pc:picChg>
      </pc:sldChg>
      <pc:sldChg chg="addSp modSp add mod">
        <pc:chgData name="Michael Dorsey" userId="55fe7d32-ca7a-42b8-bfd4-8c73c44449d5" providerId="ADAL" clId="{541BE09B-AA64-4B33-8D76-B1B77505133E}" dt="2024-02-26T19:28:37.870" v="4985"/>
        <pc:sldMkLst>
          <pc:docMk/>
          <pc:sldMk cId="2528660855" sldId="315"/>
        </pc:sldMkLst>
        <pc:spChg chg="mod">
          <ac:chgData name="Michael Dorsey" userId="55fe7d32-ca7a-42b8-bfd4-8c73c44449d5" providerId="ADAL" clId="{541BE09B-AA64-4B33-8D76-B1B77505133E}" dt="2024-02-26T19:28:37.870" v="4985"/>
          <ac:spMkLst>
            <pc:docMk/>
            <pc:sldMk cId="2528660855" sldId="315"/>
            <ac:spMk id="3" creationId="{A9B34EF8-C354-F748-FFDE-7729CDBEEAEF}"/>
          </ac:spMkLst>
        </pc:spChg>
        <pc:picChg chg="add mod">
          <ac:chgData name="Michael Dorsey" userId="55fe7d32-ca7a-42b8-bfd4-8c73c44449d5" providerId="ADAL" clId="{541BE09B-AA64-4B33-8D76-B1B77505133E}" dt="2024-02-26T16:50:37.206" v="4347" actId="1076"/>
          <ac:picMkLst>
            <pc:docMk/>
            <pc:sldMk cId="2528660855" sldId="315"/>
            <ac:picMk id="5" creationId="{7DF0A2B2-A3D9-1308-985E-A53378752682}"/>
          </ac:picMkLst>
        </pc:picChg>
      </pc:sldChg>
      <pc:sldChg chg="modSp new mod">
        <pc:chgData name="Michael Dorsey" userId="55fe7d32-ca7a-42b8-bfd4-8c73c44449d5" providerId="ADAL" clId="{541BE09B-AA64-4B33-8D76-B1B77505133E}" dt="2024-02-26T17:50:48.672" v="4926" actId="20577"/>
        <pc:sldMkLst>
          <pc:docMk/>
          <pc:sldMk cId="3611620986" sldId="316"/>
        </pc:sldMkLst>
        <pc:spChg chg="mod">
          <ac:chgData name="Michael Dorsey" userId="55fe7d32-ca7a-42b8-bfd4-8c73c44449d5" providerId="ADAL" clId="{541BE09B-AA64-4B33-8D76-B1B77505133E}" dt="2024-02-26T17:50:48.672" v="4926" actId="20577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541BE09B-AA64-4B33-8D76-B1B77505133E}" dt="2024-02-26T17:50:34.862" v="4919" actId="20577"/>
          <ac:spMkLst>
            <pc:docMk/>
            <pc:sldMk cId="3611620986" sldId="316"/>
            <ac:spMk id="3" creationId="{6A5E153B-5D09-C48A-EF49-9894B9692FC2}"/>
          </ac:spMkLst>
        </pc:spChg>
      </pc:sldChg>
    </pc:docChg>
  </pc:docChgLst>
  <pc:docChgLst>
    <pc:chgData name="Michael Dorsey" userId="55fe7d32-ca7a-42b8-bfd4-8c73c44449d5" providerId="ADAL" clId="{F12D4A98-6349-4917-9D5F-34CD8964B7D8}"/>
    <pc:docChg chg="undo custSel addSld delSld modSld sldOrd">
      <pc:chgData name="Michael Dorsey" userId="55fe7d32-ca7a-42b8-bfd4-8c73c44449d5" providerId="ADAL" clId="{F12D4A98-6349-4917-9D5F-34CD8964B7D8}" dt="2024-03-06T19:20:58.784" v="7368" actId="33524"/>
      <pc:docMkLst>
        <pc:docMk/>
      </pc:docMkLst>
      <pc:sldChg chg="modSp mod">
        <pc:chgData name="Michael Dorsey" userId="55fe7d32-ca7a-42b8-bfd4-8c73c44449d5" providerId="ADAL" clId="{F12D4A98-6349-4917-9D5F-34CD8964B7D8}" dt="2024-03-05T20:32:09.643" v="27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F12D4A98-6349-4917-9D5F-34CD8964B7D8}" dt="2024-03-05T20:32:09.643" v="27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F12D4A98-6349-4917-9D5F-34CD8964B7D8}" dt="2024-03-05T21:13:56.495" v="951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F12D4A98-6349-4917-9D5F-34CD8964B7D8}" dt="2024-03-05T21:13:56.495" v="951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F12D4A98-6349-4917-9D5F-34CD8964B7D8}" dt="2024-03-05T20:30:53.257" v="0" actId="47"/>
        <pc:sldMkLst>
          <pc:docMk/>
          <pc:sldMk cId="2604907926" sldId="291"/>
        </pc:sldMkLst>
      </pc:sldChg>
      <pc:sldChg chg="del">
        <pc:chgData name="Michael Dorsey" userId="55fe7d32-ca7a-42b8-bfd4-8c73c44449d5" providerId="ADAL" clId="{F12D4A98-6349-4917-9D5F-34CD8964B7D8}" dt="2024-03-05T20:30:53.791" v="1" actId="47"/>
        <pc:sldMkLst>
          <pc:docMk/>
          <pc:sldMk cId="54010537" sldId="292"/>
        </pc:sldMkLst>
      </pc:sldChg>
      <pc:sldChg chg="del">
        <pc:chgData name="Michael Dorsey" userId="55fe7d32-ca7a-42b8-bfd4-8c73c44449d5" providerId="ADAL" clId="{F12D4A98-6349-4917-9D5F-34CD8964B7D8}" dt="2024-03-05T20:30:54.262" v="2" actId="47"/>
        <pc:sldMkLst>
          <pc:docMk/>
          <pc:sldMk cId="2176927752" sldId="293"/>
        </pc:sldMkLst>
      </pc:sldChg>
      <pc:sldChg chg="del">
        <pc:chgData name="Michael Dorsey" userId="55fe7d32-ca7a-42b8-bfd4-8c73c44449d5" providerId="ADAL" clId="{F12D4A98-6349-4917-9D5F-34CD8964B7D8}" dt="2024-03-05T20:30:54.633" v="3" actId="47"/>
        <pc:sldMkLst>
          <pc:docMk/>
          <pc:sldMk cId="101768184" sldId="294"/>
        </pc:sldMkLst>
      </pc:sldChg>
      <pc:sldChg chg="del">
        <pc:chgData name="Michael Dorsey" userId="55fe7d32-ca7a-42b8-bfd4-8c73c44449d5" providerId="ADAL" clId="{F12D4A98-6349-4917-9D5F-34CD8964B7D8}" dt="2024-03-05T20:30:56.905" v="10" actId="47"/>
        <pc:sldMkLst>
          <pc:docMk/>
          <pc:sldMk cId="1288924124" sldId="295"/>
        </pc:sldMkLst>
      </pc:sldChg>
      <pc:sldChg chg="del">
        <pc:chgData name="Michael Dorsey" userId="55fe7d32-ca7a-42b8-bfd4-8c73c44449d5" providerId="ADAL" clId="{F12D4A98-6349-4917-9D5F-34CD8964B7D8}" dt="2024-03-05T20:30:55.010" v="4" actId="47"/>
        <pc:sldMkLst>
          <pc:docMk/>
          <pc:sldMk cId="889530241" sldId="296"/>
        </pc:sldMkLst>
      </pc:sldChg>
      <pc:sldChg chg="del">
        <pc:chgData name="Michael Dorsey" userId="55fe7d32-ca7a-42b8-bfd4-8c73c44449d5" providerId="ADAL" clId="{F12D4A98-6349-4917-9D5F-34CD8964B7D8}" dt="2024-03-05T20:30:55.382" v="5" actId="47"/>
        <pc:sldMkLst>
          <pc:docMk/>
          <pc:sldMk cId="2246413014" sldId="297"/>
        </pc:sldMkLst>
      </pc:sldChg>
      <pc:sldChg chg="del">
        <pc:chgData name="Michael Dorsey" userId="55fe7d32-ca7a-42b8-bfd4-8c73c44449d5" providerId="ADAL" clId="{F12D4A98-6349-4917-9D5F-34CD8964B7D8}" dt="2024-03-05T20:30:55.682" v="6" actId="47"/>
        <pc:sldMkLst>
          <pc:docMk/>
          <pc:sldMk cId="1851770655" sldId="298"/>
        </pc:sldMkLst>
      </pc:sldChg>
      <pc:sldChg chg="del">
        <pc:chgData name="Michael Dorsey" userId="55fe7d32-ca7a-42b8-bfd4-8c73c44449d5" providerId="ADAL" clId="{F12D4A98-6349-4917-9D5F-34CD8964B7D8}" dt="2024-03-05T20:30:55.988" v="7" actId="47"/>
        <pc:sldMkLst>
          <pc:docMk/>
          <pc:sldMk cId="409102076" sldId="299"/>
        </pc:sldMkLst>
      </pc:sldChg>
      <pc:sldChg chg="del">
        <pc:chgData name="Michael Dorsey" userId="55fe7d32-ca7a-42b8-bfd4-8c73c44449d5" providerId="ADAL" clId="{F12D4A98-6349-4917-9D5F-34CD8964B7D8}" dt="2024-03-05T20:30:56.278" v="8" actId="47"/>
        <pc:sldMkLst>
          <pc:docMk/>
          <pc:sldMk cId="936808202" sldId="300"/>
        </pc:sldMkLst>
      </pc:sldChg>
      <pc:sldChg chg="del">
        <pc:chgData name="Michael Dorsey" userId="55fe7d32-ca7a-42b8-bfd4-8c73c44449d5" providerId="ADAL" clId="{F12D4A98-6349-4917-9D5F-34CD8964B7D8}" dt="2024-03-05T20:30:56.574" v="9" actId="47"/>
        <pc:sldMkLst>
          <pc:docMk/>
          <pc:sldMk cId="2703858046" sldId="301"/>
        </pc:sldMkLst>
      </pc:sldChg>
      <pc:sldChg chg="del">
        <pc:chgData name="Michael Dorsey" userId="55fe7d32-ca7a-42b8-bfd4-8c73c44449d5" providerId="ADAL" clId="{F12D4A98-6349-4917-9D5F-34CD8964B7D8}" dt="2024-03-05T20:30:57.293" v="11" actId="47"/>
        <pc:sldMkLst>
          <pc:docMk/>
          <pc:sldMk cId="1259637156" sldId="303"/>
        </pc:sldMkLst>
      </pc:sldChg>
      <pc:sldChg chg="del">
        <pc:chgData name="Michael Dorsey" userId="55fe7d32-ca7a-42b8-bfd4-8c73c44449d5" providerId="ADAL" clId="{F12D4A98-6349-4917-9D5F-34CD8964B7D8}" dt="2024-03-05T20:30:58.030" v="13" actId="47"/>
        <pc:sldMkLst>
          <pc:docMk/>
          <pc:sldMk cId="2931061592" sldId="304"/>
        </pc:sldMkLst>
      </pc:sldChg>
      <pc:sldChg chg="del">
        <pc:chgData name="Michael Dorsey" userId="55fe7d32-ca7a-42b8-bfd4-8c73c44449d5" providerId="ADAL" clId="{F12D4A98-6349-4917-9D5F-34CD8964B7D8}" dt="2024-03-05T20:30:57.633" v="12" actId="47"/>
        <pc:sldMkLst>
          <pc:docMk/>
          <pc:sldMk cId="1426765381" sldId="305"/>
        </pc:sldMkLst>
      </pc:sldChg>
      <pc:sldChg chg="del">
        <pc:chgData name="Michael Dorsey" userId="55fe7d32-ca7a-42b8-bfd4-8c73c44449d5" providerId="ADAL" clId="{F12D4A98-6349-4917-9D5F-34CD8964B7D8}" dt="2024-03-05T20:30:58.395" v="14" actId="47"/>
        <pc:sldMkLst>
          <pc:docMk/>
          <pc:sldMk cId="1607513078" sldId="306"/>
        </pc:sldMkLst>
      </pc:sldChg>
      <pc:sldChg chg="del">
        <pc:chgData name="Michael Dorsey" userId="55fe7d32-ca7a-42b8-bfd4-8c73c44449d5" providerId="ADAL" clId="{F12D4A98-6349-4917-9D5F-34CD8964B7D8}" dt="2024-03-05T20:30:58.751" v="15" actId="47"/>
        <pc:sldMkLst>
          <pc:docMk/>
          <pc:sldMk cId="667358199" sldId="307"/>
        </pc:sldMkLst>
      </pc:sldChg>
      <pc:sldChg chg="addSp modSp mod">
        <pc:chgData name="Michael Dorsey" userId="55fe7d32-ca7a-42b8-bfd4-8c73c44449d5" providerId="ADAL" clId="{F12D4A98-6349-4917-9D5F-34CD8964B7D8}" dt="2024-03-05T21:32:57.902" v="1420" actId="20577"/>
        <pc:sldMkLst>
          <pc:docMk/>
          <pc:sldMk cId="3234328989" sldId="308"/>
        </pc:sldMkLst>
        <pc:spChg chg="mod">
          <ac:chgData name="Michael Dorsey" userId="55fe7d32-ca7a-42b8-bfd4-8c73c44449d5" providerId="ADAL" clId="{F12D4A98-6349-4917-9D5F-34CD8964B7D8}" dt="2024-03-05T21:32:57.902" v="1420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F12D4A98-6349-4917-9D5F-34CD8964B7D8}" dt="2024-03-05T21:31:09.756" v="1410" actId="20577"/>
          <ac:spMkLst>
            <pc:docMk/>
            <pc:sldMk cId="3234328989" sldId="308"/>
            <ac:spMk id="3" creationId="{414CC325-541B-A203-6D71-FF54D251D308}"/>
          </ac:spMkLst>
        </pc:spChg>
        <pc:picChg chg="add mod">
          <ac:chgData name="Michael Dorsey" userId="55fe7d32-ca7a-42b8-bfd4-8c73c44449d5" providerId="ADAL" clId="{F12D4A98-6349-4917-9D5F-34CD8964B7D8}" dt="2024-03-05T21:28:16.835" v="1185"/>
          <ac:picMkLst>
            <pc:docMk/>
            <pc:sldMk cId="3234328989" sldId="308"/>
            <ac:picMk id="4" creationId="{D3D7B72A-E778-931F-07E1-1C3E0D35025D}"/>
          </ac:picMkLst>
        </pc:picChg>
      </pc:sldChg>
      <pc:sldChg chg="addSp modSp new mod">
        <pc:chgData name="Michael Dorsey" userId="55fe7d32-ca7a-42b8-bfd4-8c73c44449d5" providerId="ADAL" clId="{F12D4A98-6349-4917-9D5F-34CD8964B7D8}" dt="2024-03-05T20:47:43.813" v="256" actId="1076"/>
        <pc:sldMkLst>
          <pc:docMk/>
          <pc:sldMk cId="277020944" sldId="309"/>
        </pc:sldMkLst>
        <pc:spChg chg="mod">
          <ac:chgData name="Michael Dorsey" userId="55fe7d32-ca7a-42b8-bfd4-8c73c44449d5" providerId="ADAL" clId="{F12D4A98-6349-4917-9D5F-34CD8964B7D8}" dt="2024-03-05T20:42:36.028" v="73" actId="20577"/>
          <ac:spMkLst>
            <pc:docMk/>
            <pc:sldMk cId="277020944" sldId="309"/>
            <ac:spMk id="2" creationId="{793BD3E3-ACFA-CAD2-1FD6-01674C245B12}"/>
          </ac:spMkLst>
        </pc:spChg>
        <pc:spChg chg="mod">
          <ac:chgData name="Michael Dorsey" userId="55fe7d32-ca7a-42b8-bfd4-8c73c44449d5" providerId="ADAL" clId="{F12D4A98-6349-4917-9D5F-34CD8964B7D8}" dt="2024-03-05T20:47:39.317" v="255" actId="20577"/>
          <ac:spMkLst>
            <pc:docMk/>
            <pc:sldMk cId="277020944" sldId="309"/>
            <ac:spMk id="3" creationId="{E86A2CA9-89CC-FC22-4CFA-F3A2DC3E9203}"/>
          </ac:spMkLst>
        </pc:spChg>
        <pc:picChg chg="add mod">
          <ac:chgData name="Michael Dorsey" userId="55fe7d32-ca7a-42b8-bfd4-8c73c44449d5" providerId="ADAL" clId="{F12D4A98-6349-4917-9D5F-34CD8964B7D8}" dt="2024-03-05T20:47:43.813" v="256" actId="1076"/>
          <ac:picMkLst>
            <pc:docMk/>
            <pc:sldMk cId="277020944" sldId="309"/>
            <ac:picMk id="5" creationId="{57DE4EE3-BAA6-5D38-6659-379CF30953D4}"/>
          </ac:picMkLst>
        </pc:picChg>
      </pc:sldChg>
      <pc:sldChg chg="modSp new del mod">
        <pc:chgData name="Michael Dorsey" userId="55fe7d32-ca7a-42b8-bfd4-8c73c44449d5" providerId="ADAL" clId="{F12D4A98-6349-4917-9D5F-34CD8964B7D8}" dt="2024-03-05T21:08:57.614" v="928" actId="47"/>
        <pc:sldMkLst>
          <pc:docMk/>
          <pc:sldMk cId="3199057200" sldId="310"/>
        </pc:sldMkLst>
        <pc:spChg chg="mod">
          <ac:chgData name="Michael Dorsey" userId="55fe7d32-ca7a-42b8-bfd4-8c73c44449d5" providerId="ADAL" clId="{F12D4A98-6349-4917-9D5F-34CD8964B7D8}" dt="2024-03-05T21:07:56.037" v="824"/>
          <ac:spMkLst>
            <pc:docMk/>
            <pc:sldMk cId="3199057200" sldId="310"/>
            <ac:spMk id="2" creationId="{35891519-46C2-4742-1189-0A9EAD57737D}"/>
          </ac:spMkLst>
        </pc:spChg>
        <pc:spChg chg="mod">
          <ac:chgData name="Michael Dorsey" userId="55fe7d32-ca7a-42b8-bfd4-8c73c44449d5" providerId="ADAL" clId="{F12D4A98-6349-4917-9D5F-34CD8964B7D8}" dt="2024-03-05T21:08:22.677" v="927" actId="6549"/>
          <ac:spMkLst>
            <pc:docMk/>
            <pc:sldMk cId="3199057200" sldId="310"/>
            <ac:spMk id="3" creationId="{9CCDA8BE-7437-ECF5-C9C0-BBC6345CB61E}"/>
          </ac:spMkLst>
        </pc:spChg>
      </pc:sldChg>
      <pc:sldChg chg="new del">
        <pc:chgData name="Michael Dorsey" userId="55fe7d32-ca7a-42b8-bfd4-8c73c44449d5" providerId="ADAL" clId="{F12D4A98-6349-4917-9D5F-34CD8964B7D8}" dt="2024-03-05T21:07:49.763" v="823" actId="47"/>
        <pc:sldMkLst>
          <pc:docMk/>
          <pc:sldMk cId="3712890084" sldId="311"/>
        </pc:sldMkLst>
      </pc:sldChg>
      <pc:sldChg chg="addSp delSp modSp add mod">
        <pc:chgData name="Michael Dorsey" userId="55fe7d32-ca7a-42b8-bfd4-8c73c44449d5" providerId="ADAL" clId="{F12D4A98-6349-4917-9D5F-34CD8964B7D8}" dt="2024-03-05T20:52:07.700" v="363" actId="1076"/>
        <pc:sldMkLst>
          <pc:docMk/>
          <pc:sldMk cId="3657689025" sldId="312"/>
        </pc:sldMkLst>
        <pc:spChg chg="mod">
          <ac:chgData name="Michael Dorsey" userId="55fe7d32-ca7a-42b8-bfd4-8c73c44449d5" providerId="ADAL" clId="{F12D4A98-6349-4917-9D5F-34CD8964B7D8}" dt="2024-03-05T20:51:46.129" v="354" actId="20577"/>
          <ac:spMkLst>
            <pc:docMk/>
            <pc:sldMk cId="3657689025" sldId="312"/>
            <ac:spMk id="3" creationId="{8D7EF619-CFB7-FFBD-C74E-B566D38F8A7E}"/>
          </ac:spMkLst>
        </pc:spChg>
        <pc:picChg chg="del mod">
          <ac:chgData name="Michael Dorsey" userId="55fe7d32-ca7a-42b8-bfd4-8c73c44449d5" providerId="ADAL" clId="{F12D4A98-6349-4917-9D5F-34CD8964B7D8}" dt="2024-03-05T20:49:54.061" v="263" actId="478"/>
          <ac:picMkLst>
            <pc:docMk/>
            <pc:sldMk cId="3657689025" sldId="312"/>
            <ac:picMk id="5" creationId="{8AB4A9C3-4DC0-C312-750F-3D37A66D8D52}"/>
          </ac:picMkLst>
        </pc:picChg>
        <pc:picChg chg="add mod">
          <ac:chgData name="Michael Dorsey" userId="55fe7d32-ca7a-42b8-bfd4-8c73c44449d5" providerId="ADAL" clId="{F12D4A98-6349-4917-9D5F-34CD8964B7D8}" dt="2024-03-05T20:50:57.314" v="319" actId="1076"/>
          <ac:picMkLst>
            <pc:docMk/>
            <pc:sldMk cId="3657689025" sldId="312"/>
            <ac:picMk id="6" creationId="{1BE57502-3E42-EBAE-9B55-3F8283982107}"/>
          </ac:picMkLst>
        </pc:picChg>
        <pc:picChg chg="add mod">
          <ac:chgData name="Michael Dorsey" userId="55fe7d32-ca7a-42b8-bfd4-8c73c44449d5" providerId="ADAL" clId="{F12D4A98-6349-4917-9D5F-34CD8964B7D8}" dt="2024-03-05T20:50:54.069" v="318" actId="14100"/>
          <ac:picMkLst>
            <pc:docMk/>
            <pc:sldMk cId="3657689025" sldId="312"/>
            <ac:picMk id="8" creationId="{9B04C118-AEA9-F87D-C498-8DE4B34F3EDE}"/>
          </ac:picMkLst>
        </pc:picChg>
        <pc:picChg chg="add mod">
          <ac:chgData name="Michael Dorsey" userId="55fe7d32-ca7a-42b8-bfd4-8c73c44449d5" providerId="ADAL" clId="{F12D4A98-6349-4917-9D5F-34CD8964B7D8}" dt="2024-03-05T20:52:07.700" v="363" actId="1076"/>
          <ac:picMkLst>
            <pc:docMk/>
            <pc:sldMk cId="3657689025" sldId="312"/>
            <ac:picMk id="10" creationId="{811E6F01-3CD5-9B42-A03F-D09642CA6C00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1:02:36.990" v="822" actId="20577"/>
        <pc:sldMkLst>
          <pc:docMk/>
          <pc:sldMk cId="1602756091" sldId="313"/>
        </pc:sldMkLst>
        <pc:spChg chg="mod">
          <ac:chgData name="Michael Dorsey" userId="55fe7d32-ca7a-42b8-bfd4-8c73c44449d5" providerId="ADAL" clId="{F12D4A98-6349-4917-9D5F-34CD8964B7D8}" dt="2024-03-05T21:02:36.990" v="822" actId="20577"/>
          <ac:spMkLst>
            <pc:docMk/>
            <pc:sldMk cId="1602756091" sldId="313"/>
            <ac:spMk id="3" creationId="{1111A40B-4358-9EE2-EDAA-E64C8CFDFA1A}"/>
          </ac:spMkLst>
        </pc:spChg>
        <pc:spChg chg="add">
          <ac:chgData name="Michael Dorsey" userId="55fe7d32-ca7a-42b8-bfd4-8c73c44449d5" providerId="ADAL" clId="{F12D4A98-6349-4917-9D5F-34CD8964B7D8}" dt="2024-03-05T20:53:16.312" v="445"/>
          <ac:spMkLst>
            <pc:docMk/>
            <pc:sldMk cId="1602756091" sldId="313"/>
            <ac:spMk id="4" creationId="{E1042294-C38C-9868-B25F-DF993224525E}"/>
          </ac:spMkLst>
        </pc:spChg>
        <pc:picChg chg="del">
          <ac:chgData name="Michael Dorsey" userId="55fe7d32-ca7a-42b8-bfd4-8c73c44449d5" providerId="ADAL" clId="{F12D4A98-6349-4917-9D5F-34CD8964B7D8}" dt="2024-03-05T20:52:59.888" v="366" actId="478"/>
          <ac:picMkLst>
            <pc:docMk/>
            <pc:sldMk cId="1602756091" sldId="313"/>
            <ac:picMk id="6" creationId="{447417D3-B972-C691-5801-6BA06064F899}"/>
          </ac:picMkLst>
        </pc:picChg>
        <pc:picChg chg="add mod">
          <ac:chgData name="Michael Dorsey" userId="55fe7d32-ca7a-42b8-bfd4-8c73c44449d5" providerId="ADAL" clId="{F12D4A98-6349-4917-9D5F-34CD8964B7D8}" dt="2024-03-05T20:55:46.013" v="528" actId="1076"/>
          <ac:picMkLst>
            <pc:docMk/>
            <pc:sldMk cId="1602756091" sldId="313"/>
            <ac:picMk id="7" creationId="{B8A5F562-7408-A3C6-B7A8-E99EB23009A0}"/>
          </ac:picMkLst>
        </pc:picChg>
        <pc:picChg chg="del">
          <ac:chgData name="Michael Dorsey" userId="55fe7d32-ca7a-42b8-bfd4-8c73c44449d5" providerId="ADAL" clId="{F12D4A98-6349-4917-9D5F-34CD8964B7D8}" dt="2024-03-05T20:53:00.328" v="367" actId="478"/>
          <ac:picMkLst>
            <pc:docMk/>
            <pc:sldMk cId="1602756091" sldId="313"/>
            <ac:picMk id="8" creationId="{6D0EA91A-C978-5748-B672-24127D43CD0E}"/>
          </ac:picMkLst>
        </pc:picChg>
        <pc:picChg chg="del">
          <ac:chgData name="Michael Dorsey" userId="55fe7d32-ca7a-42b8-bfd4-8c73c44449d5" providerId="ADAL" clId="{F12D4A98-6349-4917-9D5F-34CD8964B7D8}" dt="2024-03-05T20:52:59.202" v="365" actId="478"/>
          <ac:picMkLst>
            <pc:docMk/>
            <pc:sldMk cId="1602756091" sldId="313"/>
            <ac:picMk id="10" creationId="{B7E82612-9BD2-2174-80E8-E81108D0FFAB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5T20:59:15.987" v="799" actId="1076"/>
        <pc:sldMkLst>
          <pc:docMk/>
          <pc:sldMk cId="1516015536" sldId="314"/>
        </pc:sldMkLst>
        <pc:spChg chg="mod">
          <ac:chgData name="Michael Dorsey" userId="55fe7d32-ca7a-42b8-bfd4-8c73c44449d5" providerId="ADAL" clId="{F12D4A98-6349-4917-9D5F-34CD8964B7D8}" dt="2024-03-05T20:59:11.880" v="798" actId="20577"/>
          <ac:spMkLst>
            <pc:docMk/>
            <pc:sldMk cId="1516015536" sldId="314"/>
            <ac:spMk id="3" creationId="{4B6055AA-D6B4-E9C2-B742-0FCE944FCDD4}"/>
          </ac:spMkLst>
        </pc:spChg>
        <pc:picChg chg="add mod">
          <ac:chgData name="Michael Dorsey" userId="55fe7d32-ca7a-42b8-bfd4-8c73c44449d5" providerId="ADAL" clId="{F12D4A98-6349-4917-9D5F-34CD8964B7D8}" dt="2024-03-05T20:59:15.987" v="799" actId="1076"/>
          <ac:picMkLst>
            <pc:docMk/>
            <pc:sldMk cId="1516015536" sldId="314"/>
            <ac:picMk id="5" creationId="{89C0F053-00C9-DDF2-CF39-26BC3F515E9E}"/>
          </ac:picMkLst>
        </pc:picChg>
        <pc:picChg chg="del">
          <ac:chgData name="Michael Dorsey" userId="55fe7d32-ca7a-42b8-bfd4-8c73c44449d5" providerId="ADAL" clId="{F12D4A98-6349-4917-9D5F-34CD8964B7D8}" dt="2024-03-05T20:57:03.502" v="542" actId="478"/>
          <ac:picMkLst>
            <pc:docMk/>
            <pc:sldMk cId="1516015536" sldId="314"/>
            <ac:picMk id="7" creationId="{1E868C77-9BD0-7F77-859E-75798084225A}"/>
          </ac:picMkLst>
        </pc:picChg>
      </pc:sldChg>
      <pc:sldChg chg="modSp new mod">
        <pc:chgData name="Michael Dorsey" userId="55fe7d32-ca7a-42b8-bfd4-8c73c44449d5" providerId="ADAL" clId="{F12D4A98-6349-4917-9D5F-34CD8964B7D8}" dt="2024-03-05T21:36:06.823" v="2449" actId="6549"/>
        <pc:sldMkLst>
          <pc:docMk/>
          <pc:sldMk cId="306889340" sldId="315"/>
        </pc:sldMkLst>
        <pc:spChg chg="mod">
          <ac:chgData name="Michael Dorsey" userId="55fe7d32-ca7a-42b8-bfd4-8c73c44449d5" providerId="ADAL" clId="{F12D4A98-6349-4917-9D5F-34CD8964B7D8}" dt="2024-03-05T21:33:02.961" v="1430" actId="20577"/>
          <ac:spMkLst>
            <pc:docMk/>
            <pc:sldMk cId="306889340" sldId="315"/>
            <ac:spMk id="2" creationId="{2982CA9E-975E-1F01-2F23-262FA21EF083}"/>
          </ac:spMkLst>
        </pc:spChg>
        <pc:spChg chg="mod">
          <ac:chgData name="Michael Dorsey" userId="55fe7d32-ca7a-42b8-bfd4-8c73c44449d5" providerId="ADAL" clId="{F12D4A98-6349-4917-9D5F-34CD8964B7D8}" dt="2024-03-05T21:36:06.823" v="2449" actId="6549"/>
          <ac:spMkLst>
            <pc:docMk/>
            <pc:sldMk cId="306889340" sldId="315"/>
            <ac:spMk id="3" creationId="{3016F28C-1290-8DAE-9AA4-0DA47AAB04D3}"/>
          </ac:spMkLst>
        </pc:spChg>
      </pc:sldChg>
      <pc:sldChg chg="modSp new mod">
        <pc:chgData name="Michael Dorsey" userId="55fe7d32-ca7a-42b8-bfd4-8c73c44449d5" providerId="ADAL" clId="{F12D4A98-6349-4917-9D5F-34CD8964B7D8}" dt="2024-03-06T16:59:58.285" v="5941" actId="6549"/>
        <pc:sldMkLst>
          <pc:docMk/>
          <pc:sldMk cId="1488781557" sldId="316"/>
        </pc:sldMkLst>
        <pc:spChg chg="mod">
          <ac:chgData name="Michael Dorsey" userId="55fe7d32-ca7a-42b8-bfd4-8c73c44449d5" providerId="ADAL" clId="{F12D4A98-6349-4917-9D5F-34CD8964B7D8}" dt="2024-03-05T21:40:58.534" v="2494" actId="6549"/>
          <ac:spMkLst>
            <pc:docMk/>
            <pc:sldMk cId="1488781557" sldId="316"/>
            <ac:spMk id="2" creationId="{E6C64088-80E2-8DCF-7CD5-CC02D56D786A}"/>
          </ac:spMkLst>
        </pc:spChg>
        <pc:spChg chg="mod">
          <ac:chgData name="Michael Dorsey" userId="55fe7d32-ca7a-42b8-bfd4-8c73c44449d5" providerId="ADAL" clId="{F12D4A98-6349-4917-9D5F-34CD8964B7D8}" dt="2024-03-06T16:59:58.285" v="5941" actId="6549"/>
          <ac:spMkLst>
            <pc:docMk/>
            <pc:sldMk cId="1488781557" sldId="316"/>
            <ac:spMk id="3" creationId="{5D11167F-98BD-B1B2-555B-54E2F582340D}"/>
          </ac:spMkLst>
        </pc:spChg>
      </pc:sldChg>
      <pc:sldChg chg="modSp new mod">
        <pc:chgData name="Michael Dorsey" userId="55fe7d32-ca7a-42b8-bfd4-8c73c44449d5" providerId="ADAL" clId="{F12D4A98-6349-4917-9D5F-34CD8964B7D8}" dt="2024-03-06T16:58:09.386" v="5834" actId="115"/>
        <pc:sldMkLst>
          <pc:docMk/>
          <pc:sldMk cId="2289367713" sldId="317"/>
        </pc:sldMkLst>
        <pc:spChg chg="mod">
          <ac:chgData name="Michael Dorsey" userId="55fe7d32-ca7a-42b8-bfd4-8c73c44449d5" providerId="ADAL" clId="{F12D4A98-6349-4917-9D5F-34CD8964B7D8}" dt="2024-03-05T21:43:42.805" v="2567" actId="20577"/>
          <ac:spMkLst>
            <pc:docMk/>
            <pc:sldMk cId="2289367713" sldId="317"/>
            <ac:spMk id="2" creationId="{1D1AF9C7-3C17-4724-9E4C-35FF673F2F6B}"/>
          </ac:spMkLst>
        </pc:spChg>
        <pc:spChg chg="mod">
          <ac:chgData name="Michael Dorsey" userId="55fe7d32-ca7a-42b8-bfd4-8c73c44449d5" providerId="ADAL" clId="{F12D4A98-6349-4917-9D5F-34CD8964B7D8}" dt="2024-03-06T16:58:09.386" v="5834" actId="115"/>
          <ac:spMkLst>
            <pc:docMk/>
            <pc:sldMk cId="2289367713" sldId="317"/>
            <ac:spMk id="3" creationId="{5DF61CDC-08AA-0A23-CB64-6EA5B8CC9E71}"/>
          </ac:spMkLst>
        </pc:spChg>
      </pc:sldChg>
      <pc:sldChg chg="addSp delSp modSp add mod modClrScheme chgLayout">
        <pc:chgData name="Michael Dorsey" userId="55fe7d32-ca7a-42b8-bfd4-8c73c44449d5" providerId="ADAL" clId="{F12D4A98-6349-4917-9D5F-34CD8964B7D8}" dt="2024-03-06T17:02:52.475" v="6025" actId="207"/>
        <pc:sldMkLst>
          <pc:docMk/>
          <pc:sldMk cId="19891528" sldId="318"/>
        </pc:sldMkLst>
        <pc:spChg chg="mod or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2" creationId="{66AD0F1A-B474-8CB8-A081-3000CD74190E}"/>
          </ac:spMkLst>
        </pc:spChg>
        <pc:spChg chg="mod ord">
          <ac:chgData name="Michael Dorsey" userId="55fe7d32-ca7a-42b8-bfd4-8c73c44449d5" providerId="ADAL" clId="{F12D4A98-6349-4917-9D5F-34CD8964B7D8}" dt="2024-03-06T17:02:52.475" v="6025" actId="207"/>
          <ac:spMkLst>
            <pc:docMk/>
            <pc:sldMk cId="19891528" sldId="318"/>
            <ac:spMk id="3" creationId="{BA31A74C-7F7D-494E-FF9B-4AA12C3CEF7D}"/>
          </ac:spMkLst>
        </pc:spChg>
        <pc:spChg chg="add del mod ord">
          <ac:chgData name="Michael Dorsey" userId="55fe7d32-ca7a-42b8-bfd4-8c73c44449d5" providerId="ADAL" clId="{F12D4A98-6349-4917-9D5F-34CD8964B7D8}" dt="2024-03-05T21:54:17.222" v="3826" actId="478"/>
          <ac:spMkLst>
            <pc:docMk/>
            <pc:sldMk cId="19891528" sldId="318"/>
            <ac:spMk id="4" creationId="{08FCE3D9-2E6A-00A0-E276-71F2DA2F6C61}"/>
          </ac:spMkLst>
        </pc:spChg>
        <pc:spChg chg="add del mod">
          <ac:chgData name="Michael Dorsey" userId="55fe7d32-ca7a-42b8-bfd4-8c73c44449d5" providerId="ADAL" clId="{F12D4A98-6349-4917-9D5F-34CD8964B7D8}" dt="2024-03-05T21:54:21.568" v="3827" actId="700"/>
          <ac:spMkLst>
            <pc:docMk/>
            <pc:sldMk cId="19891528" sldId="318"/>
            <ac:spMk id="6" creationId="{8860630F-0BAF-8FA0-7091-B5CEC1BA1475}"/>
          </ac:spMkLst>
        </pc:spChg>
      </pc:sldChg>
      <pc:sldChg chg="modSp new mod">
        <pc:chgData name="Michael Dorsey" userId="55fe7d32-ca7a-42b8-bfd4-8c73c44449d5" providerId="ADAL" clId="{F12D4A98-6349-4917-9D5F-34CD8964B7D8}" dt="2024-03-06T16:24:48.585" v="4312" actId="20577"/>
        <pc:sldMkLst>
          <pc:docMk/>
          <pc:sldMk cId="1226548119" sldId="319"/>
        </pc:sldMkLst>
        <pc:spChg chg="mod">
          <ac:chgData name="Michael Dorsey" userId="55fe7d32-ca7a-42b8-bfd4-8c73c44449d5" providerId="ADAL" clId="{F12D4A98-6349-4917-9D5F-34CD8964B7D8}" dt="2024-03-05T21:55:33.286" v="3852" actId="20577"/>
          <ac:spMkLst>
            <pc:docMk/>
            <pc:sldMk cId="1226548119" sldId="319"/>
            <ac:spMk id="2" creationId="{86851D1C-7AD8-CC4F-776B-1241E38065F3}"/>
          </ac:spMkLst>
        </pc:spChg>
        <pc:spChg chg="mod">
          <ac:chgData name="Michael Dorsey" userId="55fe7d32-ca7a-42b8-bfd4-8c73c44449d5" providerId="ADAL" clId="{F12D4A98-6349-4917-9D5F-34CD8964B7D8}" dt="2024-03-06T16:24:48.585" v="4312" actId="20577"/>
          <ac:spMkLst>
            <pc:docMk/>
            <pc:sldMk cId="1226548119" sldId="319"/>
            <ac:spMk id="3" creationId="{AA65125A-7362-0E11-2584-6BACB4E2F593}"/>
          </ac:spMkLst>
        </pc:spChg>
      </pc:sldChg>
      <pc:sldChg chg="modSp new mod">
        <pc:chgData name="Michael Dorsey" userId="55fe7d32-ca7a-42b8-bfd4-8c73c44449d5" providerId="ADAL" clId="{F12D4A98-6349-4917-9D5F-34CD8964B7D8}" dt="2024-03-06T17:07:20.591" v="6551" actId="20577"/>
        <pc:sldMkLst>
          <pc:docMk/>
          <pc:sldMk cId="4121213331" sldId="320"/>
        </pc:sldMkLst>
        <pc:spChg chg="mod">
          <ac:chgData name="Michael Dorsey" userId="55fe7d32-ca7a-42b8-bfd4-8c73c44449d5" providerId="ADAL" clId="{F12D4A98-6349-4917-9D5F-34CD8964B7D8}" dt="2024-03-05T22:16:38.329" v="4035" actId="20577"/>
          <ac:spMkLst>
            <pc:docMk/>
            <pc:sldMk cId="4121213331" sldId="320"/>
            <ac:spMk id="2" creationId="{09502D5F-D64E-44EB-7F6A-0056A04E56C7}"/>
          </ac:spMkLst>
        </pc:spChg>
        <pc:spChg chg="mod">
          <ac:chgData name="Michael Dorsey" userId="55fe7d32-ca7a-42b8-bfd4-8c73c44449d5" providerId="ADAL" clId="{F12D4A98-6349-4917-9D5F-34CD8964B7D8}" dt="2024-03-06T17:07:20.591" v="6551" actId="20577"/>
          <ac:spMkLst>
            <pc:docMk/>
            <pc:sldMk cId="4121213331" sldId="320"/>
            <ac:spMk id="3" creationId="{70C5F359-E475-2144-DC12-AFEEA4B6CE52}"/>
          </ac:spMkLst>
        </pc:spChg>
      </pc:sldChg>
      <pc:sldChg chg="modSp add mod ord">
        <pc:chgData name="Michael Dorsey" userId="55fe7d32-ca7a-42b8-bfd4-8c73c44449d5" providerId="ADAL" clId="{F12D4A98-6349-4917-9D5F-34CD8964B7D8}" dt="2024-03-06T17:25:18.613" v="7367" actId="20577"/>
        <pc:sldMkLst>
          <pc:docMk/>
          <pc:sldMk cId="1812014073" sldId="322"/>
        </pc:sldMkLst>
        <pc:spChg chg="mod">
          <ac:chgData name="Michael Dorsey" userId="55fe7d32-ca7a-42b8-bfd4-8c73c44449d5" providerId="ADAL" clId="{F12D4A98-6349-4917-9D5F-34CD8964B7D8}" dt="2024-03-06T17:08:49.757" v="6572" actId="20577"/>
          <ac:spMkLst>
            <pc:docMk/>
            <pc:sldMk cId="1812014073" sldId="322"/>
            <ac:spMk id="2" creationId="{A416B7D7-1EC6-D69F-948F-000EDAECC544}"/>
          </ac:spMkLst>
        </pc:spChg>
        <pc:spChg chg="mod">
          <ac:chgData name="Michael Dorsey" userId="55fe7d32-ca7a-42b8-bfd4-8c73c44449d5" providerId="ADAL" clId="{F12D4A98-6349-4917-9D5F-34CD8964B7D8}" dt="2024-03-06T17:25:18.613" v="7367" actId="20577"/>
          <ac:spMkLst>
            <pc:docMk/>
            <pc:sldMk cId="1812014073" sldId="322"/>
            <ac:spMk id="3" creationId="{2F31A1FF-754B-B3A6-1ECC-0D6705824BD4}"/>
          </ac:spMkLst>
        </pc:spChg>
      </pc:sldChg>
      <pc:sldChg chg="addSp modSp add mod">
        <pc:chgData name="Michael Dorsey" userId="55fe7d32-ca7a-42b8-bfd4-8c73c44449d5" providerId="ADAL" clId="{F12D4A98-6349-4917-9D5F-34CD8964B7D8}" dt="2024-03-06T16:30:42.563" v="4649" actId="114"/>
        <pc:sldMkLst>
          <pc:docMk/>
          <pc:sldMk cId="3067405617" sldId="323"/>
        </pc:sldMkLst>
        <pc:spChg chg="mod">
          <ac:chgData name="Michael Dorsey" userId="55fe7d32-ca7a-42b8-bfd4-8c73c44449d5" providerId="ADAL" clId="{F12D4A98-6349-4917-9D5F-34CD8964B7D8}" dt="2024-03-06T16:30:42.563" v="4649" actId="114"/>
          <ac:spMkLst>
            <pc:docMk/>
            <pc:sldMk cId="3067405617" sldId="323"/>
            <ac:spMk id="3" creationId="{0DA3CE07-D199-1368-CA7C-49604420F7FD}"/>
          </ac:spMkLst>
        </pc:spChg>
        <pc:picChg chg="add mod">
          <ac:chgData name="Michael Dorsey" userId="55fe7d32-ca7a-42b8-bfd4-8c73c44449d5" providerId="ADAL" clId="{F12D4A98-6349-4917-9D5F-34CD8964B7D8}" dt="2024-03-06T16:29:51.544" v="4640" actId="1076"/>
          <ac:picMkLst>
            <pc:docMk/>
            <pc:sldMk cId="3067405617" sldId="323"/>
            <ac:picMk id="5" creationId="{63492B50-8AF2-E22B-2F2A-E6A5A4CDF97F}"/>
          </ac:picMkLst>
        </pc:picChg>
      </pc:sldChg>
      <pc:sldChg chg="addSp delSp modSp add mod">
        <pc:chgData name="Michael Dorsey" userId="55fe7d32-ca7a-42b8-bfd4-8c73c44449d5" providerId="ADAL" clId="{F12D4A98-6349-4917-9D5F-34CD8964B7D8}" dt="2024-03-06T16:36:42.965" v="5260" actId="115"/>
        <pc:sldMkLst>
          <pc:docMk/>
          <pc:sldMk cId="1487076249" sldId="324"/>
        </pc:sldMkLst>
        <pc:spChg chg="mod">
          <ac:chgData name="Michael Dorsey" userId="55fe7d32-ca7a-42b8-bfd4-8c73c44449d5" providerId="ADAL" clId="{F12D4A98-6349-4917-9D5F-34CD8964B7D8}" dt="2024-03-06T16:36:42.965" v="5260" actId="115"/>
          <ac:spMkLst>
            <pc:docMk/>
            <pc:sldMk cId="1487076249" sldId="324"/>
            <ac:spMk id="3" creationId="{99009AE4-2937-83ED-0E65-A985E25DAEA7}"/>
          </ac:spMkLst>
        </pc:spChg>
        <pc:picChg chg="del">
          <ac:chgData name="Michael Dorsey" userId="55fe7d32-ca7a-42b8-bfd4-8c73c44449d5" providerId="ADAL" clId="{F12D4A98-6349-4917-9D5F-34CD8964B7D8}" dt="2024-03-06T16:31:19.748" v="4654" actId="478"/>
          <ac:picMkLst>
            <pc:docMk/>
            <pc:sldMk cId="1487076249" sldId="324"/>
            <ac:picMk id="5" creationId="{B7F3C3EC-D48A-6191-3ACE-C950D9CA6B16}"/>
          </ac:picMkLst>
        </pc:picChg>
        <pc:picChg chg="add del mod">
          <ac:chgData name="Michael Dorsey" userId="55fe7d32-ca7a-42b8-bfd4-8c73c44449d5" providerId="ADAL" clId="{F12D4A98-6349-4917-9D5F-34CD8964B7D8}" dt="2024-03-06T16:35:10.676" v="5158" actId="478"/>
          <ac:picMkLst>
            <pc:docMk/>
            <pc:sldMk cId="1487076249" sldId="324"/>
            <ac:picMk id="6" creationId="{12DD46AD-FE94-73FF-26F1-A8CEB49F6FF4}"/>
          </ac:picMkLst>
        </pc:picChg>
        <pc:picChg chg="add mod">
          <ac:chgData name="Michael Dorsey" userId="55fe7d32-ca7a-42b8-bfd4-8c73c44449d5" providerId="ADAL" clId="{F12D4A98-6349-4917-9D5F-34CD8964B7D8}" dt="2024-03-06T16:35:15.312" v="5161" actId="14100"/>
          <ac:picMkLst>
            <pc:docMk/>
            <pc:sldMk cId="1487076249" sldId="324"/>
            <ac:picMk id="8" creationId="{23B7563A-36E1-F39B-ABAE-B74561EC5C29}"/>
          </ac:picMkLst>
        </pc:picChg>
      </pc:sldChg>
      <pc:sldChg chg="modSp new mod">
        <pc:chgData name="Michael Dorsey" userId="55fe7d32-ca7a-42b8-bfd4-8c73c44449d5" providerId="ADAL" clId="{F12D4A98-6349-4917-9D5F-34CD8964B7D8}" dt="2024-03-06T16:42:45.775" v="5661" actId="20577"/>
        <pc:sldMkLst>
          <pc:docMk/>
          <pc:sldMk cId="891422130" sldId="325"/>
        </pc:sldMkLst>
        <pc:spChg chg="mod">
          <ac:chgData name="Michael Dorsey" userId="55fe7d32-ca7a-42b8-bfd4-8c73c44449d5" providerId="ADAL" clId="{F12D4A98-6349-4917-9D5F-34CD8964B7D8}" dt="2024-03-06T16:42:45.775" v="5661" actId="20577"/>
          <ac:spMkLst>
            <pc:docMk/>
            <pc:sldMk cId="891422130" sldId="325"/>
            <ac:spMk id="2" creationId="{9C429E35-B92D-CF30-BCE1-D78604B93494}"/>
          </ac:spMkLst>
        </pc:spChg>
        <pc:spChg chg="mod">
          <ac:chgData name="Michael Dorsey" userId="55fe7d32-ca7a-42b8-bfd4-8c73c44449d5" providerId="ADAL" clId="{F12D4A98-6349-4917-9D5F-34CD8964B7D8}" dt="2024-03-06T16:42:25.025" v="5618" actId="27636"/>
          <ac:spMkLst>
            <pc:docMk/>
            <pc:sldMk cId="891422130" sldId="325"/>
            <ac:spMk id="3" creationId="{E937D620-5399-74E7-6A41-A47D03195E45}"/>
          </ac:spMkLst>
        </pc:spChg>
      </pc:sldChg>
      <pc:sldChg chg="addSp delSp modSp new mod">
        <pc:chgData name="Michael Dorsey" userId="55fe7d32-ca7a-42b8-bfd4-8c73c44449d5" providerId="ADAL" clId="{F12D4A98-6349-4917-9D5F-34CD8964B7D8}" dt="2024-03-06T16:49:27.726" v="5830" actId="1076"/>
        <pc:sldMkLst>
          <pc:docMk/>
          <pc:sldMk cId="2985046544" sldId="326"/>
        </pc:sldMkLst>
        <pc:spChg chg="mod">
          <ac:chgData name="Michael Dorsey" userId="55fe7d32-ca7a-42b8-bfd4-8c73c44449d5" providerId="ADAL" clId="{F12D4A98-6349-4917-9D5F-34CD8964B7D8}" dt="2024-03-06T16:46:34.752" v="5666" actId="20577"/>
          <ac:spMkLst>
            <pc:docMk/>
            <pc:sldMk cId="2985046544" sldId="326"/>
            <ac:spMk id="2" creationId="{B43AD386-066B-3509-07CA-52D0142BFFBA}"/>
          </ac:spMkLst>
        </pc:spChg>
        <pc:spChg chg="mod">
          <ac:chgData name="Michael Dorsey" userId="55fe7d32-ca7a-42b8-bfd4-8c73c44449d5" providerId="ADAL" clId="{F12D4A98-6349-4917-9D5F-34CD8964B7D8}" dt="2024-03-06T16:48:43.130" v="5822" actId="14100"/>
          <ac:spMkLst>
            <pc:docMk/>
            <pc:sldMk cId="2985046544" sldId="326"/>
            <ac:spMk id="3" creationId="{0ABE1EB6-03B3-42C9-67BC-66CDB87A4F7E}"/>
          </ac:spMkLst>
        </pc:spChg>
        <pc:picChg chg="add del mod">
          <ac:chgData name="Michael Dorsey" userId="55fe7d32-ca7a-42b8-bfd4-8c73c44449d5" providerId="ADAL" clId="{F12D4A98-6349-4917-9D5F-34CD8964B7D8}" dt="2024-03-06T16:48:50.773" v="5825" actId="478"/>
          <ac:picMkLst>
            <pc:docMk/>
            <pc:sldMk cId="2985046544" sldId="326"/>
            <ac:picMk id="5" creationId="{024BD188-E3CE-A43E-7838-71C29AC03E13}"/>
          </ac:picMkLst>
        </pc:picChg>
        <pc:picChg chg="add mod">
          <ac:chgData name="Michael Dorsey" userId="55fe7d32-ca7a-42b8-bfd4-8c73c44449d5" providerId="ADAL" clId="{F12D4A98-6349-4917-9D5F-34CD8964B7D8}" dt="2024-03-06T16:49:27.726" v="5830" actId="1076"/>
          <ac:picMkLst>
            <pc:docMk/>
            <pc:sldMk cId="2985046544" sldId="326"/>
            <ac:picMk id="7" creationId="{F5F48FAB-8427-1CB3-7535-26779E7C9F5B}"/>
          </ac:picMkLst>
        </pc:picChg>
        <pc:picChg chg="add mod">
          <ac:chgData name="Michael Dorsey" userId="55fe7d32-ca7a-42b8-bfd4-8c73c44449d5" providerId="ADAL" clId="{F12D4A98-6349-4917-9D5F-34CD8964B7D8}" dt="2024-03-06T16:49:23.359" v="5829" actId="1076"/>
          <ac:picMkLst>
            <pc:docMk/>
            <pc:sldMk cId="2985046544" sldId="326"/>
            <ac:picMk id="9" creationId="{64719FAA-B7E0-1836-D01C-0B4FEC5CA571}"/>
          </ac:picMkLst>
        </pc:picChg>
      </pc:sldChg>
      <pc:sldChg chg="modSp add mod">
        <pc:chgData name="Michael Dorsey" userId="55fe7d32-ca7a-42b8-bfd4-8c73c44449d5" providerId="ADAL" clId="{F12D4A98-6349-4917-9D5F-34CD8964B7D8}" dt="2024-03-06T19:20:58.784" v="7368" actId="33524"/>
        <pc:sldMkLst>
          <pc:docMk/>
          <pc:sldMk cId="2337986601" sldId="327"/>
        </pc:sldMkLst>
        <pc:spChg chg="mod">
          <ac:chgData name="Michael Dorsey" userId="55fe7d32-ca7a-42b8-bfd4-8c73c44449d5" providerId="ADAL" clId="{F12D4A98-6349-4917-9D5F-34CD8964B7D8}" dt="2024-03-06T19:20:58.784" v="7368" actId="33524"/>
          <ac:spMkLst>
            <pc:docMk/>
            <pc:sldMk cId="2337986601" sldId="327"/>
            <ac:spMk id="3" creationId="{ECFB2140-B3D2-D0BA-8168-EE13A74AD654}"/>
          </ac:spMkLst>
        </pc:spChg>
      </pc:sldChg>
    </pc:docChg>
  </pc:docChgLst>
  <pc:docChgLst>
    <pc:chgData name="Michael Dorsey" userId="55fe7d32-ca7a-42b8-bfd4-8c73c44449d5" providerId="ADAL" clId="{4E6E4BD1-D922-4362-84F3-D8A728F212AE}"/>
    <pc:docChg chg="undo custSel addSld delSld modSld sldOrd">
      <pc:chgData name="Michael Dorsey" userId="55fe7d32-ca7a-42b8-bfd4-8c73c44449d5" providerId="ADAL" clId="{4E6E4BD1-D922-4362-84F3-D8A728F212AE}" dt="2024-02-07T19:36:20.286" v="3850" actId="207"/>
      <pc:docMkLst>
        <pc:docMk/>
      </pc:docMkLst>
      <pc:sldChg chg="modSp mod">
        <pc:chgData name="Michael Dorsey" userId="55fe7d32-ca7a-42b8-bfd4-8c73c44449d5" providerId="ADAL" clId="{4E6E4BD1-D922-4362-84F3-D8A728F212AE}" dt="2024-02-06T20:16:17.232" v="50" actId="6549"/>
        <pc:sldMkLst>
          <pc:docMk/>
          <pc:sldMk cId="1854377183" sldId="264"/>
        </pc:sldMkLst>
        <pc:spChg chg="mod">
          <ac:chgData name="Michael Dorsey" userId="55fe7d32-ca7a-42b8-bfd4-8c73c44449d5" providerId="ADAL" clId="{4E6E4BD1-D922-4362-84F3-D8A728F212AE}" dt="2024-02-06T20:16:17.232" v="50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4E6E4BD1-D922-4362-84F3-D8A728F212AE}" dt="2024-02-06T20:15:00.144" v="14"/>
        <pc:sldMkLst>
          <pc:docMk/>
          <pc:sldMk cId="819174895" sldId="274"/>
        </pc:sldMkLst>
        <pc:spChg chg="mod">
          <ac:chgData name="Michael Dorsey" userId="55fe7d32-ca7a-42b8-bfd4-8c73c44449d5" providerId="ADAL" clId="{4E6E4BD1-D922-4362-84F3-D8A728F212AE}" dt="2024-02-06T20:14:55.006" v="5" actId="6549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4E6E4BD1-D922-4362-84F3-D8A728F212AE}" dt="2024-02-06T20:15:00.144" v="14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4E6E4BD1-D922-4362-84F3-D8A728F212AE}" dt="2024-02-06T20:15:15.173" v="19"/>
        <pc:sldMkLst>
          <pc:docMk/>
          <pc:sldMk cId="3783743299" sldId="275"/>
        </pc:sldMkLst>
        <pc:spChg chg="mod">
          <ac:chgData name="Michael Dorsey" userId="55fe7d32-ca7a-42b8-bfd4-8c73c44449d5" providerId="ADAL" clId="{4E6E4BD1-D922-4362-84F3-D8A728F212AE}" dt="2024-02-06T20:15:15.173" v="1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4E6E4BD1-D922-4362-84F3-D8A728F212AE}" dt="2024-02-06T21:43:32.974" v="31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4E6E4BD1-D922-4362-84F3-D8A728F212AE}" dt="2024-02-06T21:43:32.974" v="31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4E6E4BD1-D922-4362-84F3-D8A728F212AE}" dt="2024-02-06T20:15:18.997" v="20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4E6E4BD1-D922-4362-84F3-D8A728F212AE}" dt="2024-02-06T20:15:19.728" v="21" actId="47"/>
        <pc:sldMkLst>
          <pc:docMk/>
          <pc:sldMk cId="451108066" sldId="302"/>
        </pc:sldMkLst>
      </pc:sldChg>
      <pc:sldChg chg="modSp del mod">
        <pc:chgData name="Michael Dorsey" userId="55fe7d32-ca7a-42b8-bfd4-8c73c44449d5" providerId="ADAL" clId="{4E6E4BD1-D922-4362-84F3-D8A728F212AE}" dt="2024-02-06T21:20:23.597" v="3011" actId="47"/>
        <pc:sldMkLst>
          <pc:docMk/>
          <pc:sldMk cId="2159091364" sldId="308"/>
        </pc:sldMkLst>
        <pc:spChg chg="mod">
          <ac:chgData name="Michael Dorsey" userId="55fe7d32-ca7a-42b8-bfd4-8c73c44449d5" providerId="ADAL" clId="{4E6E4BD1-D922-4362-84F3-D8A728F212AE}" dt="2024-02-06T20:15:30.844" v="2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modSp new mod modNotesTx">
        <pc:chgData name="Michael Dorsey" userId="55fe7d32-ca7a-42b8-bfd4-8c73c44449d5" providerId="ADAL" clId="{4E6E4BD1-D922-4362-84F3-D8A728F212AE}" dt="2024-02-07T19:36:20.286" v="3850" actId="207"/>
        <pc:sldMkLst>
          <pc:docMk/>
          <pc:sldMk cId="1926716871" sldId="309"/>
        </pc:sldMkLst>
        <pc:spChg chg="mod">
          <ac:chgData name="Michael Dorsey" userId="55fe7d32-ca7a-42b8-bfd4-8c73c44449d5" providerId="ADAL" clId="{4E6E4BD1-D922-4362-84F3-D8A728F212AE}" dt="2024-02-06T20:24:54.093" v="76" actId="20577"/>
          <ac:spMkLst>
            <pc:docMk/>
            <pc:sldMk cId="1926716871" sldId="309"/>
            <ac:spMk id="2" creationId="{C6EC10E8-9919-A658-771B-DC990C1CF772}"/>
          </ac:spMkLst>
        </pc:spChg>
        <pc:spChg chg="mod">
          <ac:chgData name="Michael Dorsey" userId="55fe7d32-ca7a-42b8-bfd4-8c73c44449d5" providerId="ADAL" clId="{4E6E4BD1-D922-4362-84F3-D8A728F212AE}" dt="2024-02-07T19:36:20.286" v="3850" actId="207"/>
          <ac:spMkLst>
            <pc:docMk/>
            <pc:sldMk cId="1926716871" sldId="309"/>
            <ac:spMk id="3" creationId="{D3C48F57-E5C6-9A8E-793A-503F048F832D}"/>
          </ac:spMkLst>
        </pc:spChg>
      </pc:sldChg>
      <pc:sldChg chg="modSp new del mod">
        <pc:chgData name="Michael Dorsey" userId="55fe7d32-ca7a-42b8-bfd4-8c73c44449d5" providerId="ADAL" clId="{4E6E4BD1-D922-4362-84F3-D8A728F212AE}" dt="2024-02-06T21:20:16.614" v="3010" actId="47"/>
        <pc:sldMkLst>
          <pc:docMk/>
          <pc:sldMk cId="1652493318" sldId="310"/>
        </pc:sldMkLst>
        <pc:spChg chg="mod">
          <ac:chgData name="Michael Dorsey" userId="55fe7d32-ca7a-42b8-bfd4-8c73c44449d5" providerId="ADAL" clId="{4E6E4BD1-D922-4362-84F3-D8A728F212AE}" dt="2024-02-06T20:26:15.770" v="124" actId="20577"/>
          <ac:spMkLst>
            <pc:docMk/>
            <pc:sldMk cId="1652493318" sldId="310"/>
            <ac:spMk id="2" creationId="{BC6E8B25-75FA-5D60-8AC8-A518D4740DED}"/>
          </ac:spMkLst>
        </pc:spChg>
        <pc:spChg chg="mod">
          <ac:chgData name="Michael Dorsey" userId="55fe7d32-ca7a-42b8-bfd4-8c73c44449d5" providerId="ADAL" clId="{4E6E4BD1-D922-4362-84F3-D8A728F212AE}" dt="2024-02-06T21:13:19.212" v="2210" actId="21"/>
          <ac:spMkLst>
            <pc:docMk/>
            <pc:sldMk cId="1652493318" sldId="310"/>
            <ac:spMk id="3" creationId="{841647BB-ECFF-9DAE-D994-6F284FAB0D0A}"/>
          </ac:spMkLst>
        </pc:spChg>
      </pc:sldChg>
      <pc:sldChg chg="delSp modSp new mod ord">
        <pc:chgData name="Michael Dorsey" userId="55fe7d32-ca7a-42b8-bfd4-8c73c44449d5" providerId="ADAL" clId="{4E6E4BD1-D922-4362-84F3-D8A728F212AE}" dt="2024-02-06T21:33:27.029" v="3065" actId="478"/>
        <pc:sldMkLst>
          <pc:docMk/>
          <pc:sldMk cId="1526986531" sldId="311"/>
        </pc:sldMkLst>
        <pc:spChg chg="mod">
          <ac:chgData name="Michael Dorsey" userId="55fe7d32-ca7a-42b8-bfd4-8c73c44449d5" providerId="ADAL" clId="{4E6E4BD1-D922-4362-84F3-D8A728F212AE}" dt="2024-02-06T21:24:32.369" v="3062" actId="20577"/>
          <ac:spMkLst>
            <pc:docMk/>
            <pc:sldMk cId="1526986531" sldId="311"/>
            <ac:spMk id="2" creationId="{ACBB2D62-21D9-9645-98A2-D8DF1423DD50}"/>
          </ac:spMkLst>
        </pc:spChg>
        <pc:spChg chg="del">
          <ac:chgData name="Michael Dorsey" userId="55fe7d32-ca7a-42b8-bfd4-8c73c44449d5" providerId="ADAL" clId="{4E6E4BD1-D922-4362-84F3-D8A728F212AE}" dt="2024-02-06T21:33:27.029" v="3065" actId="478"/>
          <ac:spMkLst>
            <pc:docMk/>
            <pc:sldMk cId="1526986531" sldId="311"/>
            <ac:spMk id="3" creationId="{EA0AB0A0-65E1-04D2-987B-A959F4D00A6C}"/>
          </ac:spMkLst>
        </pc:spChg>
      </pc:sldChg>
      <pc:sldChg chg="modSp add mod modNotesTx">
        <pc:chgData name="Michael Dorsey" userId="55fe7d32-ca7a-42b8-bfd4-8c73c44449d5" providerId="ADAL" clId="{4E6E4BD1-D922-4362-84F3-D8A728F212AE}" dt="2024-02-06T21:46:49.518" v="375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4E6E4BD1-D922-4362-84F3-D8A728F212AE}" dt="2024-02-06T21:46:49.518" v="375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addSp modSp new mod">
        <pc:chgData name="Michael Dorsey" userId="55fe7d32-ca7a-42b8-bfd4-8c73c44449d5" providerId="ADAL" clId="{4E6E4BD1-D922-4362-84F3-D8A728F212AE}" dt="2024-02-06T21:16:12.712" v="2512" actId="1076"/>
        <pc:sldMkLst>
          <pc:docMk/>
          <pc:sldMk cId="109199830" sldId="313"/>
        </pc:sldMkLst>
        <pc:spChg chg="mod">
          <ac:chgData name="Michael Dorsey" userId="55fe7d32-ca7a-42b8-bfd4-8c73c44449d5" providerId="ADAL" clId="{4E6E4BD1-D922-4362-84F3-D8A728F212AE}" dt="2024-02-06T20:46:52.668" v="1148" actId="20577"/>
          <ac:spMkLst>
            <pc:docMk/>
            <pc:sldMk cId="109199830" sldId="313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6:03.284" v="2509" actId="20577"/>
          <ac:spMkLst>
            <pc:docMk/>
            <pc:sldMk cId="109199830" sldId="313"/>
            <ac:spMk id="3" creationId="{C9F26B75-BD00-3834-A160-DD176EAB0B61}"/>
          </ac:spMkLst>
        </pc:spChg>
        <pc:picChg chg="add mod">
          <ac:chgData name="Michael Dorsey" userId="55fe7d32-ca7a-42b8-bfd4-8c73c44449d5" providerId="ADAL" clId="{4E6E4BD1-D922-4362-84F3-D8A728F212AE}" dt="2024-02-06T21:16:12.712" v="2512" actId="1076"/>
          <ac:picMkLst>
            <pc:docMk/>
            <pc:sldMk cId="109199830" sldId="313"/>
            <ac:picMk id="5" creationId="{BA2F8D12-536A-0192-F2B4-CC170DC70244}"/>
          </ac:picMkLst>
        </pc:picChg>
      </pc:sldChg>
      <pc:sldChg chg="modSp new mod">
        <pc:chgData name="Michael Dorsey" userId="55fe7d32-ca7a-42b8-bfd4-8c73c44449d5" providerId="ADAL" clId="{4E6E4BD1-D922-4362-84F3-D8A728F212AE}" dt="2024-02-06T21:51:36.568" v="3849" actId="113"/>
        <pc:sldMkLst>
          <pc:docMk/>
          <pc:sldMk cId="300977419" sldId="314"/>
        </pc:sldMkLst>
        <pc:spChg chg="mod">
          <ac:chgData name="Michael Dorsey" userId="55fe7d32-ca7a-42b8-bfd4-8c73c44449d5" providerId="ADAL" clId="{4E6E4BD1-D922-4362-84F3-D8A728F212AE}" dt="2024-02-06T20:50:54.269" v="1252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51:36.568" v="3849" actId="113"/>
          <ac:spMkLst>
            <pc:docMk/>
            <pc:sldMk cId="300977419" sldId="314"/>
            <ac:spMk id="3" creationId="{1CE207AB-E17A-2747-916C-2DE1F91B1070}"/>
          </ac:spMkLst>
        </pc:spChg>
      </pc:sldChg>
      <pc:sldChg chg="addSp modSp add mod modNotesTx">
        <pc:chgData name="Michael Dorsey" userId="55fe7d32-ca7a-42b8-bfd4-8c73c44449d5" providerId="ADAL" clId="{4E6E4BD1-D922-4362-84F3-D8A728F212AE}" dt="2024-02-06T21:00:32.182" v="2013" actId="113"/>
        <pc:sldMkLst>
          <pc:docMk/>
          <pc:sldMk cId="18689285" sldId="315"/>
        </pc:sldMkLst>
        <pc:spChg chg="mod">
          <ac:chgData name="Michael Dorsey" userId="55fe7d32-ca7a-42b8-bfd4-8c73c44449d5" providerId="ADAL" clId="{4E6E4BD1-D922-4362-84F3-D8A728F212AE}" dt="2024-02-06T20:53:40.103" v="1414" actId="20577"/>
          <ac:spMkLst>
            <pc:docMk/>
            <pc:sldMk cId="18689285" sldId="315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0:59:29.331" v="1994" actId="20577"/>
          <ac:spMkLst>
            <pc:docMk/>
            <pc:sldMk cId="18689285" sldId="315"/>
            <ac:spMk id="3" creationId="{1CE207AB-E17A-2747-916C-2DE1F91B1070}"/>
          </ac:spMkLst>
        </pc:spChg>
        <pc:picChg chg="add mod">
          <ac:chgData name="Michael Dorsey" userId="55fe7d32-ca7a-42b8-bfd4-8c73c44449d5" providerId="ADAL" clId="{4E6E4BD1-D922-4362-84F3-D8A728F212AE}" dt="2024-02-06T21:00:06.565" v="2002" actId="1076"/>
          <ac:picMkLst>
            <pc:docMk/>
            <pc:sldMk cId="18689285" sldId="315"/>
            <ac:picMk id="5" creationId="{CDB12971-5BB8-3747-5DBD-F858A50D54FE}"/>
          </ac:picMkLst>
        </pc:picChg>
      </pc:sldChg>
      <pc:sldChg chg="addSp delSp modSp add mod">
        <pc:chgData name="Michael Dorsey" userId="55fe7d32-ca7a-42b8-bfd4-8c73c44449d5" providerId="ADAL" clId="{4E6E4BD1-D922-4362-84F3-D8A728F212AE}" dt="2024-02-06T21:10:16.802" v="216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4E6E4BD1-D922-4362-84F3-D8A728F212AE}" dt="2024-02-06T21:03:58.100" v="2041" actId="20577"/>
          <ac:spMkLst>
            <pc:docMk/>
            <pc:sldMk cId="3999163914" sldId="316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10:11.727" v="2161" actId="27636"/>
          <ac:spMkLst>
            <pc:docMk/>
            <pc:sldMk cId="3999163914" sldId="316"/>
            <ac:spMk id="3" creationId="{1CE207AB-E17A-2747-916C-2DE1F91B1070}"/>
          </ac:spMkLst>
        </pc:spChg>
        <pc:picChg chg="del">
          <ac:chgData name="Michael Dorsey" userId="55fe7d32-ca7a-42b8-bfd4-8c73c44449d5" providerId="ADAL" clId="{4E6E4BD1-D922-4362-84F3-D8A728F212AE}" dt="2024-02-06T21:03:49.305" v="2015" actId="478"/>
          <ac:picMkLst>
            <pc:docMk/>
            <pc:sldMk cId="3999163914" sldId="316"/>
            <ac:picMk id="5" creationId="{CDB12971-5BB8-3747-5DBD-F858A50D54FE}"/>
          </ac:picMkLst>
        </pc:picChg>
        <pc:picChg chg="add mod">
          <ac:chgData name="Michael Dorsey" userId="55fe7d32-ca7a-42b8-bfd4-8c73c44449d5" providerId="ADAL" clId="{4E6E4BD1-D922-4362-84F3-D8A728F212AE}" dt="2024-02-06T21:10:16.802" v="216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add mod">
        <pc:chgData name="Michael Dorsey" userId="55fe7d32-ca7a-42b8-bfd4-8c73c44449d5" providerId="ADAL" clId="{4E6E4BD1-D922-4362-84F3-D8A728F212AE}" dt="2024-02-06T21:19:28.063" v="3009" actId="20577"/>
        <pc:sldMkLst>
          <pc:docMk/>
          <pc:sldMk cId="3166939414" sldId="317"/>
        </pc:sldMkLst>
        <pc:spChg chg="mod">
          <ac:chgData name="Michael Dorsey" userId="55fe7d32-ca7a-42b8-bfd4-8c73c44449d5" providerId="ADAL" clId="{4E6E4BD1-D922-4362-84F3-D8A728F212AE}" dt="2024-02-06T21:16:31.221" v="2523" actId="20577"/>
          <ac:spMkLst>
            <pc:docMk/>
            <pc:sldMk cId="3166939414" sldId="317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9:28.063" v="3009" actId="20577"/>
          <ac:spMkLst>
            <pc:docMk/>
            <pc:sldMk cId="3166939414" sldId="317"/>
            <ac:spMk id="3" creationId="{C9F26B75-BD00-3834-A160-DD176EAB0B61}"/>
          </ac:spMkLst>
        </pc:spChg>
      </pc:sldChg>
      <pc:sldChg chg="modSp add mod">
        <pc:chgData name="Michael Dorsey" userId="55fe7d32-ca7a-42b8-bfd4-8c73c44449d5" providerId="ADAL" clId="{4E6E4BD1-D922-4362-84F3-D8A728F212AE}" dt="2024-02-06T21:48:10.491" v="3846" actId="20577"/>
        <pc:sldMkLst>
          <pc:docMk/>
          <pc:sldMk cId="4033330558" sldId="318"/>
        </pc:sldMkLst>
        <pc:spChg chg="mod">
          <ac:chgData name="Michael Dorsey" userId="55fe7d32-ca7a-42b8-bfd4-8c73c44449d5" providerId="ADAL" clId="{4E6E4BD1-D922-4362-84F3-D8A728F212AE}" dt="2024-02-06T21:48:10.491" v="3846" actId="20577"/>
          <ac:spMkLst>
            <pc:docMk/>
            <pc:sldMk cId="4033330558" sldId="318"/>
            <ac:spMk id="3" creationId="{D3C48F57-E5C6-9A8E-793A-503F048F832D}"/>
          </ac:spMkLst>
        </pc:spChg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2AF3E03B-328B-44D5-89E1-F4F30BD6D3D5}"/>
    <pc:docChg chg="undo redo custSel addSld delSld modSld">
      <pc:chgData name="Michael Dorsey" userId="55fe7d32-ca7a-42b8-bfd4-8c73c44449d5" providerId="ADAL" clId="{2AF3E03B-328B-44D5-89E1-F4F30BD6D3D5}" dt="2024-03-04T19:19:03.844" v="6170" actId="20577"/>
      <pc:docMkLst>
        <pc:docMk/>
      </pc:docMkLst>
      <pc:sldChg chg="modSp mod">
        <pc:chgData name="Michael Dorsey" userId="55fe7d32-ca7a-42b8-bfd4-8c73c44449d5" providerId="ADAL" clId="{2AF3E03B-328B-44D5-89E1-F4F30BD6D3D5}" dt="2024-03-04T19:19:03.844" v="617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2AF3E03B-328B-44D5-89E1-F4F30BD6D3D5}" dt="2024-03-04T19:19:03.844" v="617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2AF3E03B-328B-44D5-89E1-F4F30BD6D3D5}" dt="2024-03-01T18:22:03.139" v="3" actId="20577"/>
        <pc:sldMkLst>
          <pc:docMk/>
          <pc:sldMk cId="819174895" sldId="274"/>
        </pc:sldMkLst>
        <pc:spChg chg="mod">
          <ac:chgData name="Michael Dorsey" userId="55fe7d32-ca7a-42b8-bfd4-8c73c44449d5" providerId="ADAL" clId="{2AF3E03B-328B-44D5-89E1-F4F30BD6D3D5}" dt="2024-03-01T18:22:03.139" v="3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2AF3E03B-328B-44D5-89E1-F4F30BD6D3D5}" dt="2024-03-01T18:22:01.481" v="1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2AF3E03B-328B-44D5-89E1-F4F30BD6D3D5}" dt="2024-03-01T18:22:31.633" v="12"/>
        <pc:sldMkLst>
          <pc:docMk/>
          <pc:sldMk cId="3783743299" sldId="275"/>
        </pc:sldMkLst>
        <pc:spChg chg="mod">
          <ac:chgData name="Michael Dorsey" userId="55fe7d32-ca7a-42b8-bfd4-8c73c44449d5" providerId="ADAL" clId="{2AF3E03B-328B-44D5-89E1-F4F30BD6D3D5}" dt="2024-03-01T18:22:31.633" v="12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2AF3E03B-328B-44D5-89E1-F4F30BD6D3D5}" dt="2024-03-03T19:11:22.468" v="576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2AF3E03B-328B-44D5-89E1-F4F30BD6D3D5}" dt="2024-03-03T19:11:22.468" v="576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2AF3E03B-328B-44D5-89E1-F4F30BD6D3D5}" dt="2024-03-03T19:23:37.931" v="5886" actId="1035"/>
        <pc:sldMkLst>
          <pc:docMk/>
          <pc:sldMk cId="2604907926" sldId="291"/>
        </pc:sldMkLst>
        <pc:spChg chg="mod">
          <ac:chgData name="Michael Dorsey" userId="55fe7d32-ca7a-42b8-bfd4-8c73c44449d5" providerId="ADAL" clId="{2AF3E03B-328B-44D5-89E1-F4F30BD6D3D5}" dt="2024-03-01T18:33:49.887" v="105" actId="20577"/>
          <ac:spMkLst>
            <pc:docMk/>
            <pc:sldMk cId="2604907926" sldId="291"/>
            <ac:spMk id="2" creationId="{D908BE1B-8698-4711-C346-40CD8AEA087F}"/>
          </ac:spMkLst>
        </pc:spChg>
        <pc:spChg chg="mod">
          <ac:chgData name="Michael Dorsey" userId="55fe7d32-ca7a-42b8-bfd4-8c73c44449d5" providerId="ADAL" clId="{2AF3E03B-328B-44D5-89E1-F4F30BD6D3D5}" dt="2024-03-01T18:40:51.280" v="333" actId="20577"/>
          <ac:spMkLst>
            <pc:docMk/>
            <pc:sldMk cId="2604907926" sldId="291"/>
            <ac:spMk id="3" creationId="{64A7ECDD-7518-D27F-C531-77C24E0712C2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3T19:23:31.591" v="5830"/>
          <ac:spMkLst>
            <pc:docMk/>
            <pc:sldMk cId="2604907926" sldId="291"/>
            <ac:spMk id="15" creationId="{4D7477A2-AE17-1B5E-ADA9-FD385943ED9B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7" creationId="{7B7F9466-CD4C-91B5-8FD9-94B1B5A2B844}"/>
          </ac:spMkLst>
        </pc:spChg>
        <pc:spChg chg="add mod">
          <ac:chgData name="Michael Dorsey" userId="55fe7d32-ca7a-42b8-bfd4-8c73c44449d5" providerId="ADAL" clId="{2AF3E03B-328B-44D5-89E1-F4F30BD6D3D5}" dt="2024-03-03T19:23:37.931" v="5886" actId="1035"/>
          <ac:spMkLst>
            <pc:docMk/>
            <pc:sldMk cId="2604907926" sldId="291"/>
            <ac:spMk id="18" creationId="{4F1FC151-4DA9-BA85-34D6-357F81CB1C56}"/>
          </ac:spMkLst>
        </pc:spChg>
        <pc:grpChg chg="add mod">
          <ac:chgData name="Michael Dorsey" userId="55fe7d32-ca7a-42b8-bfd4-8c73c44449d5" providerId="ADAL" clId="{2AF3E03B-328B-44D5-89E1-F4F30BD6D3D5}" dt="2024-03-03T19:23:37.931" v="5886" actId="1035"/>
          <ac:grpSpMkLst>
            <pc:docMk/>
            <pc:sldMk cId="2604907926" sldId="291"/>
            <ac:grpSpMk id="5" creationId="{E6B0B1AE-7B03-BA3E-E5CE-053F27D6D1D4}"/>
          </ac:grpSpMkLst>
        </pc:grpChg>
        <pc:picChg chg="add del mod">
          <ac:chgData name="Michael Dorsey" userId="55fe7d32-ca7a-42b8-bfd4-8c73c44449d5" providerId="ADAL" clId="{2AF3E03B-328B-44D5-89E1-F4F30BD6D3D5}" dt="2024-03-01T18:44:41.483" v="513" actId="478"/>
          <ac:picMkLst>
            <pc:docMk/>
            <pc:sldMk cId="2604907926" sldId="291"/>
            <ac:picMk id="5" creationId="{C271BA8D-7EEF-15D7-6902-C79E22F9AAB0}"/>
          </ac:picMkLst>
        </pc:picChg>
        <pc:picChg chg="add del mod">
          <ac:chgData name="Michael Dorsey" userId="55fe7d32-ca7a-42b8-bfd4-8c73c44449d5" providerId="ADAL" clId="{2AF3E03B-328B-44D5-89E1-F4F30BD6D3D5}" dt="2024-03-03T19:23:20.703" v="5827" actId="478"/>
          <ac:picMkLst>
            <pc:docMk/>
            <pc:sldMk cId="2604907926" sldId="291"/>
            <ac:picMk id="7" creationId="{9212F3FE-E1F7-6F30-A6EE-2B6185A07431}"/>
          </ac:picMkLst>
        </pc:picChg>
        <pc:picChg chg="add del mod">
          <ac:chgData name="Michael Dorsey" userId="55fe7d32-ca7a-42b8-bfd4-8c73c44449d5" providerId="ADAL" clId="{2AF3E03B-328B-44D5-89E1-F4F30BD6D3D5}" dt="2024-03-03T19:23:22.378" v="5828" actId="478"/>
          <ac:picMkLst>
            <pc:docMk/>
            <pc:sldMk cId="2604907926" sldId="291"/>
            <ac:picMk id="9" creationId="{EF936490-B3E8-5F1A-B30F-717D6612B481}"/>
          </ac:picMkLst>
        </pc:picChg>
        <pc:cxnChg chg="add mod">
          <ac:chgData name="Michael Dorsey" userId="55fe7d32-ca7a-42b8-bfd4-8c73c44449d5" providerId="ADAL" clId="{2AF3E03B-328B-44D5-89E1-F4F30BD6D3D5}" dt="2024-03-03T19:23:37.931" v="5886" actId="1035"/>
          <ac:cxnSpMkLst>
            <pc:docMk/>
            <pc:sldMk cId="2604907926" sldId="291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9:24:18.062" v="5912" actId="20577"/>
        <pc:sldMkLst>
          <pc:docMk/>
          <pc:sldMk cId="54010537" sldId="292"/>
        </pc:sldMkLst>
        <pc:spChg chg="mod">
          <ac:chgData name="Michael Dorsey" userId="55fe7d32-ca7a-42b8-bfd4-8c73c44449d5" providerId="ADAL" clId="{2AF3E03B-328B-44D5-89E1-F4F30BD6D3D5}" dt="2024-03-01T18:40:04.160" v="268" actId="6549"/>
          <ac:spMkLst>
            <pc:docMk/>
            <pc:sldMk cId="54010537" sldId="292"/>
            <ac:spMk id="2" creationId="{7455EDD9-2A5E-E352-BF08-1263F564E0FC}"/>
          </ac:spMkLst>
        </pc:spChg>
        <pc:spChg chg="mod">
          <ac:chgData name="Michael Dorsey" userId="55fe7d32-ca7a-42b8-bfd4-8c73c44449d5" providerId="ADAL" clId="{2AF3E03B-328B-44D5-89E1-F4F30BD6D3D5}" dt="2024-03-03T19:24:18.062" v="5912" actId="20577"/>
          <ac:spMkLst>
            <pc:docMk/>
            <pc:sldMk cId="54010537" sldId="292"/>
            <ac:spMk id="3" creationId="{87419C05-D4CA-70D4-144E-19DE6BB6B69B}"/>
          </ac:spMkLst>
        </pc:spChg>
        <pc:picChg chg="del">
          <ac:chgData name="Michael Dorsey" userId="55fe7d32-ca7a-42b8-bfd4-8c73c44449d5" providerId="ADAL" clId="{2AF3E03B-328B-44D5-89E1-F4F30BD6D3D5}" dt="2024-03-01T18:40:59.431" v="335" actId="478"/>
          <ac:picMkLst>
            <pc:docMk/>
            <pc:sldMk cId="54010537" sldId="292"/>
            <ac:picMk id="5" creationId="{7AF95FF0-324D-FD9F-EC19-2302DDC5DCE7}"/>
          </ac:picMkLst>
        </pc:picChg>
        <pc:picChg chg="add del mod">
          <ac:chgData name="Michael Dorsey" userId="55fe7d32-ca7a-42b8-bfd4-8c73c44449d5" providerId="ADAL" clId="{2AF3E03B-328B-44D5-89E1-F4F30BD6D3D5}" dt="2024-03-03T19:23:50.170" v="5888" actId="478"/>
          <ac:picMkLst>
            <pc:docMk/>
            <pc:sldMk cId="54010537" sldId="292"/>
            <ac:picMk id="6" creationId="{FADEAB1F-04CA-6EEF-8F2C-846B524BEE53}"/>
          </ac:picMkLst>
        </pc:picChg>
        <pc:picChg chg="add del mod">
          <ac:chgData name="Michael Dorsey" userId="55fe7d32-ca7a-42b8-bfd4-8c73c44449d5" providerId="ADAL" clId="{2AF3E03B-328B-44D5-89E1-F4F30BD6D3D5}" dt="2024-03-03T19:23:52.031" v="5889" actId="478"/>
          <ac:picMkLst>
            <pc:docMk/>
            <pc:sldMk cId="54010537" sldId="292"/>
            <ac:picMk id="8" creationId="{6C2EABBA-BA52-0339-7089-E6A1A4A26229}"/>
          </ac:picMkLst>
        </pc:picChg>
      </pc:sldChg>
      <pc:sldChg chg="modSp new mod">
        <pc:chgData name="Michael Dorsey" userId="55fe7d32-ca7a-42b8-bfd4-8c73c44449d5" providerId="ADAL" clId="{2AF3E03B-328B-44D5-89E1-F4F30BD6D3D5}" dt="2024-03-01T19:07:38.305" v="1612" actId="20577"/>
        <pc:sldMkLst>
          <pc:docMk/>
          <pc:sldMk cId="2176927752" sldId="293"/>
        </pc:sldMkLst>
        <pc:spChg chg="mod">
          <ac:chgData name="Michael Dorsey" userId="55fe7d32-ca7a-42b8-bfd4-8c73c44449d5" providerId="ADAL" clId="{2AF3E03B-328B-44D5-89E1-F4F30BD6D3D5}" dt="2024-03-01T18:59:47.046" v="618" actId="20577"/>
          <ac:spMkLst>
            <pc:docMk/>
            <pc:sldMk cId="2176927752" sldId="293"/>
            <ac:spMk id="2" creationId="{F8C347FF-EEA2-000A-F98C-36A2F6123664}"/>
          </ac:spMkLst>
        </pc:spChg>
        <pc:spChg chg="mod">
          <ac:chgData name="Michael Dorsey" userId="55fe7d32-ca7a-42b8-bfd4-8c73c44449d5" providerId="ADAL" clId="{2AF3E03B-328B-44D5-89E1-F4F30BD6D3D5}" dt="2024-03-01T19:07:38.305" v="1612" actId="20577"/>
          <ac:spMkLst>
            <pc:docMk/>
            <pc:sldMk cId="2176927752" sldId="293"/>
            <ac:spMk id="3" creationId="{A678F2D3-4A1F-FF45-27E8-2CB336E37B27}"/>
          </ac:spMkLst>
        </pc:spChg>
      </pc:sldChg>
      <pc:sldChg chg="modSp new mod">
        <pc:chgData name="Michael Dorsey" userId="55fe7d32-ca7a-42b8-bfd4-8c73c44449d5" providerId="ADAL" clId="{2AF3E03B-328B-44D5-89E1-F4F30BD6D3D5}" dt="2024-03-01T19:15:45.399" v="1789" actId="6549"/>
        <pc:sldMkLst>
          <pc:docMk/>
          <pc:sldMk cId="101768184" sldId="294"/>
        </pc:sldMkLst>
        <pc:spChg chg="mod">
          <ac:chgData name="Michael Dorsey" userId="55fe7d32-ca7a-42b8-bfd4-8c73c44449d5" providerId="ADAL" clId="{2AF3E03B-328B-44D5-89E1-F4F30BD6D3D5}" dt="2024-03-01T19:13:49.929" v="1614"/>
          <ac:spMkLst>
            <pc:docMk/>
            <pc:sldMk cId="101768184" sldId="294"/>
            <ac:spMk id="2" creationId="{6BFC7718-298C-0EB1-41DC-4E808CD05CE8}"/>
          </ac:spMkLst>
        </pc:spChg>
        <pc:spChg chg="mod">
          <ac:chgData name="Michael Dorsey" userId="55fe7d32-ca7a-42b8-bfd4-8c73c44449d5" providerId="ADAL" clId="{2AF3E03B-328B-44D5-89E1-F4F30BD6D3D5}" dt="2024-03-01T19:15:45.399" v="1789" actId="6549"/>
          <ac:spMkLst>
            <pc:docMk/>
            <pc:sldMk cId="101768184" sldId="294"/>
            <ac:spMk id="3" creationId="{74DD42C7-5A51-705E-0836-21F9E34CAE79}"/>
          </ac:spMkLst>
        </pc:spChg>
      </pc:sldChg>
      <pc:sldChg chg="modSp new mod">
        <pc:chgData name="Michael Dorsey" userId="55fe7d32-ca7a-42b8-bfd4-8c73c44449d5" providerId="ADAL" clId="{2AF3E03B-328B-44D5-89E1-F4F30BD6D3D5}" dt="2024-03-03T18:46:48.582" v="5756" actId="20577"/>
        <pc:sldMkLst>
          <pc:docMk/>
          <pc:sldMk cId="1288924124" sldId="295"/>
        </pc:sldMkLst>
        <pc:spChg chg="mod">
          <ac:chgData name="Michael Dorsey" userId="55fe7d32-ca7a-42b8-bfd4-8c73c44449d5" providerId="ADAL" clId="{2AF3E03B-328B-44D5-89E1-F4F30BD6D3D5}" dt="2024-03-01T19:23:56.995" v="1797" actId="20577"/>
          <ac:spMkLst>
            <pc:docMk/>
            <pc:sldMk cId="1288924124" sldId="295"/>
            <ac:spMk id="2" creationId="{0E910662-FC1E-B66A-CFA0-79162A8E1F0F}"/>
          </ac:spMkLst>
        </pc:spChg>
        <pc:spChg chg="mod">
          <ac:chgData name="Michael Dorsey" userId="55fe7d32-ca7a-42b8-bfd4-8c73c44449d5" providerId="ADAL" clId="{2AF3E03B-328B-44D5-89E1-F4F30BD6D3D5}" dt="2024-03-03T18:46:48.582" v="5756" actId="20577"/>
          <ac:spMkLst>
            <pc:docMk/>
            <pc:sldMk cId="1288924124" sldId="295"/>
            <ac:spMk id="3" creationId="{F693DC0D-6A0B-56B7-4FD8-E19043F407D3}"/>
          </ac:spMkLst>
        </pc:spChg>
      </pc:sldChg>
      <pc:sldChg chg="modSp new mod">
        <pc:chgData name="Michael Dorsey" userId="55fe7d32-ca7a-42b8-bfd4-8c73c44449d5" providerId="ADAL" clId="{2AF3E03B-328B-44D5-89E1-F4F30BD6D3D5}" dt="2024-03-01T19:29:19.768" v="3028" actId="113"/>
        <pc:sldMkLst>
          <pc:docMk/>
          <pc:sldMk cId="889530241" sldId="296"/>
        </pc:sldMkLst>
        <pc:spChg chg="mod">
          <ac:chgData name="Michael Dorsey" userId="55fe7d32-ca7a-42b8-bfd4-8c73c44449d5" providerId="ADAL" clId="{2AF3E03B-328B-44D5-89E1-F4F30BD6D3D5}" dt="2024-03-01T19:24:45.390" v="1827" actId="20577"/>
          <ac:spMkLst>
            <pc:docMk/>
            <pc:sldMk cId="889530241" sldId="296"/>
            <ac:spMk id="2" creationId="{C362DA57-2DC0-B37E-53B2-BA6C54DC412E}"/>
          </ac:spMkLst>
        </pc:spChg>
        <pc:spChg chg="mod">
          <ac:chgData name="Michael Dorsey" userId="55fe7d32-ca7a-42b8-bfd4-8c73c44449d5" providerId="ADAL" clId="{2AF3E03B-328B-44D5-89E1-F4F30BD6D3D5}" dt="2024-03-01T19:29:19.768" v="3028" actId="113"/>
          <ac:spMkLst>
            <pc:docMk/>
            <pc:sldMk cId="889530241" sldId="296"/>
            <ac:spMk id="3" creationId="{ABAF5724-30E4-FF19-0B53-C2841B0CBE4B}"/>
          </ac:spMkLst>
        </pc:spChg>
      </pc:sldChg>
      <pc:sldChg chg="addSp modSp new mod">
        <pc:chgData name="Michael Dorsey" userId="55fe7d32-ca7a-42b8-bfd4-8c73c44449d5" providerId="ADAL" clId="{2AF3E03B-328B-44D5-89E1-F4F30BD6D3D5}" dt="2024-03-03T18:44:24.370" v="5668" actId="1037"/>
        <pc:sldMkLst>
          <pc:docMk/>
          <pc:sldMk cId="2246413014" sldId="297"/>
        </pc:sldMkLst>
        <pc:spChg chg="mod">
          <ac:chgData name="Michael Dorsey" userId="55fe7d32-ca7a-42b8-bfd4-8c73c44449d5" providerId="ADAL" clId="{2AF3E03B-328B-44D5-89E1-F4F30BD6D3D5}" dt="2024-03-01T19:30:38.882" v="3062" actId="20577"/>
          <ac:spMkLst>
            <pc:docMk/>
            <pc:sldMk cId="2246413014" sldId="297"/>
            <ac:spMk id="2" creationId="{9D06DD25-B565-C1DA-CC06-12092C6CE4F0}"/>
          </ac:spMkLst>
        </pc:spChg>
        <pc:spChg chg="mod">
          <ac:chgData name="Michael Dorsey" userId="55fe7d32-ca7a-42b8-bfd4-8c73c44449d5" providerId="ADAL" clId="{2AF3E03B-328B-44D5-89E1-F4F30BD6D3D5}" dt="2024-03-01T19:30:02.231" v="3032" actId="20577"/>
          <ac:spMkLst>
            <pc:docMk/>
            <pc:sldMk cId="2246413014" sldId="297"/>
            <ac:spMk id="3" creationId="{CA984A89-AE8D-7940-E842-60E8763D1646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4" creationId="{5BE560B0-4CD7-3B2F-FC8F-59CF2FE9A22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6" creationId="{C814A0C3-0826-2FD6-A01E-990C669F907E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7" creationId="{6787C11B-E61D-A113-0EC0-499C2FF61C9C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8" creationId="{0D1A3388-A382-0C2D-7937-ED8EB342D6D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9" creationId="{D50BB0FB-8141-5EC1-FFA7-0D211DF03D0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0" creationId="{E2AEB843-764C-F226-9B6E-46D8EFF0C6A3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1" creationId="{07762F98-1B36-4651-BE6F-5275D3342D81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2" creationId="{7D23DD85-1FBE-CE52-8288-644FFC3E2DED}"/>
          </ac:spMkLst>
        </pc:spChg>
        <pc:spChg chg="mod">
          <ac:chgData name="Michael Dorsey" userId="55fe7d32-ca7a-42b8-bfd4-8c73c44449d5" providerId="ADAL" clId="{2AF3E03B-328B-44D5-89E1-F4F30BD6D3D5}" dt="2024-03-01T19:30:12.635" v="3033"/>
          <ac:spMkLst>
            <pc:docMk/>
            <pc:sldMk cId="2246413014" sldId="297"/>
            <ac:spMk id="13" creationId="{F6165B7B-94E4-EDB6-C9A1-909CCB0CF959}"/>
          </ac:spMkLst>
        </pc:spChg>
        <pc:spChg chg="add mod">
          <ac:chgData name="Michael Dorsey" userId="55fe7d32-ca7a-42b8-bfd4-8c73c44449d5" providerId="ADAL" clId="{2AF3E03B-328B-44D5-89E1-F4F30BD6D3D5}" dt="2024-03-03T18:44:24.370" v="5668" actId="1037"/>
          <ac:spMkLst>
            <pc:docMk/>
            <pc:sldMk cId="2246413014" sldId="297"/>
            <ac:spMk id="15" creationId="{49136938-1200-6AA4-67C4-D4B3648382F2}"/>
          </ac:spMkLst>
        </pc:spChg>
        <pc:spChg chg="add mod">
          <ac:chgData name="Michael Dorsey" userId="55fe7d32-ca7a-42b8-bfd4-8c73c44449d5" providerId="ADAL" clId="{2AF3E03B-328B-44D5-89E1-F4F30BD6D3D5}" dt="2024-03-01T19:30:17.347" v="3034" actId="1076"/>
          <ac:spMkLst>
            <pc:docMk/>
            <pc:sldMk cId="2246413014" sldId="297"/>
            <ac:spMk id="16" creationId="{4DE60F67-13D7-46B2-D057-A4A9A79BC5C6}"/>
          </ac:spMkLst>
        </pc:spChg>
        <pc:grpChg chg="add mod">
          <ac:chgData name="Michael Dorsey" userId="55fe7d32-ca7a-42b8-bfd4-8c73c44449d5" providerId="ADAL" clId="{2AF3E03B-328B-44D5-89E1-F4F30BD6D3D5}" dt="2024-03-01T19:30:17.347" v="3034" actId="1076"/>
          <ac:grpSpMkLst>
            <pc:docMk/>
            <pc:sldMk cId="2246413014" sldId="297"/>
            <ac:grpSpMk id="5" creationId="{0656433D-4DA8-AD80-49C6-51E9D65C81F2}"/>
          </ac:grpSpMkLst>
        </pc:grpChg>
        <pc:cxnChg chg="add mod">
          <ac:chgData name="Michael Dorsey" userId="55fe7d32-ca7a-42b8-bfd4-8c73c44449d5" providerId="ADAL" clId="{2AF3E03B-328B-44D5-89E1-F4F30BD6D3D5}" dt="2024-03-01T19:30:17.347" v="3034" actId="1076"/>
          <ac:cxnSpMkLst>
            <pc:docMk/>
            <pc:sldMk cId="2246413014" sldId="297"/>
            <ac:cxnSpMk id="14" creationId="{2D58D093-EE43-9AB8-833D-973874B538D3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3T18:44:46.704" v="5696" actId="1037"/>
        <pc:sldMkLst>
          <pc:docMk/>
          <pc:sldMk cId="1851770655" sldId="298"/>
        </pc:sldMkLst>
        <pc:spChg chg="mod">
          <ac:chgData name="Michael Dorsey" userId="55fe7d32-ca7a-42b8-bfd4-8c73c44449d5" providerId="ADAL" clId="{2AF3E03B-328B-44D5-89E1-F4F30BD6D3D5}" dt="2024-03-01T19:31:33.163" v="3074" actId="20577"/>
          <ac:spMkLst>
            <pc:docMk/>
            <pc:sldMk cId="1851770655" sldId="298"/>
            <ac:spMk id="3" creationId="{E4D8FB98-4095-03C9-5ECB-3E5C09C28473}"/>
          </ac:spMkLst>
        </pc:spChg>
        <pc:spChg chg="del">
          <ac:chgData name="Michael Dorsey" userId="55fe7d32-ca7a-42b8-bfd4-8c73c44449d5" providerId="ADAL" clId="{2AF3E03B-328B-44D5-89E1-F4F30BD6D3D5}" dt="2024-03-01T19:31:19.762" v="3069" actId="478"/>
          <ac:spMkLst>
            <pc:docMk/>
            <pc:sldMk cId="1851770655" sldId="298"/>
            <ac:spMk id="4" creationId="{7A5D4951-81A3-4494-1910-23AC2FB755E5}"/>
          </ac:spMkLst>
        </pc:spChg>
        <pc:spChg chg="mod">
          <ac:chgData name="Michael Dorsey" userId="55fe7d32-ca7a-42b8-bfd4-8c73c44449d5" providerId="ADAL" clId="{2AF3E03B-328B-44D5-89E1-F4F30BD6D3D5}" dt="2024-03-01T19:31:14.077" v="3066" actId="6549"/>
          <ac:spMkLst>
            <pc:docMk/>
            <pc:sldMk cId="1851770655" sldId="298"/>
            <ac:spMk id="15" creationId="{3F0A5F99-3916-C48E-A021-0A6261449AEE}"/>
          </ac:spMkLst>
        </pc:spChg>
        <pc:spChg chg="del mod">
          <ac:chgData name="Michael Dorsey" userId="55fe7d32-ca7a-42b8-bfd4-8c73c44449d5" providerId="ADAL" clId="{2AF3E03B-328B-44D5-89E1-F4F30BD6D3D5}" dt="2024-03-01T19:31:13.509" v="3065" actId="478"/>
          <ac:spMkLst>
            <pc:docMk/>
            <pc:sldMk cId="1851770655" sldId="298"/>
            <ac:spMk id="16" creationId="{11DE6C20-28CD-E6B8-FEA3-FD478E89ADB3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7" creationId="{C21D86EF-D9D3-D396-B9DF-9B24B65DC344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19" creationId="{3400D08C-2044-DE33-462B-ACF6B21D156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0" creationId="{109AE71C-03D4-9B8F-AAB4-68B64C895531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1" creationId="{89AFA7D8-15FA-7127-DCEE-1669719E69A9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2" creationId="{C2BB52C6-2943-4150-41F6-E27F52FAA486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3" creationId="{ACF05926-5CFF-7833-098F-E6BE513AC1F3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4" creationId="{712BD228-4F7C-16A9-272C-852C1B8BC330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5" creationId="{086C73E2-81A7-335F-4166-84112087237B}"/>
          </ac:spMkLst>
        </pc:spChg>
        <pc:spChg chg="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6" creationId="{1C90969E-E64E-802D-5DCD-CB33C7D3BCD8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8" creationId="{CA86A388-F879-DFE4-F353-EA0E2B8BAEE6}"/>
          </ac:spMkLst>
        </pc:spChg>
        <pc:spChg chg="add mod">
          <ac:chgData name="Michael Dorsey" userId="55fe7d32-ca7a-42b8-bfd4-8c73c44449d5" providerId="ADAL" clId="{2AF3E03B-328B-44D5-89E1-F4F30BD6D3D5}" dt="2024-03-01T19:31:45.121" v="3075"/>
          <ac:spMkLst>
            <pc:docMk/>
            <pc:sldMk cId="1851770655" sldId="298"/>
            <ac:spMk id="29" creationId="{9075F050-AD17-883F-2B6F-B9F2A3E7547C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31" creationId="{61660911-9875-E8BF-D4E0-6ABE91FA1264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3" creationId="{49A1A20C-2CCE-76A1-E34D-5FF752BE7510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4" creationId="{71060173-5816-7166-CFBD-693D512BD49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5" creationId="{DDF4AEB2-BD3C-1388-A111-4F07B16E916E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6" creationId="{9D2C7A2F-A846-EB11-8D14-069428C64875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7" creationId="{3A6FC06A-30B4-BD81-CC79-1EDE1658C396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8" creationId="{CC2077BC-19A8-FF7D-D607-453214664861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39" creationId="{9A4E7E7A-3908-50AB-E9F6-DD44CAED1389}"/>
          </ac:spMkLst>
        </pc:spChg>
        <pc:spChg chg="mod">
          <ac:chgData name="Michael Dorsey" userId="55fe7d32-ca7a-42b8-bfd4-8c73c44449d5" providerId="ADAL" clId="{2AF3E03B-328B-44D5-89E1-F4F30BD6D3D5}" dt="2024-03-01T19:31:49.658" v="3076"/>
          <ac:spMkLst>
            <pc:docMk/>
            <pc:sldMk cId="1851770655" sldId="298"/>
            <ac:spMk id="40" creationId="{760F4B8E-3762-1495-D17F-3E3AC3B5ADF3}"/>
          </ac:spMkLst>
        </pc:spChg>
        <pc:spChg chg="add mod">
          <ac:chgData name="Michael Dorsey" userId="55fe7d32-ca7a-42b8-bfd4-8c73c44449d5" providerId="ADAL" clId="{2AF3E03B-328B-44D5-89E1-F4F30BD6D3D5}" dt="2024-03-03T18:44:46.704" v="5696" actId="1037"/>
          <ac:spMkLst>
            <pc:docMk/>
            <pc:sldMk cId="1851770655" sldId="298"/>
            <ac:spMk id="42" creationId="{E219B9BB-EEF9-542E-9FFF-FD012406BD88}"/>
          </ac:spMkLst>
        </pc:spChg>
        <pc:spChg chg="add mod">
          <ac:chgData name="Michael Dorsey" userId="55fe7d32-ca7a-42b8-bfd4-8c73c44449d5" providerId="ADAL" clId="{2AF3E03B-328B-44D5-89E1-F4F30BD6D3D5}" dt="2024-03-01T19:31:54.974" v="3077" actId="1076"/>
          <ac:spMkLst>
            <pc:docMk/>
            <pc:sldMk cId="1851770655" sldId="298"/>
            <ac:spMk id="43" creationId="{3CF52E9E-D893-A900-109C-B2D0F17EBF64}"/>
          </ac:spMkLst>
        </pc:spChg>
        <pc:grpChg chg="del">
          <ac:chgData name="Michael Dorsey" userId="55fe7d32-ca7a-42b8-bfd4-8c73c44449d5" providerId="ADAL" clId="{2AF3E03B-328B-44D5-89E1-F4F30BD6D3D5}" dt="2024-03-01T19:31:17.439" v="3067" actId="478"/>
          <ac:grpSpMkLst>
            <pc:docMk/>
            <pc:sldMk cId="1851770655" sldId="298"/>
            <ac:grpSpMk id="5" creationId="{0DAD4C69-9300-A983-1ABE-9AA69DF5ECFC}"/>
          </ac:grpSpMkLst>
        </pc:grpChg>
        <pc:grpChg chg="add mod">
          <ac:chgData name="Michael Dorsey" userId="55fe7d32-ca7a-42b8-bfd4-8c73c44449d5" providerId="ADAL" clId="{2AF3E03B-328B-44D5-89E1-F4F30BD6D3D5}" dt="2024-03-01T19:31:45.121" v="3075"/>
          <ac:grpSpMkLst>
            <pc:docMk/>
            <pc:sldMk cId="1851770655" sldId="298"/>
            <ac:grpSpMk id="18" creationId="{5B352BF6-E7BC-11DF-060C-403FD9043E6F}"/>
          </ac:grpSpMkLst>
        </pc:grpChg>
        <pc:grpChg chg="add mod">
          <ac:chgData name="Michael Dorsey" userId="55fe7d32-ca7a-42b8-bfd4-8c73c44449d5" providerId="ADAL" clId="{2AF3E03B-328B-44D5-89E1-F4F30BD6D3D5}" dt="2024-03-01T19:31:54.974" v="3077" actId="1076"/>
          <ac:grpSpMkLst>
            <pc:docMk/>
            <pc:sldMk cId="1851770655" sldId="298"/>
            <ac:grpSpMk id="32" creationId="{2D0E55BF-9D77-EFA3-0818-5A4CD44081B5}"/>
          </ac:grpSpMkLst>
        </pc:grpChg>
        <pc:cxnChg chg="del">
          <ac:chgData name="Michael Dorsey" userId="55fe7d32-ca7a-42b8-bfd4-8c73c44449d5" providerId="ADAL" clId="{2AF3E03B-328B-44D5-89E1-F4F30BD6D3D5}" dt="2024-03-01T19:31:18.420" v="3068" actId="478"/>
          <ac:cxnSpMkLst>
            <pc:docMk/>
            <pc:sldMk cId="1851770655" sldId="298"/>
            <ac:cxnSpMk id="14" creationId="{CE028D87-074D-52D4-309C-FC250ED21570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27" creationId="{6EB057C6-1148-7B84-5BC9-041AA5002738}"/>
          </ac:cxnSpMkLst>
        </pc:cxnChg>
        <pc:cxnChg chg="add mod">
          <ac:chgData name="Michael Dorsey" userId="55fe7d32-ca7a-42b8-bfd4-8c73c44449d5" providerId="ADAL" clId="{2AF3E03B-328B-44D5-89E1-F4F30BD6D3D5}" dt="2024-03-01T19:31:45.121" v="3075"/>
          <ac:cxnSpMkLst>
            <pc:docMk/>
            <pc:sldMk cId="1851770655" sldId="298"/>
            <ac:cxnSpMk id="30" creationId="{9B6E582E-9740-21F6-F0E7-8931095B009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1" creationId="{6AA313FB-832E-3409-98E7-2D744F04178B}"/>
          </ac:cxnSpMkLst>
        </pc:cxnChg>
        <pc:cxnChg chg="add mod">
          <ac:chgData name="Michael Dorsey" userId="55fe7d32-ca7a-42b8-bfd4-8c73c44449d5" providerId="ADAL" clId="{2AF3E03B-328B-44D5-89E1-F4F30BD6D3D5}" dt="2024-03-01T19:31:54.974" v="3077" actId="1076"/>
          <ac:cxnSpMkLst>
            <pc:docMk/>
            <pc:sldMk cId="1851770655" sldId="298"/>
            <ac:cxnSpMk id="44" creationId="{AEE39B92-3303-3B3F-488E-5AD555E50E7A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3:21.072" v="3094" actId="1076"/>
        <pc:sldMkLst>
          <pc:docMk/>
          <pc:sldMk cId="409102076" sldId="299"/>
        </pc:sldMkLst>
        <pc:spChg chg="mod">
          <ac:chgData name="Michael Dorsey" userId="55fe7d32-ca7a-42b8-bfd4-8c73c44449d5" providerId="ADAL" clId="{2AF3E03B-328B-44D5-89E1-F4F30BD6D3D5}" dt="2024-03-01T19:33:04.775" v="3092" actId="20577"/>
          <ac:spMkLst>
            <pc:docMk/>
            <pc:sldMk cId="409102076" sldId="299"/>
            <ac:spMk id="3" creationId="{8833D0A5-9CCC-1208-F990-3990527BD9DF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4" creationId="{50FCED93-0B46-3AFC-4F8B-27407DA58098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6" creationId="{CF7A357F-A6F3-44BD-F482-7E275703F41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7" creationId="{F5D343E3-82E8-7EDE-E119-5E6F792A7FB3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8" creationId="{F213F0B4-72C9-69C8-6F7F-9E1E25ABC371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9" creationId="{D33CAEAB-873D-4050-81A7-16474171F122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0" creationId="{41326BDC-B3C4-D2E6-69B7-FCB0418BAAA0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1" creationId="{6A39A7BB-610E-A31B-FDE5-64897ECEFF94}"/>
          </ac:spMkLst>
        </pc:spChg>
        <pc:spChg chg="mod">
          <ac:chgData name="Michael Dorsey" userId="55fe7d32-ca7a-42b8-bfd4-8c73c44449d5" providerId="ADAL" clId="{2AF3E03B-328B-44D5-89E1-F4F30BD6D3D5}" dt="2024-03-01T19:33:14.602" v="3093"/>
          <ac:spMkLst>
            <pc:docMk/>
            <pc:sldMk cId="409102076" sldId="299"/>
            <ac:spMk id="12" creationId="{8E3BC0E8-28D4-55ED-8E7F-C9B95139F1D6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4" creationId="{A67917BE-05B7-F291-2532-80A08384301B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7" creationId="{B7BDA02A-212B-A34F-F521-2D1A09AE4A9A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8" creationId="{0C4EA8AA-BDB4-8F11-1BCB-E16B85ECE729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19" creationId="{50AE6183-3EAD-AF65-EB43-7F00EC3C1B37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0" creationId="{E2337D20-C583-B613-3D25-641031F2F275}"/>
          </ac:spMkLst>
        </pc:spChg>
        <pc:spChg chg="add mod">
          <ac:chgData name="Michael Dorsey" userId="55fe7d32-ca7a-42b8-bfd4-8c73c44449d5" providerId="ADAL" clId="{2AF3E03B-328B-44D5-89E1-F4F30BD6D3D5}" dt="2024-03-01T19:33:21.072" v="3094" actId="1076"/>
          <ac:spMkLst>
            <pc:docMk/>
            <pc:sldMk cId="409102076" sldId="299"/>
            <ac:spMk id="21" creationId="{DFBB7C83-5033-6CAE-4B97-9AAE26B6EAF5}"/>
          </ac:spMkLst>
        </pc:spChg>
        <pc:spChg chg="del">
          <ac:chgData name="Michael Dorsey" userId="55fe7d32-ca7a-42b8-bfd4-8c73c44449d5" providerId="ADAL" clId="{2AF3E03B-328B-44D5-89E1-F4F30BD6D3D5}" dt="2024-03-01T19:32:46.831" v="3080" actId="478"/>
          <ac:spMkLst>
            <pc:docMk/>
            <pc:sldMk cId="409102076" sldId="299"/>
            <ac:spMk id="31" creationId="{DF1CC86C-BC86-36C9-9637-897A834A62CD}"/>
          </ac:spMkLst>
        </pc:spChg>
        <pc:spChg chg="del">
          <ac:chgData name="Michael Dorsey" userId="55fe7d32-ca7a-42b8-bfd4-8c73c44449d5" providerId="ADAL" clId="{2AF3E03B-328B-44D5-89E1-F4F30BD6D3D5}" dt="2024-03-01T19:32:50.184" v="3082" actId="478"/>
          <ac:spMkLst>
            <pc:docMk/>
            <pc:sldMk cId="409102076" sldId="299"/>
            <ac:spMk id="42" creationId="{6FD7C0C1-B75B-06D5-4F32-96BAB7A44975}"/>
          </ac:spMkLst>
        </pc:spChg>
        <pc:spChg chg="del">
          <ac:chgData name="Michael Dorsey" userId="55fe7d32-ca7a-42b8-bfd4-8c73c44449d5" providerId="ADAL" clId="{2AF3E03B-328B-44D5-89E1-F4F30BD6D3D5}" dt="2024-03-01T19:32:45.206" v="3079" actId="478"/>
          <ac:spMkLst>
            <pc:docMk/>
            <pc:sldMk cId="409102076" sldId="299"/>
            <ac:spMk id="43" creationId="{64D1604D-1437-1364-4921-8EDC639F6B3E}"/>
          </ac:spMkLst>
        </pc:spChg>
        <pc:grpChg chg="add mod">
          <ac:chgData name="Michael Dorsey" userId="55fe7d32-ca7a-42b8-bfd4-8c73c44449d5" providerId="ADAL" clId="{2AF3E03B-328B-44D5-89E1-F4F30BD6D3D5}" dt="2024-03-01T19:33:21.072" v="3094" actId="1076"/>
          <ac:grpSpMkLst>
            <pc:docMk/>
            <pc:sldMk cId="409102076" sldId="299"/>
            <ac:grpSpMk id="5" creationId="{37B5408C-A5EC-09A2-B4D3-4A3EC0E037E6}"/>
          </ac:grpSpMkLst>
        </pc:grpChg>
        <pc:grpChg chg="del">
          <ac:chgData name="Michael Dorsey" userId="55fe7d32-ca7a-42b8-bfd4-8c73c44449d5" providerId="ADAL" clId="{2AF3E03B-328B-44D5-89E1-F4F30BD6D3D5}" dt="2024-03-01T19:32:47.557" v="3081" actId="478"/>
          <ac:grpSpMkLst>
            <pc:docMk/>
            <pc:sldMk cId="409102076" sldId="299"/>
            <ac:grpSpMk id="32" creationId="{590140A6-C501-16B0-7158-BBBB5900F920}"/>
          </ac:grpSpMkLst>
        </pc:grp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3" creationId="{9B5906C1-A5FD-6097-8BA5-472BBEC57D8D}"/>
          </ac:cxnSpMkLst>
        </pc:cxnChg>
        <pc:cxnChg chg="add mod">
          <ac:chgData name="Michael Dorsey" userId="55fe7d32-ca7a-42b8-bfd4-8c73c44449d5" providerId="ADAL" clId="{2AF3E03B-328B-44D5-89E1-F4F30BD6D3D5}" dt="2024-03-01T19:33:21.072" v="3094" actId="1076"/>
          <ac:cxnSpMkLst>
            <pc:docMk/>
            <pc:sldMk cId="409102076" sldId="299"/>
            <ac:cxnSpMk id="16" creationId="{BE0EEA45-4A10-1596-48A3-1305FE2D05A0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1" creationId="{2AAF91A7-18D1-3919-C82F-1E060D0F0BD9}"/>
          </ac:cxnSpMkLst>
        </pc:cxnChg>
        <pc:cxnChg chg="del">
          <ac:chgData name="Michael Dorsey" userId="55fe7d32-ca7a-42b8-bfd4-8c73c44449d5" providerId="ADAL" clId="{2AF3E03B-328B-44D5-89E1-F4F30BD6D3D5}" dt="2024-03-01T19:32:46.831" v="3080" actId="478"/>
          <ac:cxnSpMkLst>
            <pc:docMk/>
            <pc:sldMk cId="409102076" sldId="299"/>
            <ac:cxnSpMk id="44" creationId="{730B7CDF-C7B2-22F3-1588-60E4EAD32211}"/>
          </ac:cxnSpMkLst>
        </pc:cxnChg>
      </pc:sldChg>
      <pc:sldChg chg="addSp modSp new mod">
        <pc:chgData name="Michael Dorsey" userId="55fe7d32-ca7a-42b8-bfd4-8c73c44449d5" providerId="ADAL" clId="{2AF3E03B-328B-44D5-89E1-F4F30BD6D3D5}" dt="2024-03-01T19:35:55.016" v="3162" actId="1037"/>
        <pc:sldMkLst>
          <pc:docMk/>
          <pc:sldMk cId="936808202" sldId="300"/>
        </pc:sldMkLst>
        <pc:spChg chg="mod">
          <ac:chgData name="Michael Dorsey" userId="55fe7d32-ca7a-42b8-bfd4-8c73c44449d5" providerId="ADAL" clId="{2AF3E03B-328B-44D5-89E1-F4F30BD6D3D5}" dt="2024-03-01T19:34:14.458" v="3115" actId="20577"/>
          <ac:spMkLst>
            <pc:docMk/>
            <pc:sldMk cId="936808202" sldId="300"/>
            <ac:spMk id="2" creationId="{29DC8E10-C509-FB6A-6952-46B1DD79A2D3}"/>
          </ac:spMkLst>
        </pc:spChg>
        <pc:spChg chg="mod">
          <ac:chgData name="Michael Dorsey" userId="55fe7d32-ca7a-42b8-bfd4-8c73c44449d5" providerId="ADAL" clId="{2AF3E03B-328B-44D5-89E1-F4F30BD6D3D5}" dt="2024-03-01T19:35:38.629" v="3134" actId="6549"/>
          <ac:spMkLst>
            <pc:docMk/>
            <pc:sldMk cId="936808202" sldId="300"/>
            <ac:spMk id="3" creationId="{2F80B6B7-CD7D-5F34-BC74-461F581FE157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4" creationId="{33C037D9-B579-60E7-46C2-99C7F6F3B870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6" creationId="{1F88D0A2-62F8-7E96-75C7-E047A661B629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7" creationId="{1914AE57-A93E-2A2F-D257-2E54FE98535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8" creationId="{7D53E7AE-0372-5126-DA08-AD33AEACB1CC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9" creationId="{906D7A27-F508-705E-7B24-EE11BF949552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0" creationId="{BB44D2BF-8BE1-6C1A-CF5C-56771C0A780B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1" creationId="{7DE63BA9-B8DA-A28D-F197-482772FC6DD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2" creationId="{CCBA907C-47F2-15E3-4F0D-9BC23B78E2A3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14" creationId="{C8F07F3C-206A-76AE-49DD-42B56953A996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6" creationId="{3677C648-9CAC-F014-F4B4-1DCB1F1A7781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7" creationId="{B73EF1FD-70EF-8376-398E-FE65CE2D911E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8" creationId="{C1F6DE8F-32E7-50F1-36B2-66CBCECB39EF}"/>
          </ac:spMkLst>
        </pc:spChg>
        <pc:spChg chg="mod">
          <ac:chgData name="Michael Dorsey" userId="55fe7d32-ca7a-42b8-bfd4-8c73c44449d5" providerId="ADAL" clId="{2AF3E03B-328B-44D5-89E1-F4F30BD6D3D5}" dt="2024-03-01T19:35:03.538" v="3129"/>
          <ac:spMkLst>
            <pc:docMk/>
            <pc:sldMk cId="936808202" sldId="300"/>
            <ac:spMk id="19" creationId="{F8B0724C-F274-A75A-D34C-7FE9D8DA6E1A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1" creationId="{6FA0A75F-1760-E455-276C-180A17D0F010}"/>
          </ac:spMkLst>
        </pc:spChg>
        <pc:spChg chg="add mod">
          <ac:chgData name="Michael Dorsey" userId="55fe7d32-ca7a-42b8-bfd4-8c73c44449d5" providerId="ADAL" clId="{2AF3E03B-328B-44D5-89E1-F4F30BD6D3D5}" dt="2024-03-01T19:35:55.016" v="3162" actId="1037"/>
          <ac:spMkLst>
            <pc:docMk/>
            <pc:sldMk cId="936808202" sldId="300"/>
            <ac:spMk id="22" creationId="{ECCB76BE-6536-2D36-95A5-47DD53192C3F}"/>
          </ac:spMkLst>
        </pc:s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5" creationId="{F4654BDC-6D06-6A3E-2F3F-F71A900CBA3D}"/>
          </ac:grpSpMkLst>
        </pc:grpChg>
        <pc:grpChg chg="add mod">
          <ac:chgData name="Michael Dorsey" userId="55fe7d32-ca7a-42b8-bfd4-8c73c44449d5" providerId="ADAL" clId="{2AF3E03B-328B-44D5-89E1-F4F30BD6D3D5}" dt="2024-03-01T19:35:55.016" v="3162" actId="1037"/>
          <ac:grpSpMkLst>
            <pc:docMk/>
            <pc:sldMk cId="936808202" sldId="300"/>
            <ac:grpSpMk id="15" creationId="{07F5B7C8-7644-0BFA-E96E-60740A520CC3}"/>
          </ac:grpSpMkLst>
        </pc:grp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13" creationId="{89FFB2DF-BCB6-8AE2-52FB-1E9421A2F425}"/>
          </ac:cxnSpMkLst>
        </pc:cxnChg>
        <pc:cxnChg chg="add mod">
          <ac:chgData name="Michael Dorsey" userId="55fe7d32-ca7a-42b8-bfd4-8c73c44449d5" providerId="ADAL" clId="{2AF3E03B-328B-44D5-89E1-F4F30BD6D3D5}" dt="2024-03-01T19:35:55.016" v="3162" actId="1037"/>
          <ac:cxnSpMkLst>
            <pc:docMk/>
            <pc:sldMk cId="936808202" sldId="300"/>
            <ac:cxnSpMk id="20" creationId="{1E057919-F168-FD21-E1E0-52F17D5720A2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19:37:07.770" v="3179" actId="1076"/>
        <pc:sldMkLst>
          <pc:docMk/>
          <pc:sldMk cId="2703858046" sldId="301"/>
        </pc:sldMkLst>
        <pc:spChg chg="mod">
          <ac:chgData name="Michael Dorsey" userId="55fe7d32-ca7a-42b8-bfd4-8c73c44449d5" providerId="ADAL" clId="{2AF3E03B-328B-44D5-89E1-F4F30BD6D3D5}" dt="2024-03-01T19:36:47.797" v="3177" actId="6549"/>
          <ac:spMkLst>
            <pc:docMk/>
            <pc:sldMk cId="2703858046" sldId="301"/>
            <ac:spMk id="3" creationId="{C884F34A-4F67-1ADA-457E-A7513FF12157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4" creationId="{96FC677E-3A18-862B-4E53-FAF18D96D476}"/>
          </ac:spMkLst>
        </pc:spChg>
        <pc:spChg chg="del">
          <ac:chgData name="Michael Dorsey" userId="55fe7d32-ca7a-42b8-bfd4-8c73c44449d5" providerId="ADAL" clId="{2AF3E03B-328B-44D5-89E1-F4F30BD6D3D5}" dt="2024-03-01T19:36:22.960" v="3164" actId="478"/>
          <ac:spMkLst>
            <pc:docMk/>
            <pc:sldMk cId="2703858046" sldId="301"/>
            <ac:spMk id="14" creationId="{7A46AAA4-B7CF-6822-EBEB-2DE886035188}"/>
          </ac:spMkLst>
        </pc:spChg>
        <pc:spChg chg="del">
          <ac:chgData name="Michael Dorsey" userId="55fe7d32-ca7a-42b8-bfd4-8c73c44449d5" providerId="ADAL" clId="{2AF3E03B-328B-44D5-89E1-F4F30BD6D3D5}" dt="2024-03-01T19:36:28.761" v="3165" actId="478"/>
          <ac:spMkLst>
            <pc:docMk/>
            <pc:sldMk cId="2703858046" sldId="301"/>
            <ac:spMk id="21" creationId="{9FC318A5-71EB-AAFD-2F96-D04951B0C5BA}"/>
          </ac:spMkLst>
        </pc:spChg>
        <pc:spChg chg="del">
          <ac:chgData name="Michael Dorsey" userId="55fe7d32-ca7a-42b8-bfd4-8c73c44449d5" providerId="ADAL" clId="{2AF3E03B-328B-44D5-89E1-F4F30BD6D3D5}" dt="2024-03-01T19:36:31.764" v="3166" actId="478"/>
          <ac:spMkLst>
            <pc:docMk/>
            <pc:sldMk cId="2703858046" sldId="301"/>
            <ac:spMk id="22" creationId="{B772DC80-5FE2-B96D-6D63-E378F40357A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3" creationId="{76A9E7AB-94B5-59AB-2D6E-275DE828A7A5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5" creationId="{35378B5D-570E-0150-57DD-1C1E82CC21A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7" creationId="{EC9B12B6-AE42-479C-37FE-8E47EEFB757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8" creationId="{FB1ED2CA-4F38-5089-F2B0-FCBAFC753E52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29" creationId="{1582CADC-50D0-0F8B-043C-A7C3CD59786A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0" creationId="{5A97E254-CDC8-A57D-9653-03442106B3B4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1" creationId="{64A55D93-DEC8-0414-E243-9DC74CC342E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2" creationId="{1B2CC371-B3F4-EC60-E83D-8316EF32C110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3" creationId="{361CEC58-7C40-B04F-EEBF-65D6EE15C431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4" creationId="{7017814F-B126-266C-42F9-D34F9B8EDEF6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5" creationId="{31FBD335-F26C-59A3-1884-96A02893855B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6" creationId="{5C099471-C265-35D7-30B6-74FCA3D3165E}"/>
          </ac:spMkLst>
        </pc:spChg>
        <pc:spChg chg="add mod">
          <ac:chgData name="Michael Dorsey" userId="55fe7d32-ca7a-42b8-bfd4-8c73c44449d5" providerId="ADAL" clId="{2AF3E03B-328B-44D5-89E1-F4F30BD6D3D5}" dt="2024-03-01T19:37:07.770" v="3179" actId="1076"/>
          <ac:spMkLst>
            <pc:docMk/>
            <pc:sldMk cId="2703858046" sldId="301"/>
            <ac:spMk id="37" creationId="{851FBEFC-0032-5E59-9533-35B34F842BAB}"/>
          </ac:spMkLst>
        </pc:s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5" creationId="{7B44A2B2-F512-B827-6C1D-AAD888DF8F66}"/>
          </ac:grpSpMkLst>
        </pc:grpChg>
        <pc:grpChg chg="del">
          <ac:chgData name="Michael Dorsey" userId="55fe7d32-ca7a-42b8-bfd4-8c73c44449d5" providerId="ADAL" clId="{2AF3E03B-328B-44D5-89E1-F4F30BD6D3D5}" dt="2024-03-01T19:36:28.761" v="3165" actId="478"/>
          <ac:grpSpMkLst>
            <pc:docMk/>
            <pc:sldMk cId="2703858046" sldId="301"/>
            <ac:grpSpMk id="15" creationId="{5E9D84FD-E5DF-BDB8-B5C0-E3E400B1170C}"/>
          </ac:grpSpMkLst>
        </pc:grp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13" creationId="{38C7EAAD-603C-B130-0535-7E6C4D7DE2FD}"/>
          </ac:cxnSpMkLst>
        </pc:cxnChg>
        <pc:cxnChg chg="del">
          <ac:chgData name="Michael Dorsey" userId="55fe7d32-ca7a-42b8-bfd4-8c73c44449d5" providerId="ADAL" clId="{2AF3E03B-328B-44D5-89E1-F4F30BD6D3D5}" dt="2024-03-01T19:36:28.761" v="3165" actId="478"/>
          <ac:cxnSpMkLst>
            <pc:docMk/>
            <pc:sldMk cId="2703858046" sldId="301"/>
            <ac:cxnSpMk id="20" creationId="{E404851B-8DD7-FB62-E89A-13E6F00198AC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4" creationId="{6ACC8406-3C31-7DB8-20BA-5C8945954507}"/>
          </ac:cxnSpMkLst>
        </pc:cxnChg>
        <pc:cxnChg chg="add mod">
          <ac:chgData name="Michael Dorsey" userId="55fe7d32-ca7a-42b8-bfd4-8c73c44449d5" providerId="ADAL" clId="{2AF3E03B-328B-44D5-89E1-F4F30BD6D3D5}" dt="2024-03-01T19:37:07.770" v="3179" actId="1076"/>
          <ac:cxnSpMkLst>
            <pc:docMk/>
            <pc:sldMk cId="2703858046" sldId="301"/>
            <ac:cxnSpMk id="26" creationId="{6F9D9B36-8513-DC9B-82A7-4E97998A19F2}"/>
          </ac:cxnSpMkLst>
        </pc:cxnChg>
      </pc:sldChg>
      <pc:sldChg chg="addSp delSp modSp add del mod">
        <pc:chgData name="Michael Dorsey" userId="55fe7d32-ca7a-42b8-bfd4-8c73c44449d5" providerId="ADAL" clId="{2AF3E03B-328B-44D5-89E1-F4F30BD6D3D5}" dt="2024-03-03T19:23:43.524" v="5887" actId="47"/>
        <pc:sldMkLst>
          <pc:docMk/>
          <pc:sldMk cId="2797057917" sldId="302"/>
        </pc:sldMkLst>
        <pc:spChg chg="del mod">
          <ac:chgData name="Michael Dorsey" userId="55fe7d32-ca7a-42b8-bfd4-8c73c44449d5" providerId="ADAL" clId="{2AF3E03B-328B-44D5-89E1-F4F30BD6D3D5}" dt="2024-03-01T19:39:05.651" v="3213" actId="478"/>
          <ac:spMkLst>
            <pc:docMk/>
            <pc:sldMk cId="2797057917" sldId="302"/>
            <ac:spMk id="3" creationId="{3D78155C-E989-C0DA-43DE-92AF8066D9DD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4" creationId="{D1481AC9-E2B6-FA0F-738F-B087F599CDF7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6" creationId="{F8E15E87-35F5-C258-1137-F48200F5DE3B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8" creationId="{2256E01C-0FBE-27C3-A912-4E0D30D44A89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0" creationId="{D3C27FA9-9372-C171-EF24-D278B14C299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1" creationId="{DFC3886B-AD1F-917D-ED27-5B3A8B9ED560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2" creationId="{201ED6BD-7379-99B3-841F-6EE5C790AC3F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3" creationId="{0F52C10C-C0BB-C3E7-0D91-EA845D6B59F2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4" creationId="{0ED60BF4-235C-9681-3FB7-D32FE7CDB174}"/>
          </ac:spMkLst>
        </pc:spChg>
        <pc:spChg chg="mod">
          <ac:chgData name="Michael Dorsey" userId="55fe7d32-ca7a-42b8-bfd4-8c73c44449d5" providerId="ADAL" clId="{2AF3E03B-328B-44D5-89E1-F4F30BD6D3D5}" dt="2024-03-01T19:39:06.633" v="3214"/>
          <ac:spMkLst>
            <pc:docMk/>
            <pc:sldMk cId="2797057917" sldId="302"/>
            <ac:spMk id="15" creationId="{4D7477A2-AE17-1B5E-ADA9-FD385943ED9B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7" creationId="{7B7F9466-CD4C-91B5-8FD9-94B1B5A2B844}"/>
          </ac:spMkLst>
        </pc:spChg>
        <pc:spChg chg="add del mod">
          <ac:chgData name="Michael Dorsey" userId="55fe7d32-ca7a-42b8-bfd4-8c73c44449d5" providerId="ADAL" clId="{2AF3E03B-328B-44D5-89E1-F4F30BD6D3D5}" dt="2024-03-03T19:23:29.027" v="5829" actId="21"/>
          <ac:spMkLst>
            <pc:docMk/>
            <pc:sldMk cId="2797057917" sldId="302"/>
            <ac:spMk id="18" creationId="{4F1FC151-4DA9-BA85-34D6-357F81CB1C56}"/>
          </ac:spMkLst>
        </pc:spChg>
        <pc:grpChg chg="add del mod">
          <ac:chgData name="Michael Dorsey" userId="55fe7d32-ca7a-42b8-bfd4-8c73c44449d5" providerId="ADAL" clId="{2AF3E03B-328B-44D5-89E1-F4F30BD6D3D5}" dt="2024-03-03T19:23:29.027" v="5829" actId="21"/>
          <ac:grpSpMkLst>
            <pc:docMk/>
            <pc:sldMk cId="2797057917" sldId="302"/>
            <ac:grpSpMk id="5" creationId="{E6B0B1AE-7B03-BA3E-E5CE-053F27D6D1D4}"/>
          </ac:grpSpMkLst>
        </pc:grpChg>
        <pc:picChg chg="del">
          <ac:chgData name="Michael Dorsey" userId="55fe7d32-ca7a-42b8-bfd4-8c73c44449d5" providerId="ADAL" clId="{2AF3E03B-328B-44D5-89E1-F4F30BD6D3D5}" dt="2024-03-01T19:38:39.501" v="3181" actId="478"/>
          <ac:picMkLst>
            <pc:docMk/>
            <pc:sldMk cId="2797057917" sldId="302"/>
            <ac:picMk id="7" creationId="{9ECE865D-65E4-C4F3-1765-512B1F87F2C0}"/>
          </ac:picMkLst>
        </pc:picChg>
        <pc:picChg chg="del">
          <ac:chgData name="Michael Dorsey" userId="55fe7d32-ca7a-42b8-bfd4-8c73c44449d5" providerId="ADAL" clId="{2AF3E03B-328B-44D5-89E1-F4F30BD6D3D5}" dt="2024-03-01T19:38:40.328" v="3182" actId="478"/>
          <ac:picMkLst>
            <pc:docMk/>
            <pc:sldMk cId="2797057917" sldId="302"/>
            <ac:picMk id="9" creationId="{BCAA1BE3-0E84-FABA-1320-B4358D761743}"/>
          </ac:picMkLst>
        </pc:picChg>
        <pc:cxnChg chg="add del mod">
          <ac:chgData name="Michael Dorsey" userId="55fe7d32-ca7a-42b8-bfd4-8c73c44449d5" providerId="ADAL" clId="{2AF3E03B-328B-44D5-89E1-F4F30BD6D3D5}" dt="2024-03-03T19:23:29.027" v="5829" actId="21"/>
          <ac:cxnSpMkLst>
            <pc:docMk/>
            <pc:sldMk cId="2797057917" sldId="302"/>
            <ac:cxnSpMk id="16" creationId="{CB827BD3-D8B1-3EB4-850B-3E15765D2D5F}"/>
          </ac:cxnSpMkLst>
        </pc:cxnChg>
      </pc:sldChg>
      <pc:sldChg chg="addSp delSp modSp add mod">
        <pc:chgData name="Michael Dorsey" userId="55fe7d32-ca7a-42b8-bfd4-8c73c44449d5" providerId="ADAL" clId="{2AF3E03B-328B-44D5-89E1-F4F30BD6D3D5}" dt="2024-03-01T20:40:54.589" v="4464" actId="1076"/>
        <pc:sldMkLst>
          <pc:docMk/>
          <pc:sldMk cId="1259637156" sldId="303"/>
        </pc:sldMkLst>
        <pc:spChg chg="mod">
          <ac:chgData name="Michael Dorsey" userId="55fe7d32-ca7a-42b8-bfd4-8c73c44449d5" providerId="ADAL" clId="{2AF3E03B-328B-44D5-89E1-F4F30BD6D3D5}" dt="2024-03-01T20:37:31.554" v="4273" actId="20577"/>
          <ac:spMkLst>
            <pc:docMk/>
            <pc:sldMk cId="1259637156" sldId="303"/>
            <ac:spMk id="2" creationId="{751559FB-4254-1D06-C1FA-6656B4CF90BB}"/>
          </ac:spMkLst>
        </pc:spChg>
        <pc:spChg chg="add del mod">
          <ac:chgData name="Michael Dorsey" userId="55fe7d32-ca7a-42b8-bfd4-8c73c44449d5" providerId="ADAL" clId="{2AF3E03B-328B-44D5-89E1-F4F30BD6D3D5}" dt="2024-03-01T20:40:48.519" v="4462" actId="20577"/>
          <ac:spMkLst>
            <pc:docMk/>
            <pc:sldMk cId="1259637156" sldId="303"/>
            <ac:spMk id="3" creationId="{3E9E2C7F-D25E-FA38-60D0-D7CA65EB124C}"/>
          </ac:spMkLst>
        </pc:spChg>
        <pc:picChg chg="add del mod ord">
          <ac:chgData name="Michael Dorsey" userId="55fe7d32-ca7a-42b8-bfd4-8c73c44449d5" providerId="ADAL" clId="{2AF3E03B-328B-44D5-89E1-F4F30BD6D3D5}" dt="2024-03-01T20:18:18.403" v="3363" actId="22"/>
          <ac:picMkLst>
            <pc:docMk/>
            <pc:sldMk cId="1259637156" sldId="303"/>
            <ac:picMk id="5" creationId="{E784E475-EC59-4CAD-450D-71A54D938912}"/>
          </ac:picMkLst>
        </pc:picChg>
        <pc:picChg chg="add del mod">
          <ac:chgData name="Michael Dorsey" userId="55fe7d32-ca7a-42b8-bfd4-8c73c44449d5" providerId="ADAL" clId="{2AF3E03B-328B-44D5-89E1-F4F30BD6D3D5}" dt="2024-03-01T20:24:49.723" v="3731" actId="478"/>
          <ac:picMkLst>
            <pc:docMk/>
            <pc:sldMk cId="1259637156" sldId="303"/>
            <ac:picMk id="7" creationId="{6D77F848-B20D-3B80-4A97-2537466B80AB}"/>
          </ac:picMkLst>
        </pc:picChg>
        <pc:picChg chg="add mod">
          <ac:chgData name="Michael Dorsey" userId="55fe7d32-ca7a-42b8-bfd4-8c73c44449d5" providerId="ADAL" clId="{2AF3E03B-328B-44D5-89E1-F4F30BD6D3D5}" dt="2024-03-01T20:40:54.589" v="4464" actId="1076"/>
          <ac:picMkLst>
            <pc:docMk/>
            <pc:sldMk cId="1259637156" sldId="303"/>
            <ac:picMk id="9" creationId="{0B321F6F-3762-2F52-6A51-DBCDDAA1045F}"/>
          </ac:picMkLst>
        </pc:picChg>
      </pc:sldChg>
      <pc:sldChg chg="delSp modSp add mod">
        <pc:chgData name="Michael Dorsey" userId="55fe7d32-ca7a-42b8-bfd4-8c73c44449d5" providerId="ADAL" clId="{2AF3E03B-328B-44D5-89E1-F4F30BD6D3D5}" dt="2024-03-01T21:06:48.940" v="5629" actId="20577"/>
        <pc:sldMkLst>
          <pc:docMk/>
          <pc:sldMk cId="2931061592" sldId="304"/>
        </pc:sldMkLst>
        <pc:spChg chg="mod">
          <ac:chgData name="Michael Dorsey" userId="55fe7d32-ca7a-42b8-bfd4-8c73c44449d5" providerId="ADAL" clId="{2AF3E03B-328B-44D5-89E1-F4F30BD6D3D5}" dt="2024-03-01T20:37:39.288" v="4277" actId="20577"/>
          <ac:spMkLst>
            <pc:docMk/>
            <pc:sldMk cId="2931061592" sldId="304"/>
            <ac:spMk id="2" creationId="{F35BB739-0208-EB8B-2414-2C6F91551D2E}"/>
          </ac:spMkLst>
        </pc:spChg>
        <pc:spChg chg="mod">
          <ac:chgData name="Michael Dorsey" userId="55fe7d32-ca7a-42b8-bfd4-8c73c44449d5" providerId="ADAL" clId="{2AF3E03B-328B-44D5-89E1-F4F30BD6D3D5}" dt="2024-03-01T21:06:48.940" v="5629" actId="20577"/>
          <ac:spMkLst>
            <pc:docMk/>
            <pc:sldMk cId="2931061592" sldId="304"/>
            <ac:spMk id="3" creationId="{85CEC1FB-1087-1812-07C4-7D75927956E8}"/>
          </ac:spMkLst>
        </pc:spChg>
        <pc:picChg chg="del">
          <ac:chgData name="Michael Dorsey" userId="55fe7d32-ca7a-42b8-bfd4-8c73c44449d5" providerId="ADAL" clId="{2AF3E03B-328B-44D5-89E1-F4F30BD6D3D5}" dt="2024-03-01T20:37:41.700" v="4278" actId="478"/>
          <ac:picMkLst>
            <pc:docMk/>
            <pc:sldMk cId="2931061592" sldId="304"/>
            <ac:picMk id="9" creationId="{4AEE97E1-4A2E-88CB-4AF2-3B629AF42225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8:48:48.853" v="5758" actId="115"/>
        <pc:sldMkLst>
          <pc:docMk/>
          <pc:sldMk cId="1426765381" sldId="305"/>
        </pc:sldMkLst>
        <pc:spChg chg="mod">
          <ac:chgData name="Michael Dorsey" userId="55fe7d32-ca7a-42b8-bfd4-8c73c44449d5" providerId="ADAL" clId="{2AF3E03B-328B-44D5-89E1-F4F30BD6D3D5}" dt="2024-03-03T18:48:48.853" v="5758" actId="115"/>
          <ac:spMkLst>
            <pc:docMk/>
            <pc:sldMk cId="1426765381" sldId="305"/>
            <ac:spMk id="3" creationId="{3DCB1FF4-7836-186C-C9C0-83321D13F4D1}"/>
          </ac:spMkLst>
        </pc:spChg>
        <pc:picChg chg="add mod">
          <ac:chgData name="Michael Dorsey" userId="55fe7d32-ca7a-42b8-bfd4-8c73c44449d5" providerId="ADAL" clId="{2AF3E03B-328B-44D5-89E1-F4F30BD6D3D5}" dt="2024-03-01T20:44:39.096" v="4654" actId="1076"/>
          <ac:picMkLst>
            <pc:docMk/>
            <pc:sldMk cId="1426765381" sldId="305"/>
            <ac:picMk id="5" creationId="{11A73725-C55F-C668-3E0D-F793DCD5C270}"/>
          </ac:picMkLst>
        </pc:picChg>
        <pc:picChg chg="del">
          <ac:chgData name="Michael Dorsey" userId="55fe7d32-ca7a-42b8-bfd4-8c73c44449d5" providerId="ADAL" clId="{2AF3E03B-328B-44D5-89E1-F4F30BD6D3D5}" dt="2024-03-01T20:41:08.677" v="4466" actId="478"/>
          <ac:picMkLst>
            <pc:docMk/>
            <pc:sldMk cId="1426765381" sldId="305"/>
            <ac:picMk id="9" creationId="{E467B262-6E66-DA7C-5630-A2C01B752489}"/>
          </ac:picMkLst>
        </pc:picChg>
      </pc:sldChg>
      <pc:sldChg chg="addSp modSp add mod">
        <pc:chgData name="Michael Dorsey" userId="55fe7d32-ca7a-42b8-bfd4-8c73c44449d5" providerId="ADAL" clId="{2AF3E03B-328B-44D5-89E1-F4F30BD6D3D5}" dt="2024-03-03T18:49:58.753" v="5760" actId="20577"/>
        <pc:sldMkLst>
          <pc:docMk/>
          <pc:sldMk cId="1607513078" sldId="306"/>
        </pc:sldMkLst>
        <pc:spChg chg="mod">
          <ac:chgData name="Michael Dorsey" userId="55fe7d32-ca7a-42b8-bfd4-8c73c44449d5" providerId="ADAL" clId="{2AF3E03B-328B-44D5-89E1-F4F30BD6D3D5}" dt="2024-03-03T18:49:58.753" v="5760" actId="20577"/>
          <ac:spMkLst>
            <pc:docMk/>
            <pc:sldMk cId="1607513078" sldId="306"/>
            <ac:spMk id="3" creationId="{1F9139F6-A557-99A2-C069-700331CF85A6}"/>
          </ac:spMkLst>
        </pc:spChg>
        <pc:picChg chg="add mod">
          <ac:chgData name="Michael Dorsey" userId="55fe7d32-ca7a-42b8-bfd4-8c73c44449d5" providerId="ADAL" clId="{2AF3E03B-328B-44D5-89E1-F4F30BD6D3D5}" dt="2024-03-01T20:50:58.706" v="5222" actId="1076"/>
          <ac:picMkLst>
            <pc:docMk/>
            <pc:sldMk cId="1607513078" sldId="306"/>
            <ac:picMk id="5" creationId="{4038DB26-B649-F2A5-FD76-832C60BD9CBC}"/>
          </ac:picMkLst>
        </pc:picChg>
      </pc:sldChg>
      <pc:sldChg chg="addSp delSp modSp add mod">
        <pc:chgData name="Michael Dorsey" userId="55fe7d32-ca7a-42b8-bfd4-8c73c44449d5" providerId="ADAL" clId="{2AF3E03B-328B-44D5-89E1-F4F30BD6D3D5}" dt="2024-03-03T19:53:37.463" v="5956" actId="1076"/>
        <pc:sldMkLst>
          <pc:docMk/>
          <pc:sldMk cId="667358199" sldId="307"/>
        </pc:sldMkLst>
        <pc:spChg chg="mod">
          <ac:chgData name="Michael Dorsey" userId="55fe7d32-ca7a-42b8-bfd4-8c73c44449d5" providerId="ADAL" clId="{2AF3E03B-328B-44D5-89E1-F4F30BD6D3D5}" dt="2024-03-03T19:53:24.713" v="5954" actId="27636"/>
          <ac:spMkLst>
            <pc:docMk/>
            <pc:sldMk cId="667358199" sldId="307"/>
            <ac:spMk id="3" creationId="{36362905-2B70-4AF1-406B-DC9CF45DDCC8}"/>
          </ac:spMkLst>
        </pc:spChg>
        <pc:spChg chg="add">
          <ac:chgData name="Michael Dorsey" userId="55fe7d32-ca7a-42b8-bfd4-8c73c44449d5" providerId="ADAL" clId="{2AF3E03B-328B-44D5-89E1-F4F30BD6D3D5}" dt="2024-03-01T20:57:00.188" v="5248"/>
          <ac:spMkLst>
            <pc:docMk/>
            <pc:sldMk cId="667358199" sldId="307"/>
            <ac:spMk id="4" creationId="{0F1F2CC4-A299-A77F-C67D-83D9A92291D0}"/>
          </ac:spMkLst>
        </pc:spChg>
        <pc:picChg chg="del">
          <ac:chgData name="Michael Dorsey" userId="55fe7d32-ca7a-42b8-bfd4-8c73c44449d5" providerId="ADAL" clId="{2AF3E03B-328B-44D5-89E1-F4F30BD6D3D5}" dt="2024-03-01T20:51:29.350" v="5224" actId="478"/>
          <ac:picMkLst>
            <pc:docMk/>
            <pc:sldMk cId="667358199" sldId="307"/>
            <ac:picMk id="5" creationId="{12272C16-2908-D666-E7A9-FCDF7C6F798D}"/>
          </ac:picMkLst>
        </pc:picChg>
        <pc:picChg chg="add mod">
          <ac:chgData name="Michael Dorsey" userId="55fe7d32-ca7a-42b8-bfd4-8c73c44449d5" providerId="ADAL" clId="{2AF3E03B-328B-44D5-89E1-F4F30BD6D3D5}" dt="2024-03-03T19:53:37.463" v="5956" actId="1076"/>
          <ac:picMkLst>
            <pc:docMk/>
            <pc:sldMk cId="667358199" sldId="307"/>
            <ac:picMk id="7" creationId="{64104AA7-FA85-7075-878E-CAD34D380DBB}"/>
          </ac:picMkLst>
        </pc:picChg>
      </pc:sldChg>
      <pc:sldChg chg="modSp new mod">
        <pc:chgData name="Michael Dorsey" userId="55fe7d32-ca7a-42b8-bfd4-8c73c44449d5" providerId="ADAL" clId="{2AF3E03B-328B-44D5-89E1-F4F30BD6D3D5}" dt="2024-03-03T20:40:47.162" v="6166" actId="114"/>
        <pc:sldMkLst>
          <pc:docMk/>
          <pc:sldMk cId="3234328989" sldId="308"/>
        </pc:sldMkLst>
        <pc:spChg chg="mod">
          <ac:chgData name="Michael Dorsey" userId="55fe7d32-ca7a-42b8-bfd4-8c73c44449d5" providerId="ADAL" clId="{2AF3E03B-328B-44D5-89E1-F4F30BD6D3D5}" dt="2024-03-03T20:39:08.524" v="5974" actId="20577"/>
          <ac:spMkLst>
            <pc:docMk/>
            <pc:sldMk cId="3234328989" sldId="308"/>
            <ac:spMk id="2" creationId="{FF6F8454-D803-0515-CD80-D20A4274A89E}"/>
          </ac:spMkLst>
        </pc:spChg>
        <pc:spChg chg="mod">
          <ac:chgData name="Michael Dorsey" userId="55fe7d32-ca7a-42b8-bfd4-8c73c44449d5" providerId="ADAL" clId="{2AF3E03B-328B-44D5-89E1-F4F30BD6D3D5}" dt="2024-03-03T20:40:47.162" v="6166" actId="114"/>
          <ac:spMkLst>
            <pc:docMk/>
            <pc:sldMk cId="3234328989" sldId="308"/>
            <ac:spMk id="3" creationId="{414CC325-541B-A203-6D71-FF54D251D308}"/>
          </ac:spMkLst>
        </pc:spChg>
      </pc:sldChg>
      <pc:sldChg chg="del">
        <pc:chgData name="Michael Dorsey" userId="55fe7d32-ca7a-42b8-bfd4-8c73c44449d5" providerId="ADAL" clId="{2AF3E03B-328B-44D5-89E1-F4F30BD6D3D5}" dt="2024-03-01T18:22:49.222" v="35" actId="47"/>
        <pc:sldMkLst>
          <pc:docMk/>
          <pc:sldMk cId="3611620986" sldId="316"/>
        </pc:sldMkLst>
      </pc:sldChg>
      <pc:sldChg chg="del">
        <pc:chgData name="Michael Dorsey" userId="55fe7d32-ca7a-42b8-bfd4-8c73c44449d5" providerId="ADAL" clId="{2AF3E03B-328B-44D5-89E1-F4F30BD6D3D5}" dt="2024-03-01T18:22:41.220" v="24" actId="47"/>
        <pc:sldMkLst>
          <pc:docMk/>
          <pc:sldMk cId="3382015794" sldId="318"/>
        </pc:sldMkLst>
      </pc:sldChg>
      <pc:sldChg chg="del">
        <pc:chgData name="Michael Dorsey" userId="55fe7d32-ca7a-42b8-bfd4-8c73c44449d5" providerId="ADAL" clId="{2AF3E03B-328B-44D5-89E1-F4F30BD6D3D5}" dt="2024-03-01T18:22:41.593" v="25" actId="47"/>
        <pc:sldMkLst>
          <pc:docMk/>
          <pc:sldMk cId="532129626" sldId="319"/>
        </pc:sldMkLst>
      </pc:sldChg>
      <pc:sldChg chg="del">
        <pc:chgData name="Michael Dorsey" userId="55fe7d32-ca7a-42b8-bfd4-8c73c44449d5" providerId="ADAL" clId="{2AF3E03B-328B-44D5-89E1-F4F30BD6D3D5}" dt="2024-03-01T18:22:42.010" v="26" actId="47"/>
        <pc:sldMkLst>
          <pc:docMk/>
          <pc:sldMk cId="3774854545" sldId="320"/>
        </pc:sldMkLst>
      </pc:sldChg>
      <pc:sldChg chg="del">
        <pc:chgData name="Michael Dorsey" userId="55fe7d32-ca7a-42b8-bfd4-8c73c44449d5" providerId="ADAL" clId="{2AF3E03B-328B-44D5-89E1-F4F30BD6D3D5}" dt="2024-03-01T18:22:43.121" v="27" actId="47"/>
        <pc:sldMkLst>
          <pc:docMk/>
          <pc:sldMk cId="4227214316" sldId="321"/>
        </pc:sldMkLst>
      </pc:sldChg>
      <pc:sldChg chg="del">
        <pc:chgData name="Michael Dorsey" userId="55fe7d32-ca7a-42b8-bfd4-8c73c44449d5" providerId="ADAL" clId="{2AF3E03B-328B-44D5-89E1-F4F30BD6D3D5}" dt="2024-03-01T18:22:43.992" v="29" actId="47"/>
        <pc:sldMkLst>
          <pc:docMk/>
          <pc:sldMk cId="1741376772" sldId="322"/>
        </pc:sldMkLst>
      </pc:sldChg>
      <pc:sldChg chg="del">
        <pc:chgData name="Michael Dorsey" userId="55fe7d32-ca7a-42b8-bfd4-8c73c44449d5" providerId="ADAL" clId="{2AF3E03B-328B-44D5-89E1-F4F30BD6D3D5}" dt="2024-03-01T18:22:43.568" v="28" actId="47"/>
        <pc:sldMkLst>
          <pc:docMk/>
          <pc:sldMk cId="3821265368" sldId="324"/>
        </pc:sldMkLst>
      </pc:sldChg>
      <pc:sldChg chg="del">
        <pc:chgData name="Michael Dorsey" userId="55fe7d32-ca7a-42b8-bfd4-8c73c44449d5" providerId="ADAL" clId="{2AF3E03B-328B-44D5-89E1-F4F30BD6D3D5}" dt="2024-03-01T18:22:35.188" v="13" actId="47"/>
        <pc:sldMkLst>
          <pc:docMk/>
          <pc:sldMk cId="608391715" sldId="325"/>
        </pc:sldMkLst>
      </pc:sldChg>
      <pc:sldChg chg="del">
        <pc:chgData name="Michael Dorsey" userId="55fe7d32-ca7a-42b8-bfd4-8c73c44449d5" providerId="ADAL" clId="{2AF3E03B-328B-44D5-89E1-F4F30BD6D3D5}" dt="2024-03-01T18:22:36.232" v="14" actId="47"/>
        <pc:sldMkLst>
          <pc:docMk/>
          <pc:sldMk cId="1316360764" sldId="326"/>
        </pc:sldMkLst>
      </pc:sldChg>
      <pc:sldChg chg="del">
        <pc:chgData name="Michael Dorsey" userId="55fe7d32-ca7a-42b8-bfd4-8c73c44449d5" providerId="ADAL" clId="{2AF3E03B-328B-44D5-89E1-F4F30BD6D3D5}" dt="2024-03-01T18:22:36.868" v="15" actId="47"/>
        <pc:sldMkLst>
          <pc:docMk/>
          <pc:sldMk cId="2461026739" sldId="327"/>
        </pc:sldMkLst>
      </pc:sldChg>
      <pc:sldChg chg="del">
        <pc:chgData name="Michael Dorsey" userId="55fe7d32-ca7a-42b8-bfd4-8c73c44449d5" providerId="ADAL" clId="{2AF3E03B-328B-44D5-89E1-F4F30BD6D3D5}" dt="2024-03-01T18:22:37.327" v="16" actId="47"/>
        <pc:sldMkLst>
          <pc:docMk/>
          <pc:sldMk cId="1371468995" sldId="328"/>
        </pc:sldMkLst>
      </pc:sldChg>
      <pc:sldChg chg="del">
        <pc:chgData name="Michael Dorsey" userId="55fe7d32-ca7a-42b8-bfd4-8c73c44449d5" providerId="ADAL" clId="{2AF3E03B-328B-44D5-89E1-F4F30BD6D3D5}" dt="2024-03-01T18:22:37.771" v="17" actId="47"/>
        <pc:sldMkLst>
          <pc:docMk/>
          <pc:sldMk cId="1929009624" sldId="329"/>
        </pc:sldMkLst>
      </pc:sldChg>
      <pc:sldChg chg="del">
        <pc:chgData name="Michael Dorsey" userId="55fe7d32-ca7a-42b8-bfd4-8c73c44449d5" providerId="ADAL" clId="{2AF3E03B-328B-44D5-89E1-F4F30BD6D3D5}" dt="2024-03-01T18:22:39.508" v="21" actId="47"/>
        <pc:sldMkLst>
          <pc:docMk/>
          <pc:sldMk cId="479175949" sldId="330"/>
        </pc:sldMkLst>
      </pc:sldChg>
      <pc:sldChg chg="del">
        <pc:chgData name="Michael Dorsey" userId="55fe7d32-ca7a-42b8-bfd4-8c73c44449d5" providerId="ADAL" clId="{2AF3E03B-328B-44D5-89E1-F4F30BD6D3D5}" dt="2024-03-01T18:22:39.935" v="22" actId="47"/>
        <pc:sldMkLst>
          <pc:docMk/>
          <pc:sldMk cId="3425004723" sldId="331"/>
        </pc:sldMkLst>
      </pc:sldChg>
      <pc:sldChg chg="del">
        <pc:chgData name="Michael Dorsey" userId="55fe7d32-ca7a-42b8-bfd4-8c73c44449d5" providerId="ADAL" clId="{2AF3E03B-328B-44D5-89E1-F4F30BD6D3D5}" dt="2024-03-01T18:22:40.347" v="23" actId="47"/>
        <pc:sldMkLst>
          <pc:docMk/>
          <pc:sldMk cId="2065424663" sldId="332"/>
        </pc:sldMkLst>
      </pc:sldChg>
      <pc:sldChg chg="del">
        <pc:chgData name="Michael Dorsey" userId="55fe7d32-ca7a-42b8-bfd4-8c73c44449d5" providerId="ADAL" clId="{2AF3E03B-328B-44D5-89E1-F4F30BD6D3D5}" dt="2024-03-01T18:22:38.198" v="18" actId="47"/>
        <pc:sldMkLst>
          <pc:docMk/>
          <pc:sldMk cId="3068955536" sldId="333"/>
        </pc:sldMkLst>
      </pc:sldChg>
      <pc:sldChg chg="del">
        <pc:chgData name="Michael Dorsey" userId="55fe7d32-ca7a-42b8-bfd4-8c73c44449d5" providerId="ADAL" clId="{2AF3E03B-328B-44D5-89E1-F4F30BD6D3D5}" dt="2024-03-01T18:22:38.609" v="19" actId="47"/>
        <pc:sldMkLst>
          <pc:docMk/>
          <pc:sldMk cId="3710434557" sldId="334"/>
        </pc:sldMkLst>
      </pc:sldChg>
      <pc:sldChg chg="del">
        <pc:chgData name="Michael Dorsey" userId="55fe7d32-ca7a-42b8-bfd4-8c73c44449d5" providerId="ADAL" clId="{2AF3E03B-328B-44D5-89E1-F4F30BD6D3D5}" dt="2024-03-01T18:22:39.053" v="20" actId="47"/>
        <pc:sldMkLst>
          <pc:docMk/>
          <pc:sldMk cId="1564715875" sldId="335"/>
        </pc:sldMkLst>
      </pc:sldChg>
      <pc:sldChg chg="del">
        <pc:chgData name="Michael Dorsey" userId="55fe7d32-ca7a-42b8-bfd4-8c73c44449d5" providerId="ADAL" clId="{2AF3E03B-328B-44D5-89E1-F4F30BD6D3D5}" dt="2024-03-01T18:22:44.657" v="30" actId="47"/>
        <pc:sldMkLst>
          <pc:docMk/>
          <pc:sldMk cId="1524443388" sldId="336"/>
        </pc:sldMkLst>
      </pc:sldChg>
      <pc:sldChg chg="del">
        <pc:chgData name="Michael Dorsey" userId="55fe7d32-ca7a-42b8-bfd4-8c73c44449d5" providerId="ADAL" clId="{2AF3E03B-328B-44D5-89E1-F4F30BD6D3D5}" dt="2024-03-01T18:22:45.069" v="31" actId="47"/>
        <pc:sldMkLst>
          <pc:docMk/>
          <pc:sldMk cId="209707922" sldId="337"/>
        </pc:sldMkLst>
      </pc:sldChg>
      <pc:sldChg chg="del">
        <pc:chgData name="Michael Dorsey" userId="55fe7d32-ca7a-42b8-bfd4-8c73c44449d5" providerId="ADAL" clId="{2AF3E03B-328B-44D5-89E1-F4F30BD6D3D5}" dt="2024-03-01T18:22:45.496" v="32" actId="47"/>
        <pc:sldMkLst>
          <pc:docMk/>
          <pc:sldMk cId="2225422979" sldId="338"/>
        </pc:sldMkLst>
      </pc:sldChg>
      <pc:sldChg chg="del">
        <pc:chgData name="Michael Dorsey" userId="55fe7d32-ca7a-42b8-bfd4-8c73c44449d5" providerId="ADAL" clId="{2AF3E03B-328B-44D5-89E1-F4F30BD6D3D5}" dt="2024-03-01T18:22:46.381" v="34" actId="47"/>
        <pc:sldMkLst>
          <pc:docMk/>
          <pc:sldMk cId="708322131" sldId="340"/>
        </pc:sldMkLst>
      </pc:sldChg>
      <pc:sldChg chg="del">
        <pc:chgData name="Michael Dorsey" userId="55fe7d32-ca7a-42b8-bfd4-8c73c44449d5" providerId="ADAL" clId="{2AF3E03B-328B-44D5-89E1-F4F30BD6D3D5}" dt="2024-03-01T18:22:45.922" v="33" actId="47"/>
        <pc:sldMkLst>
          <pc:docMk/>
          <pc:sldMk cId="1559439579" sldId="341"/>
        </pc:sldMkLst>
      </pc:sldChg>
    </pc:docChg>
  </pc:docChgLst>
  <pc:docChgLst>
    <pc:chgData name="Michael Dorsey" userId="55fe7d32-ca7a-42b8-bfd4-8c73c44449d5" providerId="ADAL" clId="{700EA6BB-5626-496E-839C-00C26AAC9AF8}"/>
    <pc:docChg chg="undo custSel addSld delSld modSld sldOrd">
      <pc:chgData name="Michael Dorsey" userId="55fe7d32-ca7a-42b8-bfd4-8c73c44449d5" providerId="ADAL" clId="{700EA6BB-5626-496E-839C-00C26AAC9AF8}" dt="2024-02-12T20:06:06.851" v="4496" actId="20577"/>
      <pc:docMkLst>
        <pc:docMk/>
      </pc:docMkLst>
      <pc:sldChg chg="modSp mod">
        <pc:chgData name="Michael Dorsey" userId="55fe7d32-ca7a-42b8-bfd4-8c73c44449d5" providerId="ADAL" clId="{700EA6BB-5626-496E-839C-00C26AAC9AF8}" dt="2024-02-09T16:12:25.252" v="3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700EA6BB-5626-496E-839C-00C26AAC9AF8}" dt="2024-02-09T16:12:25.252" v="3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addSp delSp mod">
        <pc:chgData name="Michael Dorsey" userId="55fe7d32-ca7a-42b8-bfd4-8c73c44449d5" providerId="ADAL" clId="{700EA6BB-5626-496E-839C-00C26AAC9AF8}" dt="2024-02-09T16:16:49.499" v="33" actId="22"/>
        <pc:sldMkLst>
          <pc:docMk/>
          <pc:sldMk cId="3783743299" sldId="275"/>
        </pc:sldMkLst>
        <pc:spChg chg="add del">
          <ac:chgData name="Michael Dorsey" userId="55fe7d32-ca7a-42b8-bfd4-8c73c44449d5" providerId="ADAL" clId="{700EA6BB-5626-496E-839C-00C26AAC9AF8}" dt="2024-02-09T16:16:49.499" v="33" actId="22"/>
          <ac:spMkLst>
            <pc:docMk/>
            <pc:sldMk cId="3783743299" sldId="275"/>
            <ac:spMk id="5" creationId="{2D859AC9-E57F-ACEB-177F-B7A380FF1402}"/>
          </ac:spMkLst>
        </pc:spChg>
      </pc:sldChg>
      <pc:sldChg chg="modSp mod">
        <pc:chgData name="Michael Dorsey" userId="55fe7d32-ca7a-42b8-bfd4-8c73c44449d5" providerId="ADAL" clId="{700EA6BB-5626-496E-839C-00C26AAC9AF8}" dt="2024-02-09T17:43:48.824" v="2878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700EA6BB-5626-496E-839C-00C26AAC9AF8}" dt="2024-02-09T17:43:48.824" v="2878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700EA6BB-5626-496E-839C-00C26AAC9AF8}" dt="2024-02-09T16:12:07.880" v="11" actId="47"/>
        <pc:sldMkLst>
          <pc:docMk/>
          <pc:sldMk cId="1284490096" sldId="292"/>
        </pc:sldMkLst>
      </pc:sldChg>
      <pc:sldChg chg="del">
        <pc:chgData name="Michael Dorsey" userId="55fe7d32-ca7a-42b8-bfd4-8c73c44449d5" providerId="ADAL" clId="{700EA6BB-5626-496E-839C-00C26AAC9AF8}" dt="2024-02-09T16:11:32.210" v="0" actId="47"/>
        <pc:sldMkLst>
          <pc:docMk/>
          <pc:sldMk cId="1926716871" sldId="309"/>
        </pc:sldMkLst>
      </pc:sldChg>
      <pc:sldChg chg="modSp mod">
        <pc:chgData name="Michael Dorsey" userId="55fe7d32-ca7a-42b8-bfd4-8c73c44449d5" providerId="ADAL" clId="{700EA6BB-5626-496E-839C-00C26AAC9AF8}" dt="2024-02-09T16:11:49.900" v="10" actId="20577"/>
        <pc:sldMkLst>
          <pc:docMk/>
          <pc:sldMk cId="1526986531" sldId="311"/>
        </pc:sldMkLst>
        <pc:spChg chg="mod">
          <ac:chgData name="Michael Dorsey" userId="55fe7d32-ca7a-42b8-bfd4-8c73c44449d5" providerId="ADAL" clId="{700EA6BB-5626-496E-839C-00C26AAC9AF8}" dt="2024-02-09T16:11:49.900" v="10" actId="20577"/>
          <ac:spMkLst>
            <pc:docMk/>
            <pc:sldMk cId="1526986531" sldId="311"/>
            <ac:spMk id="2" creationId="{ACBB2D62-21D9-9645-98A2-D8DF1423DD50}"/>
          </ac:spMkLst>
        </pc:spChg>
      </pc:sldChg>
      <pc:sldChg chg="modSp new mod ord">
        <pc:chgData name="Michael Dorsey" userId="55fe7d32-ca7a-42b8-bfd4-8c73c44449d5" providerId="ADAL" clId="{700EA6BB-5626-496E-839C-00C26AAC9AF8}" dt="2024-02-12T20:06:06.851" v="4496" actId="20577"/>
        <pc:sldMkLst>
          <pc:docMk/>
          <pc:sldMk cId="311717700" sldId="312"/>
        </pc:sldMkLst>
        <pc:spChg chg="mod">
          <ac:chgData name="Michael Dorsey" userId="55fe7d32-ca7a-42b8-bfd4-8c73c44449d5" providerId="ADAL" clId="{700EA6BB-5626-496E-839C-00C26AAC9AF8}" dt="2024-02-09T17:41:44.843" v="2747" actId="20577"/>
          <ac:spMkLst>
            <pc:docMk/>
            <pc:sldMk cId="311717700" sldId="312"/>
            <ac:spMk id="2" creationId="{DBEFA0D7-FBF4-5D0E-000A-7B482B9E2A6B}"/>
          </ac:spMkLst>
        </pc:spChg>
        <pc:spChg chg="mod">
          <ac:chgData name="Michael Dorsey" userId="55fe7d32-ca7a-42b8-bfd4-8c73c44449d5" providerId="ADAL" clId="{700EA6BB-5626-496E-839C-00C26AAC9AF8}" dt="2024-02-12T20:06:06.851" v="4496" actId="20577"/>
          <ac:spMkLst>
            <pc:docMk/>
            <pc:sldMk cId="311717700" sldId="312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3.397" v="1" actId="47"/>
        <pc:sldMkLst>
          <pc:docMk/>
          <pc:sldMk cId="4026561976" sldId="312"/>
        </pc:sldMkLst>
      </pc:sldChg>
      <pc:sldChg chg="del">
        <pc:chgData name="Michael Dorsey" userId="55fe7d32-ca7a-42b8-bfd4-8c73c44449d5" providerId="ADAL" clId="{700EA6BB-5626-496E-839C-00C26AAC9AF8}" dt="2024-02-09T16:11:42.495" v="6" actId="47"/>
        <pc:sldMkLst>
          <pc:docMk/>
          <pc:sldMk cId="109199830" sldId="313"/>
        </pc:sldMkLst>
      </pc:sldChg>
      <pc:sldChg chg="modSp add mod ord">
        <pc:chgData name="Michael Dorsey" userId="55fe7d32-ca7a-42b8-bfd4-8c73c44449d5" providerId="ADAL" clId="{700EA6BB-5626-496E-839C-00C26AAC9AF8}" dt="2024-02-09T18:12:08.454" v="3499" actId="27636"/>
        <pc:sldMkLst>
          <pc:docMk/>
          <pc:sldMk cId="1000351309" sldId="313"/>
        </pc:sldMkLst>
        <pc:spChg chg="mod">
          <ac:chgData name="Michael Dorsey" userId="55fe7d32-ca7a-42b8-bfd4-8c73c44449d5" providerId="ADAL" clId="{700EA6BB-5626-496E-839C-00C26AAC9AF8}" dt="2024-02-09T18:12:08.454" v="3499" actId="27636"/>
          <ac:spMkLst>
            <pc:docMk/>
            <pc:sldMk cId="1000351309" sldId="313"/>
            <ac:spMk id="3" creationId="{124AD34E-CCD4-003C-B67D-3BE732DE5413}"/>
          </ac:spMkLst>
        </pc:spChg>
      </pc:sldChg>
      <pc:sldChg chg="del">
        <pc:chgData name="Michael Dorsey" userId="55fe7d32-ca7a-42b8-bfd4-8c73c44449d5" providerId="ADAL" clId="{700EA6BB-5626-496E-839C-00C26AAC9AF8}" dt="2024-02-09T16:11:36.001" v="3" actId="47"/>
        <pc:sldMkLst>
          <pc:docMk/>
          <pc:sldMk cId="300977419" sldId="314"/>
        </pc:sldMkLst>
      </pc:sldChg>
      <pc:sldChg chg="modSp new mod">
        <pc:chgData name="Michael Dorsey" userId="55fe7d32-ca7a-42b8-bfd4-8c73c44449d5" providerId="ADAL" clId="{700EA6BB-5626-496E-839C-00C26AAC9AF8}" dt="2024-02-09T17:26:41.618" v="2213" actId="403"/>
        <pc:sldMkLst>
          <pc:docMk/>
          <pc:sldMk cId="461118335" sldId="314"/>
        </pc:sldMkLst>
        <pc:spChg chg="mod">
          <ac:chgData name="Michael Dorsey" userId="55fe7d32-ca7a-42b8-bfd4-8c73c44449d5" providerId="ADAL" clId="{700EA6BB-5626-496E-839C-00C26AAC9AF8}" dt="2024-02-09T17:25:19.160" v="2150" actId="20577"/>
          <ac:spMkLst>
            <pc:docMk/>
            <pc:sldMk cId="461118335" sldId="314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7:26:41.618" v="2213" actId="403"/>
          <ac:spMkLst>
            <pc:docMk/>
            <pc:sldMk cId="461118335" sldId="314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7.505" v="4" actId="47"/>
        <pc:sldMkLst>
          <pc:docMk/>
          <pc:sldMk cId="18689285" sldId="315"/>
        </pc:sldMkLst>
      </pc:sldChg>
      <pc:sldChg chg="addSp modSp new mod ord">
        <pc:chgData name="Michael Dorsey" userId="55fe7d32-ca7a-42b8-bfd4-8c73c44449d5" providerId="ADAL" clId="{700EA6BB-5626-496E-839C-00C26AAC9AF8}" dt="2024-02-09T17:55:24.198" v="3375" actId="20577"/>
        <pc:sldMkLst>
          <pc:docMk/>
          <pc:sldMk cId="3953324144" sldId="315"/>
        </pc:sldMkLst>
        <pc:spChg chg="mod">
          <ac:chgData name="Michael Dorsey" userId="55fe7d32-ca7a-42b8-bfd4-8c73c44449d5" providerId="ADAL" clId="{700EA6BB-5626-496E-839C-00C26AAC9AF8}" dt="2024-02-09T17:16:12.008" v="1607"/>
          <ac:spMkLst>
            <pc:docMk/>
            <pc:sldMk cId="3953324144" sldId="315"/>
            <ac:spMk id="2" creationId="{27C2E01A-862B-8FD6-B5C1-A8FDD0B1140D}"/>
          </ac:spMkLst>
        </pc:spChg>
        <pc:spChg chg="mod">
          <ac:chgData name="Michael Dorsey" userId="55fe7d32-ca7a-42b8-bfd4-8c73c44449d5" providerId="ADAL" clId="{700EA6BB-5626-496E-839C-00C26AAC9AF8}" dt="2024-02-09T17:55:24.198" v="3375" actId="20577"/>
          <ac:spMkLst>
            <pc:docMk/>
            <pc:sldMk cId="3953324144" sldId="315"/>
            <ac:spMk id="3" creationId="{5D870ABC-7962-12B3-DAC9-0FD58C9CF770}"/>
          </ac:spMkLst>
        </pc:spChg>
        <pc:picChg chg="add mod">
          <ac:chgData name="Michael Dorsey" userId="55fe7d32-ca7a-42b8-bfd4-8c73c44449d5" providerId="ADAL" clId="{700EA6BB-5626-496E-839C-00C26AAC9AF8}" dt="2024-02-09T17:21:21.116" v="2056" actId="1076"/>
          <ac:picMkLst>
            <pc:docMk/>
            <pc:sldMk cId="3953324144" sldId="315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21:25.639" v="2058" actId="14100"/>
          <ac:picMkLst>
            <pc:docMk/>
            <pc:sldMk cId="3953324144" sldId="315"/>
            <ac:picMk id="7" creationId="{7A167517-3094-F856-B3F4-5001D94BF464}"/>
          </ac:picMkLst>
        </pc:picChg>
      </pc:sldChg>
      <pc:sldChg chg="modSp add mod ord">
        <pc:chgData name="Michael Dorsey" userId="55fe7d32-ca7a-42b8-bfd4-8c73c44449d5" providerId="ADAL" clId="{700EA6BB-5626-496E-839C-00C26AAC9AF8}" dt="2024-02-09T18:24:34.854" v="3544" actId="20577"/>
        <pc:sldMkLst>
          <pc:docMk/>
          <pc:sldMk cId="2093019017" sldId="316"/>
        </pc:sldMkLst>
        <pc:spChg chg="mod">
          <ac:chgData name="Michael Dorsey" userId="55fe7d32-ca7a-42b8-bfd4-8c73c44449d5" providerId="ADAL" clId="{700EA6BB-5626-496E-839C-00C26AAC9AF8}" dt="2024-02-09T17:39:09.052" v="2745" actId="20577"/>
          <ac:spMkLst>
            <pc:docMk/>
            <pc:sldMk cId="2093019017" sldId="316"/>
            <ac:spMk id="2" creationId="{CB237FB5-5E53-55DF-3E6E-8674A6F9887D}"/>
          </ac:spMkLst>
        </pc:spChg>
        <pc:spChg chg="mod">
          <ac:chgData name="Michael Dorsey" userId="55fe7d32-ca7a-42b8-bfd4-8c73c44449d5" providerId="ADAL" clId="{700EA6BB-5626-496E-839C-00C26AAC9AF8}" dt="2024-02-09T18:24:34.854" v="3544" actId="20577"/>
          <ac:spMkLst>
            <pc:docMk/>
            <pc:sldMk cId="2093019017" sldId="316"/>
            <ac:spMk id="3" creationId="{D9AF94DE-44A0-8177-FCC5-1E8E7A67F3EE}"/>
          </ac:spMkLst>
        </pc:spChg>
      </pc:sldChg>
      <pc:sldChg chg="del">
        <pc:chgData name="Michael Dorsey" userId="55fe7d32-ca7a-42b8-bfd4-8c73c44449d5" providerId="ADAL" clId="{700EA6BB-5626-496E-839C-00C26AAC9AF8}" dt="2024-02-09T16:11:39.115" v="5" actId="47"/>
        <pc:sldMkLst>
          <pc:docMk/>
          <pc:sldMk cId="3999163914" sldId="316"/>
        </pc:sldMkLst>
      </pc:sldChg>
      <pc:sldChg chg="addSp modSp add mod modNotesTx">
        <pc:chgData name="Michael Dorsey" userId="55fe7d32-ca7a-42b8-bfd4-8c73c44449d5" providerId="ADAL" clId="{700EA6BB-5626-496E-839C-00C26AAC9AF8}" dt="2024-02-12T19:49:01.852" v="4495" actId="20577"/>
        <pc:sldMkLst>
          <pc:docMk/>
          <pc:sldMk cId="2518340530" sldId="317"/>
        </pc:sldMkLst>
        <pc:spChg chg="mod">
          <ac:chgData name="Michael Dorsey" userId="55fe7d32-ca7a-42b8-bfd4-8c73c44449d5" providerId="ADAL" clId="{700EA6BB-5626-496E-839C-00C26AAC9AF8}" dt="2024-02-09T17:29:01.772" v="2320" actId="113"/>
          <ac:spMkLst>
            <pc:docMk/>
            <pc:sldMk cId="2518340530" sldId="317"/>
            <ac:spMk id="3" creationId="{D9AF94DE-44A0-8177-FCC5-1E8E7A67F3EE}"/>
          </ac:spMkLst>
        </pc:spChg>
        <pc:picChg chg="add mod">
          <ac:chgData name="Michael Dorsey" userId="55fe7d32-ca7a-42b8-bfd4-8c73c44449d5" providerId="ADAL" clId="{700EA6BB-5626-496E-839C-00C26AAC9AF8}" dt="2024-02-09T17:28:17.054" v="2316" actId="1076"/>
          <ac:picMkLst>
            <pc:docMk/>
            <pc:sldMk cId="2518340530" sldId="317"/>
            <ac:picMk id="5" creationId="{375CE8C0-8562-E469-7E55-5430767CC27E}"/>
          </ac:picMkLst>
        </pc:picChg>
      </pc:sldChg>
      <pc:sldChg chg="del">
        <pc:chgData name="Michael Dorsey" userId="55fe7d32-ca7a-42b8-bfd4-8c73c44449d5" providerId="ADAL" clId="{700EA6BB-5626-496E-839C-00C26AAC9AF8}" dt="2024-02-09T16:11:43.828" v="7" actId="47"/>
        <pc:sldMkLst>
          <pc:docMk/>
          <pc:sldMk cId="3166939414" sldId="317"/>
        </pc:sldMkLst>
      </pc:sldChg>
      <pc:sldChg chg="addSp delSp modSp add mod">
        <pc:chgData name="Michael Dorsey" userId="55fe7d32-ca7a-42b8-bfd4-8c73c44449d5" providerId="ADAL" clId="{700EA6BB-5626-496E-839C-00C26AAC9AF8}" dt="2024-02-09T17:33:11.430" v="2601" actId="6549"/>
        <pc:sldMkLst>
          <pc:docMk/>
          <pc:sldMk cId="1281240212" sldId="318"/>
        </pc:sldMkLst>
        <pc:spChg chg="mod">
          <ac:chgData name="Michael Dorsey" userId="55fe7d32-ca7a-42b8-bfd4-8c73c44449d5" providerId="ADAL" clId="{700EA6BB-5626-496E-839C-00C26AAC9AF8}" dt="2024-02-09T17:33:11.430" v="2601" actId="6549"/>
          <ac:spMkLst>
            <pc:docMk/>
            <pc:sldMk cId="1281240212" sldId="318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1:48.022" v="2535" actId="478"/>
          <ac:picMkLst>
            <pc:docMk/>
            <pc:sldMk cId="1281240212" sldId="318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2:50.088" v="2543" actId="1076"/>
          <ac:picMkLst>
            <pc:docMk/>
            <pc:sldMk cId="1281240212" sldId="318"/>
            <ac:picMk id="6" creationId="{D487CADA-3A22-806A-1102-B3A7CAA9141B}"/>
          </ac:picMkLst>
        </pc:picChg>
      </pc:sldChg>
      <pc:sldChg chg="del">
        <pc:chgData name="Michael Dorsey" userId="55fe7d32-ca7a-42b8-bfd4-8c73c44449d5" providerId="ADAL" clId="{700EA6BB-5626-496E-839C-00C26AAC9AF8}" dt="2024-02-09T16:11:34.407" v="2" actId="47"/>
        <pc:sldMkLst>
          <pc:docMk/>
          <pc:sldMk cId="4033330558" sldId="318"/>
        </pc:sldMkLst>
      </pc:sldChg>
      <pc:sldChg chg="modSp add del mod">
        <pc:chgData name="Michael Dorsey" userId="55fe7d32-ca7a-42b8-bfd4-8c73c44449d5" providerId="ADAL" clId="{700EA6BB-5626-496E-839C-00C26AAC9AF8}" dt="2024-02-09T17:34:14.620" v="2612" actId="47"/>
        <pc:sldMkLst>
          <pc:docMk/>
          <pc:sldMk cId="1287243563" sldId="319"/>
        </pc:sldMkLst>
        <pc:spChg chg="mod">
          <ac:chgData name="Michael Dorsey" userId="55fe7d32-ca7a-42b8-bfd4-8c73c44449d5" providerId="ADAL" clId="{700EA6BB-5626-496E-839C-00C26AAC9AF8}" dt="2024-02-09T17:34:01.465" v="2611" actId="20577"/>
          <ac:spMkLst>
            <pc:docMk/>
            <pc:sldMk cId="1287243563" sldId="319"/>
            <ac:spMk id="3" creationId="{D9AF94DE-44A0-8177-FCC5-1E8E7A67F3EE}"/>
          </ac:spMkLst>
        </pc:spChg>
      </pc:sldChg>
      <pc:sldChg chg="addSp delSp modSp add mod ord">
        <pc:chgData name="Michael Dorsey" userId="55fe7d32-ca7a-42b8-bfd4-8c73c44449d5" providerId="ADAL" clId="{700EA6BB-5626-496E-839C-00C26AAC9AF8}" dt="2024-02-09T17:35:31.310" v="2697" actId="20577"/>
        <pc:sldMkLst>
          <pc:docMk/>
          <pc:sldMk cId="1621998341" sldId="319"/>
        </pc:sldMkLst>
        <pc:spChg chg="mod">
          <ac:chgData name="Michael Dorsey" userId="55fe7d32-ca7a-42b8-bfd4-8c73c44449d5" providerId="ADAL" clId="{700EA6BB-5626-496E-839C-00C26AAC9AF8}" dt="2024-02-09T17:35:31.310" v="2697" actId="20577"/>
          <ac:spMkLst>
            <pc:docMk/>
            <pc:sldMk cId="1621998341" sldId="319"/>
            <ac:spMk id="3" creationId="{D9AF94DE-44A0-8177-FCC5-1E8E7A67F3EE}"/>
          </ac:spMkLst>
        </pc:spChg>
        <pc:picChg chg="del">
          <ac:chgData name="Michael Dorsey" userId="55fe7d32-ca7a-42b8-bfd4-8c73c44449d5" providerId="ADAL" clId="{700EA6BB-5626-496E-839C-00C26AAC9AF8}" dt="2024-02-09T17:34:47.224" v="2667" actId="478"/>
          <ac:picMkLst>
            <pc:docMk/>
            <pc:sldMk cId="1621998341" sldId="319"/>
            <ac:picMk id="5" creationId="{375CE8C0-8562-E469-7E55-5430767CC27E}"/>
          </ac:picMkLst>
        </pc:picChg>
        <pc:picChg chg="add mod">
          <ac:chgData name="Michael Dorsey" userId="55fe7d32-ca7a-42b8-bfd4-8c73c44449d5" providerId="ADAL" clId="{700EA6BB-5626-496E-839C-00C26AAC9AF8}" dt="2024-02-09T17:35:15.725" v="2673" actId="1076"/>
          <ac:picMkLst>
            <pc:docMk/>
            <pc:sldMk cId="1621998341" sldId="319"/>
            <ac:picMk id="6" creationId="{95CB686B-3EF4-BF15-83B1-DF7169CC6BB3}"/>
          </ac:picMkLst>
        </pc:picChg>
      </pc:sldChg>
      <pc:sldChg chg="addSp delSp modSp add mod modClrScheme chgLayout">
        <pc:chgData name="Michael Dorsey" userId="55fe7d32-ca7a-42b8-bfd4-8c73c44449d5" providerId="ADAL" clId="{700EA6BB-5626-496E-839C-00C26AAC9AF8}" dt="2024-02-09T18:11:52.343" v="3497" actId="403"/>
        <pc:sldMkLst>
          <pc:docMk/>
          <pc:sldMk cId="246829289" sldId="320"/>
        </pc:sldMkLst>
        <pc:spChg chg="del mod ord">
          <ac:chgData name="Michael Dorsey" userId="55fe7d32-ca7a-42b8-bfd4-8c73c44449d5" providerId="ADAL" clId="{700EA6BB-5626-496E-839C-00C26AAC9AF8}" dt="2024-02-09T17:37:20.400" v="2732" actId="478"/>
          <ac:spMkLst>
            <pc:docMk/>
            <pc:sldMk cId="246829289" sldId="320"/>
            <ac:spMk id="2" creationId="{CB237FB5-5E53-55DF-3E6E-8674A6F9887D}"/>
          </ac:spMkLst>
        </pc:spChg>
        <pc:spChg chg="del mod">
          <ac:chgData name="Michael Dorsey" userId="55fe7d32-ca7a-42b8-bfd4-8c73c44449d5" providerId="ADAL" clId="{700EA6BB-5626-496E-839C-00C26AAC9AF8}" dt="2024-02-09T17:36:59.140" v="2727" actId="478"/>
          <ac:spMkLst>
            <pc:docMk/>
            <pc:sldMk cId="246829289" sldId="320"/>
            <ac:spMk id="3" creationId="{D9AF94DE-44A0-8177-FCC5-1E8E7A67F3EE}"/>
          </ac:spMkLst>
        </pc:spChg>
        <pc:spChg chg="add mod">
          <ac:chgData name="Michael Dorsey" userId="55fe7d32-ca7a-42b8-bfd4-8c73c44449d5" providerId="ADAL" clId="{700EA6BB-5626-496E-839C-00C26AAC9AF8}" dt="2024-02-09T18:11:52.343" v="3497" actId="403"/>
          <ac:spMkLst>
            <pc:docMk/>
            <pc:sldMk cId="246829289" sldId="320"/>
            <ac:spMk id="9" creationId="{FE7B206C-FEDC-F713-70C5-F5E321E51E59}"/>
          </ac:spMkLst>
        </pc:spChg>
        <pc:picChg chg="add del mod">
          <ac:chgData name="Michael Dorsey" userId="55fe7d32-ca7a-42b8-bfd4-8c73c44449d5" providerId="ADAL" clId="{700EA6BB-5626-496E-839C-00C26AAC9AF8}" dt="2024-02-09T17:37:40.071" v="2733" actId="478"/>
          <ac:picMkLst>
            <pc:docMk/>
            <pc:sldMk cId="246829289" sldId="320"/>
            <ac:picMk id="5" creationId="{2400E6E5-BC01-ADA4-5439-A36A3FFD618A}"/>
          </ac:picMkLst>
        </pc:picChg>
        <pc:picChg chg="del">
          <ac:chgData name="Michael Dorsey" userId="55fe7d32-ca7a-42b8-bfd4-8c73c44449d5" providerId="ADAL" clId="{700EA6BB-5626-496E-839C-00C26AAC9AF8}" dt="2024-02-09T17:36:14.213" v="2699" actId="478"/>
          <ac:picMkLst>
            <pc:docMk/>
            <pc:sldMk cId="246829289" sldId="320"/>
            <ac:picMk id="6" creationId="{95CB686B-3EF4-BF15-83B1-DF7169CC6BB3}"/>
          </ac:picMkLst>
        </pc:picChg>
        <pc:picChg chg="add mod">
          <ac:chgData name="Michael Dorsey" userId="55fe7d32-ca7a-42b8-bfd4-8c73c44449d5" providerId="ADAL" clId="{700EA6BB-5626-496E-839C-00C26AAC9AF8}" dt="2024-02-09T18:10:58.068" v="3422" actId="1037"/>
          <ac:picMkLst>
            <pc:docMk/>
            <pc:sldMk cId="246829289" sldId="320"/>
            <ac:picMk id="8" creationId="{31003614-4CF0-EAB5-31DE-56173FC1ACF5}"/>
          </ac:picMkLst>
        </pc:picChg>
      </pc:sldChg>
      <pc:sldChg chg="addSp modSp new mod modNotesTx">
        <pc:chgData name="Michael Dorsey" userId="55fe7d32-ca7a-42b8-bfd4-8c73c44449d5" providerId="ADAL" clId="{700EA6BB-5626-496E-839C-00C26AAC9AF8}" dt="2024-02-09T18:12:26.084" v="3502" actId="1076"/>
        <pc:sldMkLst>
          <pc:docMk/>
          <pc:sldMk cId="223552787" sldId="321"/>
        </pc:sldMkLst>
        <pc:spChg chg="mod">
          <ac:chgData name="Michael Dorsey" userId="55fe7d32-ca7a-42b8-bfd4-8c73c44449d5" providerId="ADAL" clId="{700EA6BB-5626-496E-839C-00C26AAC9AF8}" dt="2024-02-09T17:42:51.709" v="2751"/>
          <ac:spMkLst>
            <pc:docMk/>
            <pc:sldMk cId="223552787" sldId="321"/>
            <ac:spMk id="2" creationId="{26AEA2B6-D079-5D01-6782-D7695DD9DB60}"/>
          </ac:spMkLst>
        </pc:spChg>
        <pc:spChg chg="mod">
          <ac:chgData name="Michael Dorsey" userId="55fe7d32-ca7a-42b8-bfd4-8c73c44449d5" providerId="ADAL" clId="{700EA6BB-5626-496E-839C-00C26AAC9AF8}" dt="2024-02-09T18:12:20.115" v="3501" actId="27636"/>
          <ac:spMkLst>
            <pc:docMk/>
            <pc:sldMk cId="223552787" sldId="321"/>
            <ac:spMk id="3" creationId="{457A582C-1F88-1A19-B05C-4C30C730C5B2}"/>
          </ac:spMkLst>
        </pc:spChg>
        <pc:picChg chg="add mod">
          <ac:chgData name="Michael Dorsey" userId="55fe7d32-ca7a-42b8-bfd4-8c73c44449d5" providerId="ADAL" clId="{700EA6BB-5626-496E-839C-00C26AAC9AF8}" dt="2024-02-09T18:12:26.084" v="3502" actId="1076"/>
          <ac:picMkLst>
            <pc:docMk/>
            <pc:sldMk cId="223552787" sldId="321"/>
            <ac:picMk id="5" creationId="{215B1631-DEE7-1950-39ED-36DF3FA103F3}"/>
          </ac:picMkLst>
        </pc:picChg>
      </pc:sldChg>
      <pc:sldChg chg="addSp delSp modSp add mod">
        <pc:chgData name="Michael Dorsey" userId="55fe7d32-ca7a-42b8-bfd4-8c73c44449d5" providerId="ADAL" clId="{700EA6BB-5626-496E-839C-00C26AAC9AF8}" dt="2024-02-09T17:55:51.475" v="3379" actId="1076"/>
        <pc:sldMkLst>
          <pc:docMk/>
          <pc:sldMk cId="3049418872" sldId="322"/>
        </pc:sldMkLst>
        <pc:spChg chg="mod">
          <ac:chgData name="Michael Dorsey" userId="55fe7d32-ca7a-42b8-bfd4-8c73c44449d5" providerId="ADAL" clId="{700EA6BB-5626-496E-839C-00C26AAC9AF8}" dt="2024-02-09T17:55:35.250" v="3376" actId="14"/>
          <ac:spMkLst>
            <pc:docMk/>
            <pc:sldMk cId="3049418872" sldId="322"/>
            <ac:spMk id="3" creationId="{5D870ABC-7962-12B3-DAC9-0FD58C9CF770}"/>
          </ac:spMkLst>
        </pc:spChg>
        <pc:picChg chg="del">
          <ac:chgData name="Michael Dorsey" userId="55fe7d32-ca7a-42b8-bfd4-8c73c44449d5" providerId="ADAL" clId="{700EA6BB-5626-496E-839C-00C26AAC9AF8}" dt="2024-02-09T17:53:41.540" v="3329" actId="478"/>
          <ac:picMkLst>
            <pc:docMk/>
            <pc:sldMk cId="3049418872" sldId="322"/>
            <ac:picMk id="5" creationId="{C6259D53-1F28-5490-0898-6382E6C80939}"/>
          </ac:picMkLst>
        </pc:picChg>
        <pc:picChg chg="add mod">
          <ac:chgData name="Michael Dorsey" userId="55fe7d32-ca7a-42b8-bfd4-8c73c44449d5" providerId="ADAL" clId="{700EA6BB-5626-496E-839C-00C26AAC9AF8}" dt="2024-02-09T17:55:51.475" v="3379" actId="1076"/>
          <ac:picMkLst>
            <pc:docMk/>
            <pc:sldMk cId="3049418872" sldId="322"/>
            <ac:picMk id="6" creationId="{F6A80E20-C6EE-15BD-86D7-138E9395C0AC}"/>
          </ac:picMkLst>
        </pc:picChg>
        <pc:picChg chg="del">
          <ac:chgData name="Michael Dorsey" userId="55fe7d32-ca7a-42b8-bfd4-8c73c44449d5" providerId="ADAL" clId="{700EA6BB-5626-496E-839C-00C26AAC9AF8}" dt="2024-02-09T17:53:42.218" v="3330" actId="478"/>
          <ac:picMkLst>
            <pc:docMk/>
            <pc:sldMk cId="3049418872" sldId="322"/>
            <ac:picMk id="7" creationId="{7A167517-3094-F856-B3F4-5001D94BF464}"/>
          </ac:picMkLst>
        </pc:picChg>
      </pc:sldChg>
      <pc:sldChg chg="modSp new mod">
        <pc:chgData name="Michael Dorsey" userId="55fe7d32-ca7a-42b8-bfd4-8c73c44449d5" providerId="ADAL" clId="{700EA6BB-5626-496E-839C-00C26AAC9AF8}" dt="2024-02-09T19:00:53.093" v="4475" actId="113"/>
        <pc:sldMkLst>
          <pc:docMk/>
          <pc:sldMk cId="4222239233" sldId="323"/>
        </pc:sldMkLst>
        <pc:spChg chg="mod">
          <ac:chgData name="Michael Dorsey" userId="55fe7d32-ca7a-42b8-bfd4-8c73c44449d5" providerId="ADAL" clId="{700EA6BB-5626-496E-839C-00C26AAC9AF8}" dt="2024-02-09T18:39:40.499" v="3888" actId="20577"/>
          <ac:spMkLst>
            <pc:docMk/>
            <pc:sldMk cId="4222239233" sldId="323"/>
            <ac:spMk id="2" creationId="{FB9ECB35-AC28-6180-F42D-10300A70FC3B}"/>
          </ac:spMkLst>
        </pc:spChg>
        <pc:spChg chg="mod">
          <ac:chgData name="Michael Dorsey" userId="55fe7d32-ca7a-42b8-bfd4-8c73c44449d5" providerId="ADAL" clId="{700EA6BB-5626-496E-839C-00C26AAC9AF8}" dt="2024-02-09T19:00:53.093" v="4475" actId="113"/>
          <ac:spMkLst>
            <pc:docMk/>
            <pc:sldMk cId="4222239233" sldId="323"/>
            <ac:spMk id="3" creationId="{B8F8744B-283E-924B-D2D9-3845AE65ECC6}"/>
          </ac:spMkLst>
        </pc:spChg>
      </pc:sldChg>
    </pc:docChg>
  </pc:docChgLst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928DBC40-7E62-4ED6-B9A2-FA0C5B4DC3BA}"/>
    <pc:docChg chg="undo custSel addSld delSld modSld sldOrd">
      <pc:chgData name="Michael Dorsey" userId="55fe7d32-ca7a-42b8-bfd4-8c73c44449d5" providerId="ADAL" clId="{928DBC40-7E62-4ED6-B9A2-FA0C5B4DC3BA}" dt="2024-02-28T17:43:14.893" v="12150" actId="20577"/>
      <pc:docMkLst>
        <pc:docMk/>
      </pc:docMkLst>
      <pc:sldChg chg="modSp mod">
        <pc:chgData name="Michael Dorsey" userId="55fe7d32-ca7a-42b8-bfd4-8c73c44449d5" providerId="ADAL" clId="{928DBC40-7E62-4ED6-B9A2-FA0C5B4DC3BA}" dt="2024-02-27T16:39:00.880" v="7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928DBC40-7E62-4ED6-B9A2-FA0C5B4DC3BA}" dt="2024-02-27T16:39:00.880" v="7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928DBC40-7E62-4ED6-B9A2-FA0C5B4DC3BA}" dt="2024-02-27T16:44:23.204" v="121" actId="20577"/>
        <pc:sldMkLst>
          <pc:docMk/>
          <pc:sldMk cId="819174895" sldId="274"/>
        </pc:sldMkLst>
        <pc:spChg chg="mod">
          <ac:chgData name="Michael Dorsey" userId="55fe7d32-ca7a-42b8-bfd4-8c73c44449d5" providerId="ADAL" clId="{928DBC40-7E62-4ED6-B9A2-FA0C5B4DC3BA}" dt="2024-02-27T16:44:01.346" v="85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928DBC40-7E62-4ED6-B9A2-FA0C5B4DC3BA}" dt="2024-02-27T16:44:23.204" v="121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928DBC40-7E62-4ED6-B9A2-FA0C5B4DC3BA}" dt="2024-02-27T16:45:00.237" v="128" actId="20577"/>
        <pc:sldMkLst>
          <pc:docMk/>
          <pc:sldMk cId="3783743299" sldId="275"/>
        </pc:sldMkLst>
        <pc:spChg chg="mod">
          <ac:chgData name="Michael Dorsey" userId="55fe7d32-ca7a-42b8-bfd4-8c73c44449d5" providerId="ADAL" clId="{928DBC40-7E62-4ED6-B9A2-FA0C5B4DC3BA}" dt="2024-02-27T16:45:00.237" v="128" actId="20577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28DBC40-7E62-4ED6-B9A2-FA0C5B4DC3BA}" dt="2024-02-28T17:26:32.927" v="1155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928DBC40-7E62-4ED6-B9A2-FA0C5B4DC3BA}" dt="2024-02-28T17:26:32.927" v="1155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928DBC40-7E62-4ED6-B9A2-FA0C5B4DC3BA}" dt="2024-02-27T16:14:36.081" v="0" actId="47"/>
        <pc:sldMkLst>
          <pc:docMk/>
          <pc:sldMk cId="1871751365" sldId="308"/>
        </pc:sldMkLst>
      </pc:sldChg>
      <pc:sldChg chg="del">
        <pc:chgData name="Michael Dorsey" userId="55fe7d32-ca7a-42b8-bfd4-8c73c44449d5" providerId="ADAL" clId="{928DBC40-7E62-4ED6-B9A2-FA0C5B4DC3BA}" dt="2024-02-27T16:14:37.804" v="2" actId="47"/>
        <pc:sldMkLst>
          <pc:docMk/>
          <pc:sldMk cId="2437103985" sldId="309"/>
        </pc:sldMkLst>
      </pc:sldChg>
      <pc:sldChg chg="del">
        <pc:chgData name="Michael Dorsey" userId="55fe7d32-ca7a-42b8-bfd4-8c73c44449d5" providerId="ADAL" clId="{928DBC40-7E62-4ED6-B9A2-FA0C5B4DC3BA}" dt="2024-02-27T16:14:37.345" v="1" actId="47"/>
        <pc:sldMkLst>
          <pc:docMk/>
          <pc:sldMk cId="1657346492" sldId="310"/>
        </pc:sldMkLst>
      </pc:sldChg>
      <pc:sldChg chg="del">
        <pc:chgData name="Michael Dorsey" userId="55fe7d32-ca7a-42b8-bfd4-8c73c44449d5" providerId="ADAL" clId="{928DBC40-7E62-4ED6-B9A2-FA0C5B4DC3BA}" dt="2024-02-27T16:14:38.311" v="3" actId="47"/>
        <pc:sldMkLst>
          <pc:docMk/>
          <pc:sldMk cId="497158145" sldId="312"/>
        </pc:sldMkLst>
      </pc:sldChg>
      <pc:sldChg chg="del">
        <pc:chgData name="Michael Dorsey" userId="55fe7d32-ca7a-42b8-bfd4-8c73c44449d5" providerId="ADAL" clId="{928DBC40-7E62-4ED6-B9A2-FA0C5B4DC3BA}" dt="2024-02-27T16:14:38.801" v="4" actId="47"/>
        <pc:sldMkLst>
          <pc:docMk/>
          <pc:sldMk cId="3000091246" sldId="313"/>
        </pc:sldMkLst>
      </pc:sldChg>
      <pc:sldChg chg="del">
        <pc:chgData name="Michael Dorsey" userId="55fe7d32-ca7a-42b8-bfd4-8c73c44449d5" providerId="ADAL" clId="{928DBC40-7E62-4ED6-B9A2-FA0C5B4DC3BA}" dt="2024-02-27T16:14:39.291" v="5" actId="47"/>
        <pc:sldMkLst>
          <pc:docMk/>
          <pc:sldMk cId="3186179569" sldId="314"/>
        </pc:sldMkLst>
      </pc:sldChg>
      <pc:sldChg chg="del">
        <pc:chgData name="Michael Dorsey" userId="55fe7d32-ca7a-42b8-bfd4-8c73c44449d5" providerId="ADAL" clId="{928DBC40-7E62-4ED6-B9A2-FA0C5B4DC3BA}" dt="2024-02-27T16:14:39.954" v="6" actId="47"/>
        <pc:sldMkLst>
          <pc:docMk/>
          <pc:sldMk cId="2528660855" sldId="315"/>
        </pc:sldMkLst>
      </pc:sldChg>
      <pc:sldChg chg="modSp mod">
        <pc:chgData name="Michael Dorsey" userId="55fe7d32-ca7a-42b8-bfd4-8c73c44449d5" providerId="ADAL" clId="{928DBC40-7E62-4ED6-B9A2-FA0C5B4DC3BA}" dt="2024-02-27T16:15:29.536" v="25" actId="6549"/>
        <pc:sldMkLst>
          <pc:docMk/>
          <pc:sldMk cId="3611620986" sldId="316"/>
        </pc:sldMkLst>
        <pc:spChg chg="mod">
          <ac:chgData name="Michael Dorsey" userId="55fe7d32-ca7a-42b8-bfd4-8c73c44449d5" providerId="ADAL" clId="{928DBC40-7E62-4ED6-B9A2-FA0C5B4DC3BA}" dt="2024-02-27T16:15:29.536" v="25" actId="6549"/>
          <ac:spMkLst>
            <pc:docMk/>
            <pc:sldMk cId="3611620986" sldId="316"/>
            <ac:spMk id="2" creationId="{ABCCA66F-497C-058F-28D4-F86CBDC8FFC0}"/>
          </ac:spMkLst>
        </pc:spChg>
        <pc:spChg chg="mod">
          <ac:chgData name="Michael Dorsey" userId="55fe7d32-ca7a-42b8-bfd4-8c73c44449d5" providerId="ADAL" clId="{928DBC40-7E62-4ED6-B9A2-FA0C5B4DC3BA}" dt="2024-02-27T16:15:23.489" v="8"/>
          <ac:spMkLst>
            <pc:docMk/>
            <pc:sldMk cId="3611620986" sldId="316"/>
            <ac:spMk id="3" creationId="{6A5E153B-5D09-C48A-EF49-9894B9692FC2}"/>
          </ac:spMkLst>
        </pc:spChg>
      </pc:sldChg>
      <pc:sldChg chg="modSp new del mod">
        <pc:chgData name="Michael Dorsey" userId="55fe7d32-ca7a-42b8-bfd4-8c73c44449d5" providerId="ADAL" clId="{928DBC40-7E62-4ED6-B9A2-FA0C5B4DC3BA}" dt="2024-02-28T16:13:28.830" v="9642" actId="47"/>
        <pc:sldMkLst>
          <pc:docMk/>
          <pc:sldMk cId="2948293866" sldId="317"/>
        </pc:sldMkLst>
        <pc:spChg chg="mod">
          <ac:chgData name="Michael Dorsey" userId="55fe7d32-ca7a-42b8-bfd4-8c73c44449d5" providerId="ADAL" clId="{928DBC40-7E62-4ED6-B9A2-FA0C5B4DC3BA}" dt="2024-02-27T20:47:53.546" v="7467" actId="6549"/>
          <ac:spMkLst>
            <pc:docMk/>
            <pc:sldMk cId="2948293866" sldId="317"/>
            <ac:spMk id="3" creationId="{318558DA-CBEE-1007-890A-A2973D55C7A8}"/>
          </ac:spMkLst>
        </pc:spChg>
      </pc:sldChg>
      <pc:sldChg chg="addSp modSp new mod">
        <pc:chgData name="Michael Dorsey" userId="55fe7d32-ca7a-42b8-bfd4-8c73c44449d5" providerId="ADAL" clId="{928DBC40-7E62-4ED6-B9A2-FA0C5B4DC3BA}" dt="2024-02-28T16:28:23.932" v="9714" actId="20577"/>
        <pc:sldMkLst>
          <pc:docMk/>
          <pc:sldMk cId="3382015794" sldId="318"/>
        </pc:sldMkLst>
        <pc:spChg chg="mod">
          <ac:chgData name="Michael Dorsey" userId="55fe7d32-ca7a-42b8-bfd4-8c73c44449d5" providerId="ADAL" clId="{928DBC40-7E62-4ED6-B9A2-FA0C5B4DC3BA}" dt="2024-02-28T16:28:23.932" v="9714" actId="20577"/>
          <ac:spMkLst>
            <pc:docMk/>
            <pc:sldMk cId="3382015794" sldId="318"/>
            <ac:spMk id="2" creationId="{B1C34A0C-629F-69AF-61C9-11D413795951}"/>
          </ac:spMkLst>
        </pc:spChg>
        <pc:spChg chg="mod">
          <ac:chgData name="Michael Dorsey" userId="55fe7d32-ca7a-42b8-bfd4-8c73c44449d5" providerId="ADAL" clId="{928DBC40-7E62-4ED6-B9A2-FA0C5B4DC3BA}" dt="2024-02-27T20:11:39.694" v="5008" actId="14100"/>
          <ac:spMkLst>
            <pc:docMk/>
            <pc:sldMk cId="3382015794" sldId="318"/>
            <ac:spMk id="3" creationId="{D7311DCE-BFC1-1002-4023-17795FBDDABB}"/>
          </ac:spMkLst>
        </pc:spChg>
        <pc:picChg chg="add mod">
          <ac:chgData name="Michael Dorsey" userId="55fe7d32-ca7a-42b8-bfd4-8c73c44449d5" providerId="ADAL" clId="{928DBC40-7E62-4ED6-B9A2-FA0C5B4DC3BA}" dt="2024-02-27T20:12:06.871" v="5014" actId="14100"/>
          <ac:picMkLst>
            <pc:docMk/>
            <pc:sldMk cId="3382015794" sldId="318"/>
            <ac:picMk id="5" creationId="{10554F0A-A10B-6385-C2D0-2D55FF992667}"/>
          </ac:picMkLst>
        </pc:picChg>
      </pc:sldChg>
      <pc:sldChg chg="modSp add mod">
        <pc:chgData name="Michael Dorsey" userId="55fe7d32-ca7a-42b8-bfd4-8c73c44449d5" providerId="ADAL" clId="{928DBC40-7E62-4ED6-B9A2-FA0C5B4DC3BA}" dt="2024-02-28T16:28:55.543" v="9716" actId="114"/>
        <pc:sldMkLst>
          <pc:docMk/>
          <pc:sldMk cId="532129626" sldId="319"/>
        </pc:sldMkLst>
        <pc:spChg chg="mod">
          <ac:chgData name="Michael Dorsey" userId="55fe7d32-ca7a-42b8-bfd4-8c73c44449d5" providerId="ADAL" clId="{928DBC40-7E62-4ED6-B9A2-FA0C5B4DC3BA}" dt="2024-02-27T19:44:33.562" v="461" actId="20577"/>
          <ac:spMkLst>
            <pc:docMk/>
            <pc:sldMk cId="532129626" sldId="319"/>
            <ac:spMk id="2" creationId="{6D926CDC-59AF-B61D-B091-603EF5B7C757}"/>
          </ac:spMkLst>
        </pc:spChg>
        <pc:spChg chg="mod">
          <ac:chgData name="Michael Dorsey" userId="55fe7d32-ca7a-42b8-bfd4-8c73c44449d5" providerId="ADAL" clId="{928DBC40-7E62-4ED6-B9A2-FA0C5B4DC3BA}" dt="2024-02-28T16:28:55.543" v="9716" actId="114"/>
          <ac:spMkLst>
            <pc:docMk/>
            <pc:sldMk cId="532129626" sldId="319"/>
            <ac:spMk id="3" creationId="{D942A97C-3D52-737D-02DF-7CA268BEF90F}"/>
          </ac:spMkLst>
        </pc:spChg>
      </pc:sldChg>
      <pc:sldChg chg="modSp add mod">
        <pc:chgData name="Michael Dorsey" userId="55fe7d32-ca7a-42b8-bfd4-8c73c44449d5" providerId="ADAL" clId="{928DBC40-7E62-4ED6-B9A2-FA0C5B4DC3BA}" dt="2024-02-28T16:29:16.224" v="9718" actId="114"/>
        <pc:sldMkLst>
          <pc:docMk/>
          <pc:sldMk cId="3774854545" sldId="320"/>
        </pc:sldMkLst>
        <pc:spChg chg="mod">
          <ac:chgData name="Michael Dorsey" userId="55fe7d32-ca7a-42b8-bfd4-8c73c44449d5" providerId="ADAL" clId="{928DBC40-7E62-4ED6-B9A2-FA0C5B4DC3BA}" dt="2024-02-27T19:51:10.630" v="2031" actId="20577"/>
          <ac:spMkLst>
            <pc:docMk/>
            <pc:sldMk cId="3774854545" sldId="320"/>
            <ac:spMk id="2" creationId="{02D9EFAC-7C70-DC52-193F-F550E950317C}"/>
          </ac:spMkLst>
        </pc:spChg>
        <pc:spChg chg="mod">
          <ac:chgData name="Michael Dorsey" userId="55fe7d32-ca7a-42b8-bfd4-8c73c44449d5" providerId="ADAL" clId="{928DBC40-7E62-4ED6-B9A2-FA0C5B4DC3BA}" dt="2024-02-28T16:29:16.224" v="9718" actId="114"/>
          <ac:spMkLst>
            <pc:docMk/>
            <pc:sldMk cId="3774854545" sldId="320"/>
            <ac:spMk id="3" creationId="{1DDCC7C1-A5BD-1CAF-19D8-D653162FED29}"/>
          </ac:spMkLst>
        </pc:spChg>
      </pc:sldChg>
      <pc:sldChg chg="modSp add mod">
        <pc:chgData name="Michael Dorsey" userId="55fe7d32-ca7a-42b8-bfd4-8c73c44449d5" providerId="ADAL" clId="{928DBC40-7E62-4ED6-B9A2-FA0C5B4DC3BA}" dt="2024-02-28T17:39:34.072" v="12114" actId="20577"/>
        <pc:sldMkLst>
          <pc:docMk/>
          <pc:sldMk cId="4227214316" sldId="321"/>
        </pc:sldMkLst>
        <pc:spChg chg="mod">
          <ac:chgData name="Michael Dorsey" userId="55fe7d32-ca7a-42b8-bfd4-8c73c44449d5" providerId="ADAL" clId="{928DBC40-7E62-4ED6-B9A2-FA0C5B4DC3BA}" dt="2024-02-27T19:54:26.455" v="3104" actId="20577"/>
          <ac:spMkLst>
            <pc:docMk/>
            <pc:sldMk cId="4227214316" sldId="321"/>
            <ac:spMk id="2" creationId="{7E0E65C5-C396-32BD-7122-809F4F06BFCB}"/>
          </ac:spMkLst>
        </pc:spChg>
        <pc:spChg chg="mod">
          <ac:chgData name="Michael Dorsey" userId="55fe7d32-ca7a-42b8-bfd4-8c73c44449d5" providerId="ADAL" clId="{928DBC40-7E62-4ED6-B9A2-FA0C5B4DC3BA}" dt="2024-02-28T17:39:34.072" v="12114" actId="20577"/>
          <ac:spMkLst>
            <pc:docMk/>
            <pc:sldMk cId="4227214316" sldId="321"/>
            <ac:spMk id="3" creationId="{525CBD70-C1AC-15DB-84E6-A85719D5D6AE}"/>
          </ac:spMkLst>
        </pc:spChg>
      </pc:sldChg>
      <pc:sldChg chg="modSp new mod">
        <pc:chgData name="Michael Dorsey" userId="55fe7d32-ca7a-42b8-bfd4-8c73c44449d5" providerId="ADAL" clId="{928DBC40-7E62-4ED6-B9A2-FA0C5B4DC3BA}" dt="2024-02-28T17:41:38.724" v="12124" actId="20577"/>
        <pc:sldMkLst>
          <pc:docMk/>
          <pc:sldMk cId="1741376772" sldId="322"/>
        </pc:sldMkLst>
        <pc:spChg chg="mod">
          <ac:chgData name="Michael Dorsey" userId="55fe7d32-ca7a-42b8-bfd4-8c73c44449d5" providerId="ADAL" clId="{928DBC40-7E62-4ED6-B9A2-FA0C5B4DC3BA}" dt="2024-02-27T20:02:32.812" v="4586" actId="20577"/>
          <ac:spMkLst>
            <pc:docMk/>
            <pc:sldMk cId="1741376772" sldId="322"/>
            <ac:spMk id="2" creationId="{B400743C-8D2E-4E66-0C82-F5694BC0CE98}"/>
          </ac:spMkLst>
        </pc:spChg>
        <pc:spChg chg="mod">
          <ac:chgData name="Michael Dorsey" userId="55fe7d32-ca7a-42b8-bfd4-8c73c44449d5" providerId="ADAL" clId="{928DBC40-7E62-4ED6-B9A2-FA0C5B4DC3BA}" dt="2024-02-28T17:41:38.724" v="12124" actId="20577"/>
          <ac:spMkLst>
            <pc:docMk/>
            <pc:sldMk cId="1741376772" sldId="322"/>
            <ac:spMk id="3" creationId="{7516B4B5-B700-429E-6068-7B3E585D8D9C}"/>
          </ac:spMkLst>
        </pc:spChg>
      </pc:sldChg>
      <pc:sldChg chg="modSp new del mod">
        <pc:chgData name="Michael Dorsey" userId="55fe7d32-ca7a-42b8-bfd4-8c73c44449d5" providerId="ADAL" clId="{928DBC40-7E62-4ED6-B9A2-FA0C5B4DC3BA}" dt="2024-02-28T17:32:37.535" v="11748" actId="47"/>
        <pc:sldMkLst>
          <pc:docMk/>
          <pc:sldMk cId="3818603183" sldId="323"/>
        </pc:sldMkLst>
        <pc:spChg chg="mod">
          <ac:chgData name="Michael Dorsey" userId="55fe7d32-ca7a-42b8-bfd4-8c73c44449d5" providerId="ADAL" clId="{928DBC40-7E62-4ED6-B9A2-FA0C5B4DC3BA}" dt="2024-02-27T20:03:36.649" v="4712" actId="20577"/>
          <ac:spMkLst>
            <pc:docMk/>
            <pc:sldMk cId="3818603183" sldId="323"/>
            <ac:spMk id="2" creationId="{69A0D574-0F1E-C384-B39C-F409B6AF24EF}"/>
          </ac:spMkLst>
        </pc:spChg>
        <pc:spChg chg="mod">
          <ac:chgData name="Michael Dorsey" userId="55fe7d32-ca7a-42b8-bfd4-8c73c44449d5" providerId="ADAL" clId="{928DBC40-7E62-4ED6-B9A2-FA0C5B4DC3BA}" dt="2024-02-27T20:03:53.049" v="4713"/>
          <ac:spMkLst>
            <pc:docMk/>
            <pc:sldMk cId="3818603183" sldId="323"/>
            <ac:spMk id="3" creationId="{94E8BDC1-C784-C1D4-FD8F-9727308C537D}"/>
          </ac:spMkLst>
        </pc:spChg>
      </pc:sldChg>
      <pc:sldChg chg="addSp delSp modSp add mod ord">
        <pc:chgData name="Michael Dorsey" userId="55fe7d32-ca7a-42b8-bfd4-8c73c44449d5" providerId="ADAL" clId="{928DBC40-7E62-4ED6-B9A2-FA0C5B4DC3BA}" dt="2024-02-27T20:16:22.283" v="5290" actId="1076"/>
        <pc:sldMkLst>
          <pc:docMk/>
          <pc:sldMk cId="3821265368" sldId="324"/>
        </pc:sldMkLst>
        <pc:spChg chg="mod">
          <ac:chgData name="Michael Dorsey" userId="55fe7d32-ca7a-42b8-bfd4-8c73c44449d5" providerId="ADAL" clId="{928DBC40-7E62-4ED6-B9A2-FA0C5B4DC3BA}" dt="2024-02-27T20:12:37.915" v="5035" actId="20577"/>
          <ac:spMkLst>
            <pc:docMk/>
            <pc:sldMk cId="3821265368" sldId="324"/>
            <ac:spMk id="2" creationId="{51B9A59B-1710-A6BE-B390-4A963AB8B1CE}"/>
          </ac:spMkLst>
        </pc:spChg>
        <pc:spChg chg="del mod">
          <ac:chgData name="Michael Dorsey" userId="55fe7d32-ca7a-42b8-bfd4-8c73c44449d5" providerId="ADAL" clId="{928DBC40-7E62-4ED6-B9A2-FA0C5B4DC3BA}" dt="2024-02-27T20:16:08.132" v="5286" actId="478"/>
          <ac:spMkLst>
            <pc:docMk/>
            <pc:sldMk cId="3821265368" sldId="324"/>
            <ac:spMk id="3" creationId="{010EC25A-95D4-9714-6190-D8E285332800}"/>
          </ac:spMkLst>
        </pc:spChg>
        <pc:spChg chg="add del mod">
          <ac:chgData name="Michael Dorsey" userId="55fe7d32-ca7a-42b8-bfd4-8c73c44449d5" providerId="ADAL" clId="{928DBC40-7E62-4ED6-B9A2-FA0C5B4DC3BA}" dt="2024-02-27T20:16:10.996" v="5287" actId="478"/>
          <ac:spMkLst>
            <pc:docMk/>
            <pc:sldMk cId="3821265368" sldId="324"/>
            <ac:spMk id="6" creationId="{837CA49E-A898-BE15-1014-D4CE52AC1E4F}"/>
          </ac:spMkLst>
        </pc:spChg>
        <pc:picChg chg="mod">
          <ac:chgData name="Michael Dorsey" userId="55fe7d32-ca7a-42b8-bfd4-8c73c44449d5" providerId="ADAL" clId="{928DBC40-7E62-4ED6-B9A2-FA0C5B4DC3BA}" dt="2024-02-27T20:16:22.283" v="5290" actId="1076"/>
          <ac:picMkLst>
            <pc:docMk/>
            <pc:sldMk cId="3821265368" sldId="324"/>
            <ac:picMk id="5" creationId="{8023BC37-0487-9586-8725-2E4EE4A8F16E}"/>
          </ac:picMkLst>
        </pc:picChg>
      </pc:sldChg>
      <pc:sldChg chg="modSp new mod ord">
        <pc:chgData name="Michael Dorsey" userId="55fe7d32-ca7a-42b8-bfd4-8c73c44449d5" providerId="ADAL" clId="{928DBC40-7E62-4ED6-B9A2-FA0C5B4DC3BA}" dt="2024-02-28T16:52:19.398" v="10462" actId="20577"/>
        <pc:sldMkLst>
          <pc:docMk/>
          <pc:sldMk cId="608391715" sldId="325"/>
        </pc:sldMkLst>
        <pc:spChg chg="mod">
          <ac:chgData name="Michael Dorsey" userId="55fe7d32-ca7a-42b8-bfd4-8c73c44449d5" providerId="ADAL" clId="{928DBC40-7E62-4ED6-B9A2-FA0C5B4DC3BA}" dt="2024-02-27T20:19:03.978" v="5303" actId="20577"/>
          <ac:spMkLst>
            <pc:docMk/>
            <pc:sldMk cId="608391715" sldId="325"/>
            <ac:spMk id="2" creationId="{31CBF0EC-06A4-3ED3-0DD1-6A93B0E79E41}"/>
          </ac:spMkLst>
        </pc:spChg>
        <pc:spChg chg="mod">
          <ac:chgData name="Michael Dorsey" userId="55fe7d32-ca7a-42b8-bfd4-8c73c44449d5" providerId="ADAL" clId="{928DBC40-7E62-4ED6-B9A2-FA0C5B4DC3BA}" dt="2024-02-28T16:52:19.398" v="10462" actId="20577"/>
          <ac:spMkLst>
            <pc:docMk/>
            <pc:sldMk cId="608391715" sldId="325"/>
            <ac:spMk id="3" creationId="{0BBDF742-5173-A8F3-74A3-1C3B482A8192}"/>
          </ac:spMkLst>
        </pc:spChg>
      </pc:sldChg>
      <pc:sldChg chg="modSp new mod ord">
        <pc:chgData name="Michael Dorsey" userId="55fe7d32-ca7a-42b8-bfd4-8c73c44449d5" providerId="ADAL" clId="{928DBC40-7E62-4ED6-B9A2-FA0C5B4DC3BA}" dt="2024-02-28T17:35:08.077" v="12022" actId="6549"/>
        <pc:sldMkLst>
          <pc:docMk/>
          <pc:sldMk cId="1316360764" sldId="326"/>
        </pc:sldMkLst>
        <pc:spChg chg="mod">
          <ac:chgData name="Michael Dorsey" userId="55fe7d32-ca7a-42b8-bfd4-8c73c44449d5" providerId="ADAL" clId="{928DBC40-7E62-4ED6-B9A2-FA0C5B4DC3BA}" dt="2024-02-27T20:24:27.073" v="5558" actId="6549"/>
          <ac:spMkLst>
            <pc:docMk/>
            <pc:sldMk cId="1316360764" sldId="326"/>
            <ac:spMk id="2" creationId="{708093FC-C7BA-1FEB-FA98-C2FBF584FCF9}"/>
          </ac:spMkLst>
        </pc:spChg>
        <pc:spChg chg="mod">
          <ac:chgData name="Michael Dorsey" userId="55fe7d32-ca7a-42b8-bfd4-8c73c44449d5" providerId="ADAL" clId="{928DBC40-7E62-4ED6-B9A2-FA0C5B4DC3BA}" dt="2024-02-28T17:35:08.077" v="12022" actId="6549"/>
          <ac:spMkLst>
            <pc:docMk/>
            <pc:sldMk cId="1316360764" sldId="326"/>
            <ac:spMk id="3" creationId="{C313E3FC-D0D1-45F9-58FE-74969871A85E}"/>
          </ac:spMkLst>
        </pc:spChg>
      </pc:sldChg>
      <pc:sldChg chg="modSp new mod">
        <pc:chgData name="Michael Dorsey" userId="55fe7d32-ca7a-42b8-bfd4-8c73c44449d5" providerId="ADAL" clId="{928DBC40-7E62-4ED6-B9A2-FA0C5B4DC3BA}" dt="2024-02-28T17:35:33.484" v="12024" actId="20577"/>
        <pc:sldMkLst>
          <pc:docMk/>
          <pc:sldMk cId="2461026739" sldId="327"/>
        </pc:sldMkLst>
        <pc:spChg chg="mod">
          <ac:chgData name="Michael Dorsey" userId="55fe7d32-ca7a-42b8-bfd4-8c73c44449d5" providerId="ADAL" clId="{928DBC40-7E62-4ED6-B9A2-FA0C5B4DC3BA}" dt="2024-02-27T20:28:03.231" v="5966" actId="20577"/>
          <ac:spMkLst>
            <pc:docMk/>
            <pc:sldMk cId="2461026739" sldId="327"/>
            <ac:spMk id="2" creationId="{1B3C063C-B8F9-49DB-E7E6-31B20DAB7ED0}"/>
          </ac:spMkLst>
        </pc:spChg>
        <pc:spChg chg="mod">
          <ac:chgData name="Michael Dorsey" userId="55fe7d32-ca7a-42b8-bfd4-8c73c44449d5" providerId="ADAL" clId="{928DBC40-7E62-4ED6-B9A2-FA0C5B4DC3BA}" dt="2024-02-28T17:35:33.484" v="12024" actId="20577"/>
          <ac:spMkLst>
            <pc:docMk/>
            <pc:sldMk cId="2461026739" sldId="327"/>
            <ac:spMk id="3" creationId="{DEC82915-96BE-7A10-9078-6D9BD981AF64}"/>
          </ac:spMkLst>
        </pc:spChg>
      </pc:sldChg>
      <pc:sldChg chg="modSp new mod">
        <pc:chgData name="Michael Dorsey" userId="55fe7d32-ca7a-42b8-bfd4-8c73c44449d5" providerId="ADAL" clId="{928DBC40-7E62-4ED6-B9A2-FA0C5B4DC3BA}" dt="2024-02-28T16:41:27.525" v="10047" actId="6549"/>
        <pc:sldMkLst>
          <pc:docMk/>
          <pc:sldMk cId="1371468995" sldId="328"/>
        </pc:sldMkLst>
        <pc:spChg chg="mod">
          <ac:chgData name="Michael Dorsey" userId="55fe7d32-ca7a-42b8-bfd4-8c73c44449d5" providerId="ADAL" clId="{928DBC40-7E62-4ED6-B9A2-FA0C5B4DC3BA}" dt="2024-02-27T20:46:57.211" v="7466" actId="20577"/>
          <ac:spMkLst>
            <pc:docMk/>
            <pc:sldMk cId="1371468995" sldId="328"/>
            <ac:spMk id="2" creationId="{55862277-ED3E-416A-EA7C-0BAB03F21BA9}"/>
          </ac:spMkLst>
        </pc:spChg>
        <pc:spChg chg="mod">
          <ac:chgData name="Michael Dorsey" userId="55fe7d32-ca7a-42b8-bfd4-8c73c44449d5" providerId="ADAL" clId="{928DBC40-7E62-4ED6-B9A2-FA0C5B4DC3BA}" dt="2024-02-28T16:41:27.525" v="10047" actId="6549"/>
          <ac:spMkLst>
            <pc:docMk/>
            <pc:sldMk cId="1371468995" sldId="328"/>
            <ac:spMk id="3" creationId="{2FA58402-83C4-E0DC-8E32-7CEEE37E7E73}"/>
          </ac:spMkLst>
        </pc:spChg>
      </pc:sldChg>
      <pc:sldChg chg="addSp delSp modSp add mod">
        <pc:chgData name="Michael Dorsey" userId="55fe7d32-ca7a-42b8-bfd4-8c73c44449d5" providerId="ADAL" clId="{928DBC40-7E62-4ED6-B9A2-FA0C5B4DC3BA}" dt="2024-02-28T17:31:46.738" v="11747" actId="20577"/>
        <pc:sldMkLst>
          <pc:docMk/>
          <pc:sldMk cId="1929009624" sldId="329"/>
        </pc:sldMkLst>
        <pc:spChg chg="mod">
          <ac:chgData name="Michael Dorsey" userId="55fe7d32-ca7a-42b8-bfd4-8c73c44449d5" providerId="ADAL" clId="{928DBC40-7E62-4ED6-B9A2-FA0C5B4DC3BA}" dt="2024-02-28T17:31:46.738" v="11747" actId="20577"/>
          <ac:spMkLst>
            <pc:docMk/>
            <pc:sldMk cId="1929009624" sldId="329"/>
            <ac:spMk id="3" creationId="{FE56E8CE-A2A6-EC10-C087-CCFAC6FCB63B}"/>
          </ac:spMkLst>
        </pc:spChg>
        <pc:picChg chg="add del mod">
          <ac:chgData name="Michael Dorsey" userId="55fe7d32-ca7a-42b8-bfd4-8c73c44449d5" providerId="ADAL" clId="{928DBC40-7E62-4ED6-B9A2-FA0C5B4DC3BA}" dt="2024-02-28T16:34:57.332" v="9721" actId="478"/>
          <ac:picMkLst>
            <pc:docMk/>
            <pc:sldMk cId="1929009624" sldId="329"/>
            <ac:picMk id="5" creationId="{6714D327-4B3C-F2A5-2A69-063EE72B64B9}"/>
          </ac:picMkLst>
        </pc:picChg>
        <pc:picChg chg="add mod">
          <ac:chgData name="Michael Dorsey" userId="55fe7d32-ca7a-42b8-bfd4-8c73c44449d5" providerId="ADAL" clId="{928DBC40-7E62-4ED6-B9A2-FA0C5B4DC3BA}" dt="2024-02-28T16:35:15.351" v="9727" actId="1076"/>
          <ac:picMkLst>
            <pc:docMk/>
            <pc:sldMk cId="1929009624" sldId="329"/>
            <ac:picMk id="6" creationId="{2323FA37-A963-790E-940C-AE8808C4629A}"/>
          </ac:picMkLst>
        </pc:picChg>
      </pc:sldChg>
      <pc:sldChg chg="addSp modSp new mod">
        <pc:chgData name="Michael Dorsey" userId="55fe7d32-ca7a-42b8-bfd4-8c73c44449d5" providerId="ADAL" clId="{928DBC40-7E62-4ED6-B9A2-FA0C5B4DC3BA}" dt="2024-02-28T17:37:31.122" v="12072" actId="207"/>
        <pc:sldMkLst>
          <pc:docMk/>
          <pc:sldMk cId="479175949" sldId="330"/>
        </pc:sldMkLst>
        <pc:spChg chg="mod">
          <ac:chgData name="Michael Dorsey" userId="55fe7d32-ca7a-42b8-bfd4-8c73c44449d5" providerId="ADAL" clId="{928DBC40-7E62-4ED6-B9A2-FA0C5B4DC3BA}" dt="2024-02-27T21:27:16.918" v="8311" actId="20577"/>
          <ac:spMkLst>
            <pc:docMk/>
            <pc:sldMk cId="479175949" sldId="330"/>
            <ac:spMk id="2" creationId="{61867E02-AC3F-0762-CF4A-840759D74EF4}"/>
          </ac:spMkLst>
        </pc:spChg>
        <pc:spChg chg="mod">
          <ac:chgData name="Michael Dorsey" userId="55fe7d32-ca7a-42b8-bfd4-8c73c44449d5" providerId="ADAL" clId="{928DBC40-7E62-4ED6-B9A2-FA0C5B4DC3BA}" dt="2024-02-28T17:37:31.122" v="12072" actId="207"/>
          <ac:spMkLst>
            <pc:docMk/>
            <pc:sldMk cId="479175949" sldId="330"/>
            <ac:spMk id="3" creationId="{CAE6812B-49FB-C99B-4BF9-2726A1114C0B}"/>
          </ac:spMkLst>
        </pc:spChg>
        <pc:picChg chg="add mod">
          <ac:chgData name="Michael Dorsey" userId="55fe7d32-ca7a-42b8-bfd4-8c73c44449d5" providerId="ADAL" clId="{928DBC40-7E62-4ED6-B9A2-FA0C5B4DC3BA}" dt="2024-02-27T21:30:20.888" v="8493" actId="1076"/>
          <ac:picMkLst>
            <pc:docMk/>
            <pc:sldMk cId="479175949" sldId="330"/>
            <ac:picMk id="5" creationId="{713073EA-B5EA-7007-6CD4-851558BA190A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3:37.455" v="9684" actId="20577"/>
        <pc:sldMkLst>
          <pc:docMk/>
          <pc:sldMk cId="3425004723" sldId="331"/>
        </pc:sldMkLst>
        <pc:spChg chg="mod">
          <ac:chgData name="Michael Dorsey" userId="55fe7d32-ca7a-42b8-bfd4-8c73c44449d5" providerId="ADAL" clId="{928DBC40-7E62-4ED6-B9A2-FA0C5B4DC3BA}" dt="2024-02-27T21:30:39.738" v="8496" actId="20577"/>
          <ac:spMkLst>
            <pc:docMk/>
            <pc:sldMk cId="3425004723" sldId="331"/>
            <ac:spMk id="2" creationId="{4979A160-3FFF-86B4-9024-D2BA90D49917}"/>
          </ac:spMkLst>
        </pc:spChg>
        <pc:spChg chg="mod">
          <ac:chgData name="Michael Dorsey" userId="55fe7d32-ca7a-42b8-bfd4-8c73c44449d5" providerId="ADAL" clId="{928DBC40-7E62-4ED6-B9A2-FA0C5B4DC3BA}" dt="2024-02-28T16:23:37.455" v="9684" actId="20577"/>
          <ac:spMkLst>
            <pc:docMk/>
            <pc:sldMk cId="3425004723" sldId="331"/>
            <ac:spMk id="3" creationId="{C6F8F719-318D-3AEF-EC43-EC6F82736179}"/>
          </ac:spMkLst>
        </pc:spChg>
        <pc:picChg chg="del">
          <ac:chgData name="Michael Dorsey" userId="55fe7d32-ca7a-42b8-bfd4-8c73c44449d5" providerId="ADAL" clId="{928DBC40-7E62-4ED6-B9A2-FA0C5B4DC3BA}" dt="2024-02-27T21:31:12.916" v="8518" actId="478"/>
          <ac:picMkLst>
            <pc:docMk/>
            <pc:sldMk cId="3425004723" sldId="331"/>
            <ac:picMk id="5" creationId="{9D8409A7-6C21-0D88-AA41-F9897AA37764}"/>
          </ac:picMkLst>
        </pc:picChg>
        <pc:picChg chg="add mod">
          <ac:chgData name="Michael Dorsey" userId="55fe7d32-ca7a-42b8-bfd4-8c73c44449d5" providerId="ADAL" clId="{928DBC40-7E62-4ED6-B9A2-FA0C5B4DC3BA}" dt="2024-02-27T21:36:04.965" v="8727" actId="1076"/>
          <ac:picMkLst>
            <pc:docMk/>
            <pc:sldMk cId="3425004723" sldId="331"/>
            <ac:picMk id="6" creationId="{E57E13B9-AFD5-1D1C-0204-87236187E390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6:24:01.729" v="9686" actId="20577"/>
        <pc:sldMkLst>
          <pc:docMk/>
          <pc:sldMk cId="2065424663" sldId="332"/>
        </pc:sldMkLst>
        <pc:spChg chg="mod">
          <ac:chgData name="Michael Dorsey" userId="55fe7d32-ca7a-42b8-bfd4-8c73c44449d5" providerId="ADAL" clId="{928DBC40-7E62-4ED6-B9A2-FA0C5B4DC3BA}" dt="2024-02-27T21:36:20.469" v="8730" actId="20577"/>
          <ac:spMkLst>
            <pc:docMk/>
            <pc:sldMk cId="2065424663" sldId="332"/>
            <ac:spMk id="2" creationId="{222D1D5A-0838-B3F4-D473-B6C25009A520}"/>
          </ac:spMkLst>
        </pc:spChg>
        <pc:spChg chg="mod">
          <ac:chgData name="Michael Dorsey" userId="55fe7d32-ca7a-42b8-bfd4-8c73c44449d5" providerId="ADAL" clId="{928DBC40-7E62-4ED6-B9A2-FA0C5B4DC3BA}" dt="2024-02-28T16:24:01.729" v="9686" actId="20577"/>
          <ac:spMkLst>
            <pc:docMk/>
            <pc:sldMk cId="2065424663" sldId="332"/>
            <ac:spMk id="3" creationId="{FE8C3DF7-C50F-91D0-143D-C9FCA349E4E5}"/>
          </ac:spMkLst>
        </pc:spChg>
        <pc:picChg chg="add mod">
          <ac:chgData name="Michael Dorsey" userId="55fe7d32-ca7a-42b8-bfd4-8c73c44449d5" providerId="ADAL" clId="{928DBC40-7E62-4ED6-B9A2-FA0C5B4DC3BA}" dt="2024-02-27T21:41:59.048" v="9198" actId="14100"/>
          <ac:picMkLst>
            <pc:docMk/>
            <pc:sldMk cId="2065424663" sldId="332"/>
            <ac:picMk id="5" creationId="{41F114F2-FB97-C0A4-9BC2-9A6625F4423A}"/>
          </ac:picMkLst>
        </pc:picChg>
        <pc:picChg chg="del">
          <ac:chgData name="Michael Dorsey" userId="55fe7d32-ca7a-42b8-bfd4-8c73c44449d5" providerId="ADAL" clId="{928DBC40-7E62-4ED6-B9A2-FA0C5B4DC3BA}" dt="2024-02-27T21:36:42.062" v="8731" actId="478"/>
          <ac:picMkLst>
            <pc:docMk/>
            <pc:sldMk cId="2065424663" sldId="332"/>
            <ac:picMk id="6" creationId="{17C36989-773A-FF96-61C9-DEF560E1CFE2}"/>
          </ac:picMkLst>
        </pc:picChg>
      </pc:sldChg>
      <pc:sldChg chg="addSp delSp modSp add mod ord">
        <pc:chgData name="Michael Dorsey" userId="55fe7d32-ca7a-42b8-bfd4-8c73c44449d5" providerId="ADAL" clId="{928DBC40-7E62-4ED6-B9A2-FA0C5B4DC3BA}" dt="2024-02-28T16:38:35.493" v="9884" actId="20577"/>
        <pc:sldMkLst>
          <pc:docMk/>
          <pc:sldMk cId="3068955536" sldId="333"/>
        </pc:sldMkLst>
        <pc:spChg chg="mod">
          <ac:chgData name="Michael Dorsey" userId="55fe7d32-ca7a-42b8-bfd4-8c73c44449d5" providerId="ADAL" clId="{928DBC40-7E62-4ED6-B9A2-FA0C5B4DC3BA}" dt="2024-02-28T16:38:35.493" v="9884" actId="20577"/>
          <ac:spMkLst>
            <pc:docMk/>
            <pc:sldMk cId="3068955536" sldId="333"/>
            <ac:spMk id="2" creationId="{3D41C18C-285B-36DC-E757-2FC3ABC93054}"/>
          </ac:spMkLst>
        </pc:spChg>
        <pc:spChg chg="add del mod">
          <ac:chgData name="Michael Dorsey" userId="55fe7d32-ca7a-42b8-bfd4-8c73c44449d5" providerId="ADAL" clId="{928DBC40-7E62-4ED6-B9A2-FA0C5B4DC3BA}" dt="2024-02-28T16:25:14.454" v="9690" actId="20577"/>
          <ac:spMkLst>
            <pc:docMk/>
            <pc:sldMk cId="3068955536" sldId="333"/>
            <ac:spMk id="3" creationId="{54AFF191-3576-B1B7-4F35-2A14BACCB3F0}"/>
          </ac:spMkLst>
        </pc:spChg>
        <pc:spChg chg="add mod">
          <ac:chgData name="Michael Dorsey" userId="55fe7d32-ca7a-42b8-bfd4-8c73c44449d5" providerId="ADAL" clId="{928DBC40-7E62-4ED6-B9A2-FA0C5B4DC3BA}" dt="2024-02-28T16:27:25.072" v="9694" actId="14861"/>
          <ac:spMkLst>
            <pc:docMk/>
            <pc:sldMk cId="3068955536" sldId="333"/>
            <ac:spMk id="4" creationId="{5F1E6489-71CE-B9A8-D17E-6BF8659A70B5}"/>
          </ac:spMkLst>
        </pc:spChg>
        <pc:picChg chg="del">
          <ac:chgData name="Michael Dorsey" userId="55fe7d32-ca7a-42b8-bfd4-8c73c44449d5" providerId="ADAL" clId="{928DBC40-7E62-4ED6-B9A2-FA0C5B4DC3BA}" dt="2024-02-27T21:42:28.930" v="9200" actId="478"/>
          <ac:picMkLst>
            <pc:docMk/>
            <pc:sldMk cId="3068955536" sldId="333"/>
            <ac:picMk id="5" creationId="{2BE6CC02-85C2-1955-5DCB-E2694089A108}"/>
          </ac:picMkLst>
        </pc:picChg>
        <pc:picChg chg="add del mod">
          <ac:chgData name="Michael Dorsey" userId="55fe7d32-ca7a-42b8-bfd4-8c73c44449d5" providerId="ADAL" clId="{928DBC40-7E62-4ED6-B9A2-FA0C5B4DC3BA}" dt="2024-02-27T21:43:27.705" v="9210" actId="22"/>
          <ac:picMkLst>
            <pc:docMk/>
            <pc:sldMk cId="3068955536" sldId="333"/>
            <ac:picMk id="6" creationId="{BF469BE2-C892-E7B5-C129-30D3B6F52061}"/>
          </ac:picMkLst>
        </pc:picChg>
        <pc:picChg chg="add mod">
          <ac:chgData name="Michael Dorsey" userId="55fe7d32-ca7a-42b8-bfd4-8c73c44449d5" providerId="ADAL" clId="{928DBC40-7E62-4ED6-B9A2-FA0C5B4DC3BA}" dt="2024-02-27T21:44:59.511" v="9331" actId="1076"/>
          <ac:picMkLst>
            <pc:docMk/>
            <pc:sldMk cId="3068955536" sldId="333"/>
            <ac:picMk id="8" creationId="{9F21483B-AD17-CF05-145F-474D78D03A9A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0.070" v="9886" actId="20577"/>
        <pc:sldMkLst>
          <pc:docMk/>
          <pc:sldMk cId="3710434557" sldId="334"/>
        </pc:sldMkLst>
        <pc:spChg chg="mod">
          <ac:chgData name="Michael Dorsey" userId="55fe7d32-ca7a-42b8-bfd4-8c73c44449d5" providerId="ADAL" clId="{928DBC40-7E62-4ED6-B9A2-FA0C5B4DC3BA}" dt="2024-02-28T16:38:40.070" v="9886" actId="20577"/>
          <ac:spMkLst>
            <pc:docMk/>
            <pc:sldMk cId="3710434557" sldId="334"/>
            <ac:spMk id="2" creationId="{760A04B6-F864-3248-E1FB-275BE2FD4E10}"/>
          </ac:spMkLst>
        </pc:spChg>
        <pc:spChg chg="mod">
          <ac:chgData name="Michael Dorsey" userId="55fe7d32-ca7a-42b8-bfd4-8c73c44449d5" providerId="ADAL" clId="{928DBC40-7E62-4ED6-B9A2-FA0C5B4DC3BA}" dt="2024-02-27T21:46:42.990" v="9530" actId="20577"/>
          <ac:spMkLst>
            <pc:docMk/>
            <pc:sldMk cId="3710434557" sldId="334"/>
            <ac:spMk id="3" creationId="{BC7BBDC1-3BEA-F20E-A02F-E3D8C358D8D1}"/>
          </ac:spMkLst>
        </pc:spChg>
        <pc:spChg chg="add mod">
          <ac:chgData name="Michael Dorsey" userId="55fe7d32-ca7a-42b8-bfd4-8c73c44449d5" providerId="ADAL" clId="{928DBC40-7E62-4ED6-B9A2-FA0C5B4DC3BA}" dt="2024-02-28T16:27:47.707" v="9698" actId="1076"/>
          <ac:spMkLst>
            <pc:docMk/>
            <pc:sldMk cId="3710434557" sldId="334"/>
            <ac:spMk id="4" creationId="{59699393-4A32-2D8E-2A10-0D9E7FDBE6D7}"/>
          </ac:spMkLst>
        </pc:spChg>
        <pc:picChg chg="mod">
          <ac:chgData name="Michael Dorsey" userId="55fe7d32-ca7a-42b8-bfd4-8c73c44449d5" providerId="ADAL" clId="{928DBC40-7E62-4ED6-B9A2-FA0C5B4DC3BA}" dt="2024-02-28T16:27:39.758" v="9697" actId="1076"/>
          <ac:picMkLst>
            <pc:docMk/>
            <pc:sldMk cId="3710434557" sldId="334"/>
            <ac:picMk id="8" creationId="{85609326-870E-D299-06C4-12A067402B98}"/>
          </ac:picMkLst>
        </pc:picChg>
      </pc:sldChg>
      <pc:sldChg chg="addSp modSp add mod ord">
        <pc:chgData name="Michael Dorsey" userId="55fe7d32-ca7a-42b8-bfd4-8c73c44449d5" providerId="ADAL" clId="{928DBC40-7E62-4ED6-B9A2-FA0C5B4DC3BA}" dt="2024-02-28T16:38:43.753" v="9888" actId="20577"/>
        <pc:sldMkLst>
          <pc:docMk/>
          <pc:sldMk cId="1564715875" sldId="335"/>
        </pc:sldMkLst>
        <pc:spChg chg="mod">
          <ac:chgData name="Michael Dorsey" userId="55fe7d32-ca7a-42b8-bfd4-8c73c44449d5" providerId="ADAL" clId="{928DBC40-7E62-4ED6-B9A2-FA0C5B4DC3BA}" dt="2024-02-28T16:38:43.753" v="9888" actId="20577"/>
          <ac:spMkLst>
            <pc:docMk/>
            <pc:sldMk cId="1564715875" sldId="335"/>
            <ac:spMk id="2" creationId="{FFECE20C-DEE0-4800-77F4-26276D959505}"/>
          </ac:spMkLst>
        </pc:spChg>
        <pc:spChg chg="mod">
          <ac:chgData name="Michael Dorsey" userId="55fe7d32-ca7a-42b8-bfd4-8c73c44449d5" providerId="ADAL" clId="{928DBC40-7E62-4ED6-B9A2-FA0C5B4DC3BA}" dt="2024-02-27T21:47:50.459" v="9635" actId="20577"/>
          <ac:spMkLst>
            <pc:docMk/>
            <pc:sldMk cId="1564715875" sldId="335"/>
            <ac:spMk id="3" creationId="{3E03AEBD-9FD5-A130-7E87-E429B5EE3EA7}"/>
          </ac:spMkLst>
        </pc:spChg>
        <pc:spChg chg="add mod">
          <ac:chgData name="Michael Dorsey" userId="55fe7d32-ca7a-42b8-bfd4-8c73c44449d5" providerId="ADAL" clId="{928DBC40-7E62-4ED6-B9A2-FA0C5B4DC3BA}" dt="2024-02-28T16:27:57.148" v="9701" actId="14100"/>
          <ac:spMkLst>
            <pc:docMk/>
            <pc:sldMk cId="1564715875" sldId="335"/>
            <ac:spMk id="4" creationId="{696813C3-0008-3E1D-1162-F9630173AC1D}"/>
          </ac:spMkLst>
        </pc:spChg>
      </pc:sldChg>
      <pc:sldChg chg="addSp delSp modSp new mod">
        <pc:chgData name="Michael Dorsey" userId="55fe7d32-ca7a-42b8-bfd4-8c73c44449d5" providerId="ADAL" clId="{928DBC40-7E62-4ED6-B9A2-FA0C5B4DC3BA}" dt="2024-02-28T17:42:42.087" v="12132" actId="14100"/>
        <pc:sldMkLst>
          <pc:docMk/>
          <pc:sldMk cId="1524443388" sldId="336"/>
        </pc:sldMkLst>
        <pc:spChg chg="mod">
          <ac:chgData name="Michael Dorsey" userId="55fe7d32-ca7a-42b8-bfd4-8c73c44449d5" providerId="ADAL" clId="{928DBC40-7E62-4ED6-B9A2-FA0C5B4DC3BA}" dt="2024-02-28T17:05:46.499" v="10518" actId="20577"/>
          <ac:spMkLst>
            <pc:docMk/>
            <pc:sldMk cId="1524443388" sldId="336"/>
            <ac:spMk id="2" creationId="{EBF2D8C8-70BD-182B-C057-8626566158F4}"/>
          </ac:spMkLst>
        </pc:spChg>
        <pc:spChg chg="mod">
          <ac:chgData name="Michael Dorsey" userId="55fe7d32-ca7a-42b8-bfd4-8c73c44449d5" providerId="ADAL" clId="{928DBC40-7E62-4ED6-B9A2-FA0C5B4DC3BA}" dt="2024-02-28T17:42:42.087" v="12132" actId="14100"/>
          <ac:spMkLst>
            <pc:docMk/>
            <pc:sldMk cId="1524443388" sldId="336"/>
            <ac:spMk id="3" creationId="{FED4A45E-3400-CF6E-7DAC-9B4686163C0D}"/>
          </ac:spMkLst>
        </pc:spChg>
        <pc:picChg chg="add del mod">
          <ac:chgData name="Michael Dorsey" userId="55fe7d32-ca7a-42b8-bfd4-8c73c44449d5" providerId="ADAL" clId="{928DBC40-7E62-4ED6-B9A2-FA0C5B4DC3BA}" dt="2024-02-28T17:12:35.762" v="11080" actId="478"/>
          <ac:picMkLst>
            <pc:docMk/>
            <pc:sldMk cId="1524443388" sldId="336"/>
            <ac:picMk id="5" creationId="{BC6698C9-3051-A88C-2458-680CD4DD8F68}"/>
          </ac:picMkLst>
        </pc:picChg>
        <pc:picChg chg="add del mod">
          <ac:chgData name="Michael Dorsey" userId="55fe7d32-ca7a-42b8-bfd4-8c73c44449d5" providerId="ADAL" clId="{928DBC40-7E62-4ED6-B9A2-FA0C5B4DC3BA}" dt="2024-02-28T17:14:30.668" v="11098" actId="478"/>
          <ac:picMkLst>
            <pc:docMk/>
            <pc:sldMk cId="1524443388" sldId="336"/>
            <ac:picMk id="7" creationId="{2D181614-E298-D23B-E7CB-E9592CBB0DCA}"/>
          </ac:picMkLst>
        </pc:picChg>
        <pc:picChg chg="add mod">
          <ac:chgData name="Michael Dorsey" userId="55fe7d32-ca7a-42b8-bfd4-8c73c44449d5" providerId="ADAL" clId="{928DBC40-7E62-4ED6-B9A2-FA0C5B4DC3BA}" dt="2024-02-28T17:42:38.243" v="12131" actId="1076"/>
          <ac:picMkLst>
            <pc:docMk/>
            <pc:sldMk cId="1524443388" sldId="336"/>
            <ac:picMk id="8" creationId="{BA6FE3EC-164A-86BF-5FEF-8116C5D28526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44.444" v="11633" actId="20577"/>
        <pc:sldMkLst>
          <pc:docMk/>
          <pc:sldMk cId="209707922" sldId="337"/>
        </pc:sldMkLst>
        <pc:spChg chg="mod">
          <ac:chgData name="Michael Dorsey" userId="55fe7d32-ca7a-42b8-bfd4-8c73c44449d5" providerId="ADAL" clId="{928DBC40-7E62-4ED6-B9A2-FA0C5B4DC3BA}" dt="2024-02-28T17:28:44.444" v="11633" actId="20577"/>
          <ac:spMkLst>
            <pc:docMk/>
            <pc:sldMk cId="209707922" sldId="337"/>
            <ac:spMk id="2" creationId="{2FB941CC-2598-F51D-DAB9-37DDA63656CE}"/>
          </ac:spMkLst>
        </pc:spChg>
        <pc:spChg chg="del mod">
          <ac:chgData name="Michael Dorsey" userId="55fe7d32-ca7a-42b8-bfd4-8c73c44449d5" providerId="ADAL" clId="{928DBC40-7E62-4ED6-B9A2-FA0C5B4DC3BA}" dt="2024-02-28T17:14:45.216" v="11101" actId="478"/>
          <ac:spMkLst>
            <pc:docMk/>
            <pc:sldMk cId="209707922" sldId="337"/>
            <ac:spMk id="3" creationId="{11094F42-3877-CB2F-3022-D14C004B4949}"/>
          </ac:spMkLst>
        </pc:spChg>
        <pc:spChg chg="add del mod">
          <ac:chgData name="Michael Dorsey" userId="55fe7d32-ca7a-42b8-bfd4-8c73c44449d5" providerId="ADAL" clId="{928DBC40-7E62-4ED6-B9A2-FA0C5B4DC3BA}" dt="2024-02-28T17:14:46.905" v="11102" actId="478"/>
          <ac:spMkLst>
            <pc:docMk/>
            <pc:sldMk cId="209707922" sldId="337"/>
            <ac:spMk id="5" creationId="{9432AFE9-65C3-EE75-8965-434FB9729062}"/>
          </ac:spMkLst>
        </pc:spChg>
        <pc:picChg chg="mod">
          <ac:chgData name="Michael Dorsey" userId="55fe7d32-ca7a-42b8-bfd4-8c73c44449d5" providerId="ADAL" clId="{928DBC40-7E62-4ED6-B9A2-FA0C5B4DC3BA}" dt="2024-02-28T17:26:05.967" v="11552" actId="14100"/>
          <ac:picMkLst>
            <pc:docMk/>
            <pc:sldMk cId="209707922" sldId="337"/>
            <ac:picMk id="7" creationId="{139148C7-BD86-301D-783B-611869D2B81B}"/>
          </ac:picMkLst>
        </pc:picChg>
        <pc:picChg chg="add del mod">
          <ac:chgData name="Michael Dorsey" userId="55fe7d32-ca7a-42b8-bfd4-8c73c44449d5" providerId="ADAL" clId="{928DBC40-7E62-4ED6-B9A2-FA0C5B4DC3BA}" dt="2024-02-28T17:15:37.172" v="11111" actId="478"/>
          <ac:picMkLst>
            <pc:docMk/>
            <pc:sldMk cId="209707922" sldId="337"/>
            <ac:picMk id="8" creationId="{C79A5E50-0633-54C7-B49E-660528792BC7}"/>
          </ac:picMkLst>
        </pc:picChg>
        <pc:picChg chg="add mod">
          <ac:chgData name="Michael Dorsey" userId="55fe7d32-ca7a-42b8-bfd4-8c73c44449d5" providerId="ADAL" clId="{928DBC40-7E62-4ED6-B9A2-FA0C5B4DC3BA}" dt="2024-02-28T17:25:59.362" v="11549" actId="14100"/>
          <ac:picMkLst>
            <pc:docMk/>
            <pc:sldMk cId="209707922" sldId="337"/>
            <ac:picMk id="9" creationId="{34535FDC-E973-1F56-9063-BCB33F4C2FF5}"/>
          </ac:picMkLst>
        </pc:picChg>
      </pc:sldChg>
      <pc:sldChg chg="addSp delSp modSp add mod">
        <pc:chgData name="Michael Dorsey" userId="55fe7d32-ca7a-42b8-bfd4-8c73c44449d5" providerId="ADAL" clId="{928DBC40-7E62-4ED6-B9A2-FA0C5B4DC3BA}" dt="2024-02-28T17:28:21.175" v="11611" actId="20577"/>
        <pc:sldMkLst>
          <pc:docMk/>
          <pc:sldMk cId="2225422979" sldId="338"/>
        </pc:sldMkLst>
        <pc:spChg chg="mod">
          <ac:chgData name="Michael Dorsey" userId="55fe7d32-ca7a-42b8-bfd4-8c73c44449d5" providerId="ADAL" clId="{928DBC40-7E62-4ED6-B9A2-FA0C5B4DC3BA}" dt="2024-02-28T17:28:21.175" v="11611" actId="20577"/>
          <ac:spMkLst>
            <pc:docMk/>
            <pc:sldMk cId="2225422979" sldId="338"/>
            <ac:spMk id="2" creationId="{E3A6634D-11F5-005E-289E-13F7B3A0640E}"/>
          </ac:spMkLst>
        </pc:spChg>
        <pc:picChg chg="add mod">
          <ac:chgData name="Michael Dorsey" userId="55fe7d32-ca7a-42b8-bfd4-8c73c44449d5" providerId="ADAL" clId="{928DBC40-7E62-4ED6-B9A2-FA0C5B4DC3BA}" dt="2024-02-28T17:27:54.482" v="11570" actId="1076"/>
          <ac:picMkLst>
            <pc:docMk/>
            <pc:sldMk cId="2225422979" sldId="338"/>
            <ac:picMk id="4" creationId="{720365FF-2EC1-6E66-B3A4-62B3220E3F66}"/>
          </ac:picMkLst>
        </pc:picChg>
        <pc:picChg chg="del">
          <ac:chgData name="Michael Dorsey" userId="55fe7d32-ca7a-42b8-bfd4-8c73c44449d5" providerId="ADAL" clId="{928DBC40-7E62-4ED6-B9A2-FA0C5B4DC3BA}" dt="2024-02-28T17:15:49.155" v="11117" actId="478"/>
          <ac:picMkLst>
            <pc:docMk/>
            <pc:sldMk cId="2225422979" sldId="338"/>
            <ac:picMk id="7" creationId="{816FB65A-5262-7EAF-F45C-8BDCCD5A1C11}"/>
          </ac:picMkLst>
        </pc:picChg>
        <pc:picChg chg="del mod">
          <ac:chgData name="Michael Dorsey" userId="55fe7d32-ca7a-42b8-bfd4-8c73c44449d5" providerId="ADAL" clId="{928DBC40-7E62-4ED6-B9A2-FA0C5B4DC3BA}" dt="2024-02-28T17:26:13.085" v="11553" actId="478"/>
          <ac:picMkLst>
            <pc:docMk/>
            <pc:sldMk cId="2225422979" sldId="338"/>
            <ac:picMk id="8" creationId="{AB4325D9-5F61-1F61-DB4C-B0451180A43F}"/>
          </ac:picMkLst>
        </pc:picChg>
      </pc:sldChg>
      <pc:sldChg chg="addSp delSp modSp new del mod">
        <pc:chgData name="Michael Dorsey" userId="55fe7d32-ca7a-42b8-bfd4-8c73c44449d5" providerId="ADAL" clId="{928DBC40-7E62-4ED6-B9A2-FA0C5B4DC3BA}" dt="2024-02-28T17:42:48.667" v="12133" actId="47"/>
        <pc:sldMkLst>
          <pc:docMk/>
          <pc:sldMk cId="1788818163" sldId="339"/>
        </pc:sldMkLst>
        <pc:spChg chg="mod">
          <ac:chgData name="Michael Dorsey" userId="55fe7d32-ca7a-42b8-bfd4-8c73c44449d5" providerId="ADAL" clId="{928DBC40-7E62-4ED6-B9A2-FA0C5B4DC3BA}" dt="2024-02-28T17:17:34.190" v="11147" actId="20577"/>
          <ac:spMkLst>
            <pc:docMk/>
            <pc:sldMk cId="1788818163" sldId="339"/>
            <ac:spMk id="2" creationId="{5764111F-BE72-ECB1-0B49-C7FAD6E0945C}"/>
          </ac:spMkLst>
        </pc:spChg>
        <pc:spChg chg="del">
          <ac:chgData name="Michael Dorsey" userId="55fe7d32-ca7a-42b8-bfd4-8c73c44449d5" providerId="ADAL" clId="{928DBC40-7E62-4ED6-B9A2-FA0C5B4DC3BA}" dt="2024-02-28T17:17:45.493" v="11148" actId="478"/>
          <ac:spMkLst>
            <pc:docMk/>
            <pc:sldMk cId="1788818163" sldId="339"/>
            <ac:spMk id="3" creationId="{D6E1E9C0-337E-AC26-27D9-6CD9E808F784}"/>
          </ac:spMkLst>
        </pc:spChg>
        <pc:picChg chg="add mod">
          <ac:chgData name="Michael Dorsey" userId="55fe7d32-ca7a-42b8-bfd4-8c73c44449d5" providerId="ADAL" clId="{928DBC40-7E62-4ED6-B9A2-FA0C5B4DC3BA}" dt="2024-02-28T17:17:57.123" v="11153" actId="1076"/>
          <ac:picMkLst>
            <pc:docMk/>
            <pc:sldMk cId="1788818163" sldId="339"/>
            <ac:picMk id="5" creationId="{E1F23771-62A1-AD60-8F53-1800708DC8B6}"/>
          </ac:picMkLst>
        </pc:picChg>
      </pc:sldChg>
      <pc:sldChg chg="addSp delSp modSp new mod">
        <pc:chgData name="Michael Dorsey" userId="55fe7d32-ca7a-42b8-bfd4-8c73c44449d5" providerId="ADAL" clId="{928DBC40-7E62-4ED6-B9A2-FA0C5B4DC3BA}" dt="2024-02-28T17:43:14.893" v="12150" actId="20577"/>
        <pc:sldMkLst>
          <pc:docMk/>
          <pc:sldMk cId="708322131" sldId="340"/>
        </pc:sldMkLst>
        <pc:spChg chg="mod">
          <ac:chgData name="Michael Dorsey" userId="55fe7d32-ca7a-42b8-bfd4-8c73c44449d5" providerId="ADAL" clId="{928DBC40-7E62-4ED6-B9A2-FA0C5B4DC3BA}" dt="2024-02-28T17:18:21.332" v="11163" actId="20577"/>
          <ac:spMkLst>
            <pc:docMk/>
            <pc:sldMk cId="708322131" sldId="340"/>
            <ac:spMk id="2" creationId="{7A7CDC59-6A40-1038-72F2-7CC106CC54B8}"/>
          </ac:spMkLst>
        </pc:spChg>
        <pc:spChg chg="del">
          <ac:chgData name="Michael Dorsey" userId="55fe7d32-ca7a-42b8-bfd4-8c73c44449d5" providerId="ADAL" clId="{928DBC40-7E62-4ED6-B9A2-FA0C5B4DC3BA}" dt="2024-02-28T17:18:47.768" v="11164" actId="3680"/>
          <ac:spMkLst>
            <pc:docMk/>
            <pc:sldMk cId="708322131" sldId="340"/>
            <ac:spMk id="3" creationId="{39E7C0CB-2D37-9637-6131-DF3B21BAC8F9}"/>
          </ac:spMkLst>
        </pc:spChg>
        <pc:graphicFrameChg chg="add mod ord modGraphic">
          <ac:chgData name="Michael Dorsey" userId="55fe7d32-ca7a-42b8-bfd4-8c73c44449d5" providerId="ADAL" clId="{928DBC40-7E62-4ED6-B9A2-FA0C5B4DC3BA}" dt="2024-02-28T17:43:14.893" v="12150" actId="20577"/>
          <ac:graphicFrameMkLst>
            <pc:docMk/>
            <pc:sldMk cId="708322131" sldId="340"/>
            <ac:graphicFrameMk id="4" creationId="{97810EB2-7D75-9004-A84F-9270D1B9368A}"/>
          </ac:graphicFrameMkLst>
        </pc:graphicFrameChg>
      </pc:sldChg>
      <pc:sldChg chg="addSp delSp modSp add mod">
        <pc:chgData name="Michael Dorsey" userId="55fe7d32-ca7a-42b8-bfd4-8c73c44449d5" providerId="ADAL" clId="{928DBC40-7E62-4ED6-B9A2-FA0C5B4DC3BA}" dt="2024-02-28T17:28:28.488" v="11623" actId="20577"/>
        <pc:sldMkLst>
          <pc:docMk/>
          <pc:sldMk cId="1559439579" sldId="341"/>
        </pc:sldMkLst>
        <pc:spChg chg="mod">
          <ac:chgData name="Michael Dorsey" userId="55fe7d32-ca7a-42b8-bfd4-8c73c44449d5" providerId="ADAL" clId="{928DBC40-7E62-4ED6-B9A2-FA0C5B4DC3BA}" dt="2024-02-28T17:28:28.488" v="11623" actId="20577"/>
          <ac:spMkLst>
            <pc:docMk/>
            <pc:sldMk cId="1559439579" sldId="341"/>
            <ac:spMk id="2" creationId="{0E1A7634-66C3-8C65-6D3F-3F2738315057}"/>
          </ac:spMkLst>
        </pc:spChg>
        <pc:picChg chg="del">
          <ac:chgData name="Michael Dorsey" userId="55fe7d32-ca7a-42b8-bfd4-8c73c44449d5" providerId="ADAL" clId="{928DBC40-7E62-4ED6-B9A2-FA0C5B4DC3BA}" dt="2024-02-28T17:27:24.390" v="11561" actId="478"/>
          <ac:picMkLst>
            <pc:docMk/>
            <pc:sldMk cId="1559439579" sldId="341"/>
            <ac:picMk id="4" creationId="{DAA6A83C-3063-38C2-721C-FE09E69E8CD1}"/>
          </ac:picMkLst>
        </pc:picChg>
        <pc:picChg chg="add mod">
          <ac:chgData name="Michael Dorsey" userId="55fe7d32-ca7a-42b8-bfd4-8c73c44449d5" providerId="ADAL" clId="{928DBC40-7E62-4ED6-B9A2-FA0C5B4DC3BA}" dt="2024-02-28T17:27:47.386" v="11568" actId="1035"/>
          <ac:picMkLst>
            <pc:docMk/>
            <pc:sldMk cId="1559439579" sldId="341"/>
            <ac:picMk id="5" creationId="{3981DF8E-9860-9C87-DCD3-95CC53D38C0D}"/>
          </ac:picMkLst>
        </pc:picChg>
      </pc:sldChg>
    </pc:docChg>
  </pc:docChgLst>
  <pc:docChgLst>
    <pc:chgData name="Michael Dorsey" userId="55fe7d32-ca7a-42b8-bfd4-8c73c44449d5" providerId="ADAL" clId="{02AA97C5-3669-428C-BFAE-E9100D0EA6AC}"/>
    <pc:docChg chg="undo redo custSel addSld delSld modSld sldOrd">
      <pc:chgData name="Michael Dorsey" userId="55fe7d32-ca7a-42b8-bfd4-8c73c44449d5" providerId="ADAL" clId="{02AA97C5-3669-428C-BFAE-E9100D0EA6AC}" dt="2024-02-14T19:17:46.674" v="5462" actId="20577"/>
      <pc:docMkLst>
        <pc:docMk/>
      </pc:docMkLst>
      <pc:sldChg chg="modSp mod">
        <pc:chgData name="Michael Dorsey" userId="55fe7d32-ca7a-42b8-bfd4-8c73c44449d5" providerId="ADAL" clId="{02AA97C5-3669-428C-BFAE-E9100D0EA6AC}" dt="2024-02-14T19:17:46.674" v="5462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2AA97C5-3669-428C-BFAE-E9100D0EA6AC}" dt="2024-02-14T19:17:46.674" v="5462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02AA97C5-3669-428C-BFAE-E9100D0EA6AC}" dt="2024-02-13T17:14:21.554" v="66"/>
        <pc:sldMkLst>
          <pc:docMk/>
          <pc:sldMk cId="819174895" sldId="274"/>
        </pc:sldMkLst>
        <pc:spChg chg="mod">
          <ac:chgData name="Michael Dorsey" userId="55fe7d32-ca7a-42b8-bfd4-8c73c44449d5" providerId="ADAL" clId="{02AA97C5-3669-428C-BFAE-E9100D0EA6AC}" dt="2024-02-13T17:10:39.340" v="1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02AA97C5-3669-428C-BFAE-E9100D0EA6AC}" dt="2024-02-13T17:14:21.554" v="66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2AA97C5-3669-428C-BFAE-E9100D0EA6AC}" dt="2024-02-13T17:14:09.785" v="64"/>
        <pc:sldMkLst>
          <pc:docMk/>
          <pc:sldMk cId="3783743299" sldId="275"/>
        </pc:sldMkLst>
        <pc:spChg chg="mod">
          <ac:chgData name="Michael Dorsey" userId="55fe7d32-ca7a-42b8-bfd4-8c73c44449d5" providerId="ADAL" clId="{02AA97C5-3669-428C-BFAE-E9100D0EA6AC}" dt="2024-02-13T17:14:09.785" v="64"/>
          <ac:spMkLst>
            <pc:docMk/>
            <pc:sldMk cId="3783743299" sldId="275"/>
            <ac:spMk id="3" creationId="{4EFB0C34-B6DA-4CB0-79B3-A7261CB76821}"/>
          </ac:spMkLst>
        </pc:spChg>
      </pc:sldChg>
      <pc:sldChg chg="modSp del mod">
        <pc:chgData name="Michael Dorsey" userId="55fe7d32-ca7a-42b8-bfd4-8c73c44449d5" providerId="ADAL" clId="{02AA97C5-3669-428C-BFAE-E9100D0EA6AC}" dt="2024-02-13T18:39:13.808" v="1578" actId="47"/>
        <pc:sldMkLst>
          <pc:docMk/>
          <pc:sldMk cId="1404302358" sldId="284"/>
        </pc:sldMkLst>
        <pc:spChg chg="mod">
          <ac:chgData name="Michael Dorsey" userId="55fe7d32-ca7a-42b8-bfd4-8c73c44449d5" providerId="ADAL" clId="{02AA97C5-3669-428C-BFAE-E9100D0EA6AC}" dt="2024-02-13T18:24:47.243" v="1068" actId="20577"/>
          <ac:spMkLst>
            <pc:docMk/>
            <pc:sldMk cId="1404302358" sldId="284"/>
            <ac:spMk id="3" creationId="{00000000-0000-0000-0000-000000000000}"/>
          </ac:spMkLst>
        </pc:spChg>
      </pc:sldChg>
      <pc:sldChg chg="modSp mod">
        <pc:chgData name="Michael Dorsey" userId="55fe7d32-ca7a-42b8-bfd4-8c73c44449d5" providerId="ADAL" clId="{02AA97C5-3669-428C-BFAE-E9100D0EA6AC}" dt="2024-02-14T16:18:18.523" v="2810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02AA97C5-3669-428C-BFAE-E9100D0EA6AC}" dt="2024-02-14T16:18:18.523" v="2810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">
        <pc:chgData name="Michael Dorsey" userId="55fe7d32-ca7a-42b8-bfd4-8c73c44449d5" providerId="ADAL" clId="{02AA97C5-3669-428C-BFAE-E9100D0EA6AC}" dt="2024-02-14T16:34:19.463" v="4457" actId="207"/>
        <pc:sldMkLst>
          <pc:docMk/>
          <pc:sldMk cId="1284490096" sldId="292"/>
        </pc:sldMkLst>
        <pc:spChg chg="mod">
          <ac:chgData name="Michael Dorsey" userId="55fe7d32-ca7a-42b8-bfd4-8c73c44449d5" providerId="ADAL" clId="{02AA97C5-3669-428C-BFAE-E9100D0EA6AC}" dt="2024-02-14T16:25:19.299" v="3386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02AA97C5-3669-428C-BFAE-E9100D0EA6AC}" dt="2024-02-14T16:34:19.463" v="4457" actId="207"/>
          <ac:spMkLst>
            <pc:docMk/>
            <pc:sldMk cId="1284490096" sldId="292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02AA97C5-3669-428C-BFAE-E9100D0EA6AC}" dt="2024-02-13T17:39:26.218" v="109" actId="20577"/>
        <pc:sldMkLst>
          <pc:docMk/>
          <pc:sldMk cId="2673801356" sldId="293"/>
        </pc:sldMkLst>
        <pc:spChg chg="mod">
          <ac:chgData name="Michael Dorsey" userId="55fe7d32-ca7a-42b8-bfd4-8c73c44449d5" providerId="ADAL" clId="{02AA97C5-3669-428C-BFAE-E9100D0EA6AC}" dt="2024-02-13T17:36:18.085" v="85" actId="20577"/>
          <ac:spMkLst>
            <pc:docMk/>
            <pc:sldMk cId="2673801356" sldId="293"/>
            <ac:spMk id="2" creationId="{77A11A5D-0530-EB41-865E-5B171B9F03E2}"/>
          </ac:spMkLst>
        </pc:spChg>
        <pc:spChg chg="mod">
          <ac:chgData name="Michael Dorsey" userId="55fe7d32-ca7a-42b8-bfd4-8c73c44449d5" providerId="ADAL" clId="{02AA97C5-3669-428C-BFAE-E9100D0EA6AC}" dt="2024-02-13T17:39:26.218" v="109" actId="20577"/>
          <ac:spMkLst>
            <pc:docMk/>
            <pc:sldMk cId="2673801356" sldId="293"/>
            <ac:spMk id="3" creationId="{9721FA49-A0CE-B59A-95F6-DAF0E8069BCC}"/>
          </ac:spMkLst>
        </pc:spChg>
        <pc:picChg chg="add mod">
          <ac:chgData name="Michael Dorsey" userId="55fe7d32-ca7a-42b8-bfd4-8c73c44449d5" providerId="ADAL" clId="{02AA97C5-3669-428C-BFAE-E9100D0EA6AC}" dt="2024-02-13T17:37:04.953" v="99" actId="1076"/>
          <ac:picMkLst>
            <pc:docMk/>
            <pc:sldMk cId="2673801356" sldId="293"/>
            <ac:picMk id="4" creationId="{35742996-8D20-A88D-E579-ACB3F53F7FFE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3T17:40:38.568" v="157" actId="20577"/>
        <pc:sldMkLst>
          <pc:docMk/>
          <pc:sldMk cId="4118591021" sldId="294"/>
        </pc:sldMkLst>
        <pc:spChg chg="mod">
          <ac:chgData name="Michael Dorsey" userId="55fe7d32-ca7a-42b8-bfd4-8c73c44449d5" providerId="ADAL" clId="{02AA97C5-3669-428C-BFAE-E9100D0EA6AC}" dt="2024-02-13T17:40:38.568" v="157" actId="20577"/>
          <ac:spMkLst>
            <pc:docMk/>
            <pc:sldMk cId="4118591021" sldId="294"/>
            <ac:spMk id="2" creationId="{BCEE5502-2515-E99C-F486-CD0ED793475B}"/>
          </ac:spMkLst>
        </pc:spChg>
        <pc:spChg chg="del">
          <ac:chgData name="Michael Dorsey" userId="55fe7d32-ca7a-42b8-bfd4-8c73c44449d5" providerId="ADAL" clId="{02AA97C5-3669-428C-BFAE-E9100D0EA6AC}" dt="2024-02-13T17:40:15.977" v="148" actId="22"/>
          <ac:spMkLst>
            <pc:docMk/>
            <pc:sldMk cId="4118591021" sldId="294"/>
            <ac:spMk id="3" creationId="{D7252A7A-CA7F-3F44-38B1-CD8C2B1270B1}"/>
          </ac:spMkLst>
        </pc:spChg>
        <pc:picChg chg="add mod ord">
          <ac:chgData name="Michael Dorsey" userId="55fe7d32-ca7a-42b8-bfd4-8c73c44449d5" providerId="ADAL" clId="{02AA97C5-3669-428C-BFAE-E9100D0EA6AC}" dt="2024-02-13T17:40:32.968" v="154" actId="1076"/>
          <ac:picMkLst>
            <pc:docMk/>
            <pc:sldMk cId="4118591021" sldId="294"/>
            <ac:picMk id="5" creationId="{F8504DDE-D75D-D8C2-A012-5C9976D9805A}"/>
          </ac:picMkLst>
        </pc:picChg>
      </pc:sldChg>
      <pc:sldChg chg="addSp modSp new mod">
        <pc:chgData name="Michael Dorsey" userId="55fe7d32-ca7a-42b8-bfd4-8c73c44449d5" providerId="ADAL" clId="{02AA97C5-3669-428C-BFAE-E9100D0EA6AC}" dt="2024-02-13T17:49:37.678" v="651" actId="1076"/>
        <pc:sldMkLst>
          <pc:docMk/>
          <pc:sldMk cId="2207386920" sldId="295"/>
        </pc:sldMkLst>
        <pc:spChg chg="mod">
          <ac:chgData name="Michael Dorsey" userId="55fe7d32-ca7a-42b8-bfd4-8c73c44449d5" providerId="ADAL" clId="{02AA97C5-3669-428C-BFAE-E9100D0EA6AC}" dt="2024-02-13T17:42:22.786" v="184" actId="20577"/>
          <ac:spMkLst>
            <pc:docMk/>
            <pc:sldMk cId="2207386920" sldId="295"/>
            <ac:spMk id="2" creationId="{640F5F3F-7F8A-44CE-C794-6B58B336FBB1}"/>
          </ac:spMkLst>
        </pc:spChg>
        <pc:spChg chg="mod">
          <ac:chgData name="Michael Dorsey" userId="55fe7d32-ca7a-42b8-bfd4-8c73c44449d5" providerId="ADAL" clId="{02AA97C5-3669-428C-BFAE-E9100D0EA6AC}" dt="2024-02-13T17:49:27.795" v="647" actId="20577"/>
          <ac:spMkLst>
            <pc:docMk/>
            <pc:sldMk cId="2207386920" sldId="295"/>
            <ac:spMk id="3" creationId="{2423B9ED-FB71-F299-32C2-0CABE0946272}"/>
          </ac:spMkLst>
        </pc:spChg>
        <pc:picChg chg="add mod">
          <ac:chgData name="Michael Dorsey" userId="55fe7d32-ca7a-42b8-bfd4-8c73c44449d5" providerId="ADAL" clId="{02AA97C5-3669-428C-BFAE-E9100D0EA6AC}" dt="2024-02-13T17:49:37.678" v="651" actId="1076"/>
          <ac:picMkLst>
            <pc:docMk/>
            <pc:sldMk cId="2207386920" sldId="295"/>
            <ac:picMk id="5" creationId="{74E8549F-03FA-B331-877B-2D2D98956507}"/>
          </ac:picMkLst>
        </pc:picChg>
      </pc:sldChg>
      <pc:sldChg chg="addSp modSp new add del mod">
        <pc:chgData name="Michael Dorsey" userId="55fe7d32-ca7a-42b8-bfd4-8c73c44449d5" providerId="ADAL" clId="{02AA97C5-3669-428C-BFAE-E9100D0EA6AC}" dt="2024-02-14T19:14:43.902" v="5449" actId="47"/>
        <pc:sldMkLst>
          <pc:docMk/>
          <pc:sldMk cId="753763830" sldId="296"/>
        </pc:sldMkLst>
        <pc:spChg chg="mod">
          <ac:chgData name="Michael Dorsey" userId="55fe7d32-ca7a-42b8-bfd4-8c73c44449d5" providerId="ADAL" clId="{02AA97C5-3669-428C-BFAE-E9100D0EA6AC}" dt="2024-02-13T17:50:33.058" v="672" actId="20577"/>
          <ac:spMkLst>
            <pc:docMk/>
            <pc:sldMk cId="753763830" sldId="296"/>
            <ac:spMk id="2" creationId="{D1F034C7-CE36-4269-69C9-2AAC13932514}"/>
          </ac:spMkLst>
        </pc:spChg>
        <pc:spChg chg="mod">
          <ac:chgData name="Michael Dorsey" userId="55fe7d32-ca7a-42b8-bfd4-8c73c44449d5" providerId="ADAL" clId="{02AA97C5-3669-428C-BFAE-E9100D0EA6AC}" dt="2024-02-13T17:51:24.351" v="697" actId="20577"/>
          <ac:spMkLst>
            <pc:docMk/>
            <pc:sldMk cId="753763830" sldId="296"/>
            <ac:spMk id="3" creationId="{0F53031D-5409-1787-4B92-5D4D2FB10E6C}"/>
          </ac:spMkLst>
        </pc:spChg>
        <pc:picChg chg="add mod">
          <ac:chgData name="Michael Dorsey" userId="55fe7d32-ca7a-42b8-bfd4-8c73c44449d5" providerId="ADAL" clId="{02AA97C5-3669-428C-BFAE-E9100D0EA6AC}" dt="2024-02-13T17:53:30.802" v="701" actId="1076"/>
          <ac:picMkLst>
            <pc:docMk/>
            <pc:sldMk cId="753763830" sldId="296"/>
            <ac:picMk id="5" creationId="{79A454CA-7C93-1144-04E8-C94BE412F30C}"/>
          </ac:picMkLst>
        </pc:picChg>
      </pc:sldChg>
      <pc:sldChg chg="modSp new mod">
        <pc:chgData name="Michael Dorsey" userId="55fe7d32-ca7a-42b8-bfd4-8c73c44449d5" providerId="ADAL" clId="{02AA97C5-3669-428C-BFAE-E9100D0EA6AC}" dt="2024-02-14T16:20:06.665" v="2887" actId="6549"/>
        <pc:sldMkLst>
          <pc:docMk/>
          <pc:sldMk cId="4265698077" sldId="297"/>
        </pc:sldMkLst>
        <pc:spChg chg="mod">
          <ac:chgData name="Michael Dorsey" userId="55fe7d32-ca7a-42b8-bfd4-8c73c44449d5" providerId="ADAL" clId="{02AA97C5-3669-428C-BFAE-E9100D0EA6AC}" dt="2024-02-14T16:20:06.665" v="2887" actId="6549"/>
          <ac:spMkLst>
            <pc:docMk/>
            <pc:sldMk cId="4265698077" sldId="297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27:37.825" v="2500" actId="207"/>
          <ac:spMkLst>
            <pc:docMk/>
            <pc:sldMk cId="4265698077" sldId="297"/>
            <ac:spMk id="3" creationId="{D708C259-1F95-F971-1F94-AAEB85DD91F7}"/>
          </ac:spMkLst>
        </pc:spChg>
      </pc:sldChg>
      <pc:sldChg chg="addSp modSp add mod">
        <pc:chgData name="Michael Dorsey" userId="55fe7d32-ca7a-42b8-bfd4-8c73c44449d5" providerId="ADAL" clId="{02AA97C5-3669-428C-BFAE-E9100D0EA6AC}" dt="2024-02-14T16:20:20.910" v="2909" actId="20577"/>
        <pc:sldMkLst>
          <pc:docMk/>
          <pc:sldMk cId="1519476464" sldId="298"/>
        </pc:sldMkLst>
        <pc:spChg chg="mod">
          <ac:chgData name="Michael Dorsey" userId="55fe7d32-ca7a-42b8-bfd4-8c73c44449d5" providerId="ADAL" clId="{02AA97C5-3669-428C-BFAE-E9100D0EA6AC}" dt="2024-02-14T16:20:20.910" v="2909" actId="20577"/>
          <ac:spMkLst>
            <pc:docMk/>
            <pc:sldMk cId="1519476464" sldId="298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18:52:55.512" v="1600" actId="20577"/>
          <ac:spMkLst>
            <pc:docMk/>
            <pc:sldMk cId="1519476464" sldId="298"/>
            <ac:spMk id="3" creationId="{D708C259-1F95-F971-1F94-AAEB85DD91F7}"/>
          </ac:spMkLst>
        </pc:spChg>
        <pc:spChg chg="add">
          <ac:chgData name="Michael Dorsey" userId="55fe7d32-ca7a-42b8-bfd4-8c73c44449d5" providerId="ADAL" clId="{02AA97C5-3669-428C-BFAE-E9100D0EA6AC}" dt="2024-02-13T18:38:11.750" v="1557"/>
          <ac:spMkLst>
            <pc:docMk/>
            <pc:sldMk cId="1519476464" sldId="298"/>
            <ac:spMk id="4" creationId="{E4D7966B-C058-7F71-4B3E-7EEEB84CB910}"/>
          </ac:spMkLst>
        </pc:spChg>
      </pc:sldChg>
      <pc:sldChg chg="modSp add mod">
        <pc:chgData name="Michael Dorsey" userId="55fe7d32-ca7a-42b8-bfd4-8c73c44449d5" providerId="ADAL" clId="{02AA97C5-3669-428C-BFAE-E9100D0EA6AC}" dt="2024-02-14T16:19:20.551" v="2863" actId="20577"/>
        <pc:sldMkLst>
          <pc:docMk/>
          <pc:sldMk cId="1945884362" sldId="299"/>
        </pc:sldMkLst>
        <pc:spChg chg="mod">
          <ac:chgData name="Michael Dorsey" userId="55fe7d32-ca7a-42b8-bfd4-8c73c44449d5" providerId="ADAL" clId="{02AA97C5-3669-428C-BFAE-E9100D0EA6AC}" dt="2024-02-14T16:19:20.551" v="2863" actId="20577"/>
          <ac:spMkLst>
            <pc:docMk/>
            <pc:sldMk cId="1945884362" sldId="299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1:30.397" v="2517" actId="113"/>
          <ac:spMkLst>
            <pc:docMk/>
            <pc:sldMk cId="1945884362" sldId="299"/>
            <ac:spMk id="3" creationId="{D708C259-1F95-F971-1F94-AAEB85DD91F7}"/>
          </ac:spMkLst>
        </pc:spChg>
      </pc:sldChg>
      <pc:sldChg chg="addSp delSp modSp new mod">
        <pc:chgData name="Michael Dorsey" userId="55fe7d32-ca7a-42b8-bfd4-8c73c44449d5" providerId="ADAL" clId="{02AA97C5-3669-428C-BFAE-E9100D0EA6AC}" dt="2024-02-14T16:20:25.971" v="2920" actId="20577"/>
        <pc:sldMkLst>
          <pc:docMk/>
          <pc:sldMk cId="3813420291" sldId="300"/>
        </pc:sldMkLst>
        <pc:spChg chg="mod">
          <ac:chgData name="Michael Dorsey" userId="55fe7d32-ca7a-42b8-bfd4-8c73c44449d5" providerId="ADAL" clId="{02AA97C5-3669-428C-BFAE-E9100D0EA6AC}" dt="2024-02-14T16:20:25.971" v="2920" actId="20577"/>
          <ac:spMkLst>
            <pc:docMk/>
            <pc:sldMk cId="3813420291" sldId="300"/>
            <ac:spMk id="2" creationId="{182C3311-19D7-E29F-5ABB-8AFC0ACDC9CD}"/>
          </ac:spMkLst>
        </pc:spChg>
        <pc:spChg chg="add del mod">
          <ac:chgData name="Michael Dorsey" userId="55fe7d32-ca7a-42b8-bfd4-8c73c44449d5" providerId="ADAL" clId="{02AA97C5-3669-428C-BFAE-E9100D0EA6AC}" dt="2024-02-13T20:23:53.114" v="2345" actId="20577"/>
          <ac:spMkLst>
            <pc:docMk/>
            <pc:sldMk cId="3813420291" sldId="300"/>
            <ac:spMk id="3" creationId="{EA77F57A-E145-31EF-9BCD-FDD76EA69DEA}"/>
          </ac:spMkLst>
        </pc:spChg>
        <pc:picChg chg="add del mod ord">
          <ac:chgData name="Michael Dorsey" userId="55fe7d32-ca7a-42b8-bfd4-8c73c44449d5" providerId="ADAL" clId="{02AA97C5-3669-428C-BFAE-E9100D0EA6AC}" dt="2024-02-13T20:23:35.632" v="2252" actId="22"/>
          <ac:picMkLst>
            <pc:docMk/>
            <pc:sldMk cId="3813420291" sldId="300"/>
            <ac:picMk id="5" creationId="{DABF048C-3F36-7075-08FC-62AF5F33EBF8}"/>
          </ac:picMkLst>
        </pc:picChg>
        <pc:picChg chg="add mod">
          <ac:chgData name="Michael Dorsey" userId="55fe7d32-ca7a-42b8-bfd4-8c73c44449d5" providerId="ADAL" clId="{02AA97C5-3669-428C-BFAE-E9100D0EA6AC}" dt="2024-02-13T20:24:22.236" v="2385" actId="692"/>
          <ac:picMkLst>
            <pc:docMk/>
            <pc:sldMk cId="3813420291" sldId="300"/>
            <ac:picMk id="7" creationId="{2C88D565-E369-C884-E94B-81F258A9892D}"/>
          </ac:picMkLst>
        </pc:picChg>
      </pc:sldChg>
      <pc:sldChg chg="addSp delSp modSp new mod">
        <pc:chgData name="Michael Dorsey" userId="55fe7d32-ca7a-42b8-bfd4-8c73c44449d5" providerId="ADAL" clId="{02AA97C5-3669-428C-BFAE-E9100D0EA6AC}" dt="2024-02-14T16:20:11.239" v="2898" actId="20577"/>
        <pc:sldMkLst>
          <pc:docMk/>
          <pc:sldMk cId="2953654138" sldId="301"/>
        </pc:sldMkLst>
        <pc:spChg chg="mod">
          <ac:chgData name="Michael Dorsey" userId="55fe7d32-ca7a-42b8-bfd4-8c73c44449d5" providerId="ADAL" clId="{02AA97C5-3669-428C-BFAE-E9100D0EA6AC}" dt="2024-02-14T16:20:11.239" v="2898" actId="20577"/>
          <ac:spMkLst>
            <pc:docMk/>
            <pc:sldMk cId="2953654138" sldId="301"/>
            <ac:spMk id="2" creationId="{9B695CA0-F8F0-52B1-4BAD-75AA869E1075}"/>
          </ac:spMkLst>
        </pc:spChg>
        <pc:spChg chg="del">
          <ac:chgData name="Michael Dorsey" userId="55fe7d32-ca7a-42b8-bfd4-8c73c44449d5" providerId="ADAL" clId="{02AA97C5-3669-428C-BFAE-E9100D0EA6AC}" dt="2024-02-13T20:26:24.025" v="2403" actId="22"/>
          <ac:spMkLst>
            <pc:docMk/>
            <pc:sldMk cId="2953654138" sldId="301"/>
            <ac:spMk id="3" creationId="{AEF49018-59A8-B6B6-4E30-8912FC02CEBC}"/>
          </ac:spMkLst>
        </pc:spChg>
        <pc:picChg chg="add mod ord">
          <ac:chgData name="Michael Dorsey" userId="55fe7d32-ca7a-42b8-bfd4-8c73c44449d5" providerId="ADAL" clId="{02AA97C5-3669-428C-BFAE-E9100D0EA6AC}" dt="2024-02-13T20:26:32.023" v="2406" actId="692"/>
          <ac:picMkLst>
            <pc:docMk/>
            <pc:sldMk cId="2953654138" sldId="301"/>
            <ac:picMk id="5" creationId="{A2D91E58-CE37-4EBB-756A-139C6330CAF5}"/>
          </ac:picMkLst>
        </pc:picChg>
      </pc:sldChg>
      <pc:sldChg chg="modSp add mod">
        <pc:chgData name="Michael Dorsey" userId="55fe7d32-ca7a-42b8-bfd4-8c73c44449d5" providerId="ADAL" clId="{02AA97C5-3669-428C-BFAE-E9100D0EA6AC}" dt="2024-02-14T16:18:55.329" v="2834" actId="20577"/>
        <pc:sldMkLst>
          <pc:docMk/>
          <pc:sldMk cId="122425680" sldId="302"/>
        </pc:sldMkLst>
        <pc:spChg chg="mod">
          <ac:chgData name="Michael Dorsey" userId="55fe7d32-ca7a-42b8-bfd4-8c73c44449d5" providerId="ADAL" clId="{02AA97C5-3669-428C-BFAE-E9100D0EA6AC}" dt="2024-02-14T16:18:55.329" v="2834" actId="20577"/>
          <ac:spMkLst>
            <pc:docMk/>
            <pc:sldMk cId="122425680" sldId="302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3T20:37:55.915" v="2774" actId="207"/>
          <ac:spMkLst>
            <pc:docMk/>
            <pc:sldMk cId="122425680" sldId="302"/>
            <ac:spMk id="3" creationId="{D708C259-1F95-F971-1F94-AAEB85DD91F7}"/>
          </ac:spMkLst>
        </pc:spChg>
      </pc:sldChg>
      <pc:sldChg chg="addSp delSp modSp new mod ord">
        <pc:chgData name="Michael Dorsey" userId="55fe7d32-ca7a-42b8-bfd4-8c73c44449d5" providerId="ADAL" clId="{02AA97C5-3669-428C-BFAE-E9100D0EA6AC}" dt="2024-02-14T16:19:01.143" v="2851" actId="20577"/>
        <pc:sldMkLst>
          <pc:docMk/>
          <pc:sldMk cId="2985772560" sldId="303"/>
        </pc:sldMkLst>
        <pc:spChg chg="mod">
          <ac:chgData name="Michael Dorsey" userId="55fe7d32-ca7a-42b8-bfd4-8c73c44449d5" providerId="ADAL" clId="{02AA97C5-3669-428C-BFAE-E9100D0EA6AC}" dt="2024-02-14T16:19:01.143" v="2851" actId="20577"/>
          <ac:spMkLst>
            <pc:docMk/>
            <pc:sldMk cId="2985772560" sldId="303"/>
            <ac:spMk id="2" creationId="{DE73F7C3-7D42-DB01-01CC-0D1E8350A558}"/>
          </ac:spMkLst>
        </pc:spChg>
        <pc:spChg chg="del">
          <ac:chgData name="Michael Dorsey" userId="55fe7d32-ca7a-42b8-bfd4-8c73c44449d5" providerId="ADAL" clId="{02AA97C5-3669-428C-BFAE-E9100D0EA6AC}" dt="2024-02-13T20:36:25.227" v="2696" actId="22"/>
          <ac:spMkLst>
            <pc:docMk/>
            <pc:sldMk cId="2985772560" sldId="303"/>
            <ac:spMk id="3" creationId="{86BDDC7D-E181-996D-3F78-D174A3AD4653}"/>
          </ac:spMkLst>
        </pc:spChg>
        <pc:picChg chg="add mod ord">
          <ac:chgData name="Michael Dorsey" userId="55fe7d32-ca7a-42b8-bfd4-8c73c44449d5" providerId="ADAL" clId="{02AA97C5-3669-428C-BFAE-E9100D0EA6AC}" dt="2024-02-13T20:36:48.116" v="2704" actId="1076"/>
          <ac:picMkLst>
            <pc:docMk/>
            <pc:sldMk cId="2985772560" sldId="303"/>
            <ac:picMk id="5" creationId="{3C9DCABB-A36F-AB44-3EC1-73DF51BA92CA}"/>
          </ac:picMkLst>
        </pc:picChg>
      </pc:sldChg>
      <pc:sldChg chg="addSp modSp add mod modNotesTx">
        <pc:chgData name="Michael Dorsey" userId="55fe7d32-ca7a-42b8-bfd4-8c73c44449d5" providerId="ADAL" clId="{02AA97C5-3669-428C-BFAE-E9100D0EA6AC}" dt="2024-02-14T16:25:03.800" v="3368" actId="113"/>
        <pc:sldMkLst>
          <pc:docMk/>
          <pc:sldMk cId="2422112975" sldId="304"/>
        </pc:sldMkLst>
        <pc:spChg chg="mod">
          <ac:chgData name="Michael Dorsey" userId="55fe7d32-ca7a-42b8-bfd4-8c73c44449d5" providerId="ADAL" clId="{02AA97C5-3669-428C-BFAE-E9100D0EA6AC}" dt="2024-02-14T16:20:36.519" v="2941" actId="20577"/>
          <ac:spMkLst>
            <pc:docMk/>
            <pc:sldMk cId="2422112975" sldId="304"/>
            <ac:spMk id="2" creationId="{4849CA47-C771-6103-400F-1C12D61F93E4}"/>
          </ac:spMkLst>
        </pc:spChg>
        <pc:spChg chg="mod">
          <ac:chgData name="Michael Dorsey" userId="55fe7d32-ca7a-42b8-bfd4-8c73c44449d5" providerId="ADAL" clId="{02AA97C5-3669-428C-BFAE-E9100D0EA6AC}" dt="2024-02-14T16:23:05.878" v="3343" actId="20577"/>
          <ac:spMkLst>
            <pc:docMk/>
            <pc:sldMk cId="2422112975" sldId="304"/>
            <ac:spMk id="3" creationId="{D708C259-1F95-F971-1F94-AAEB85DD91F7}"/>
          </ac:spMkLst>
        </pc:spChg>
        <pc:picChg chg="add mod">
          <ac:chgData name="Michael Dorsey" userId="55fe7d32-ca7a-42b8-bfd4-8c73c44449d5" providerId="ADAL" clId="{02AA97C5-3669-428C-BFAE-E9100D0EA6AC}" dt="2024-02-14T16:23:53.956" v="3351" actId="1076"/>
          <ac:picMkLst>
            <pc:docMk/>
            <pc:sldMk cId="2422112975" sldId="304"/>
            <ac:picMk id="5" creationId="{6B22A3CE-E30C-0666-DA38-A85BBCAA8A41}"/>
          </ac:picMkLst>
        </pc:picChg>
      </pc:sldChg>
      <pc:sldChg chg="add">
        <pc:chgData name="Michael Dorsey" userId="55fe7d32-ca7a-42b8-bfd4-8c73c44449d5" providerId="ADAL" clId="{02AA97C5-3669-428C-BFAE-E9100D0EA6AC}" dt="2024-02-14T16:25:12.748" v="3369" actId="2890"/>
        <pc:sldMkLst>
          <pc:docMk/>
          <pc:sldMk cId="3250840720" sldId="305"/>
        </pc:sldMkLst>
      </pc:sldChg>
      <pc:sldChg chg="modSp add mod">
        <pc:chgData name="Michael Dorsey" userId="55fe7d32-ca7a-42b8-bfd4-8c73c44449d5" providerId="ADAL" clId="{02AA97C5-3669-428C-BFAE-E9100D0EA6AC}" dt="2024-02-14T17:47:26.788" v="5446" actId="20577"/>
        <pc:sldMkLst>
          <pc:docMk/>
          <pc:sldMk cId="2484018959" sldId="306"/>
        </pc:sldMkLst>
        <pc:spChg chg="mod">
          <ac:chgData name="Michael Dorsey" userId="55fe7d32-ca7a-42b8-bfd4-8c73c44449d5" providerId="ADAL" clId="{02AA97C5-3669-428C-BFAE-E9100D0EA6AC}" dt="2024-02-14T17:47:26.788" v="5446" actId="20577"/>
          <ac:spMkLst>
            <pc:docMk/>
            <pc:sldMk cId="2484018959" sldId="306"/>
            <ac:spMk id="3" creationId="{4EFB0C34-B6DA-4CB0-79B3-A7261CB76821}"/>
          </ac:spMkLst>
        </pc:spChg>
      </pc:sldChg>
      <pc:sldChg chg="modSp new mod">
        <pc:chgData name="Michael Dorsey" userId="55fe7d32-ca7a-42b8-bfd4-8c73c44449d5" providerId="ADAL" clId="{02AA97C5-3669-428C-BFAE-E9100D0EA6AC}" dt="2024-02-14T17:25:37.407" v="5422" actId="207"/>
        <pc:sldMkLst>
          <pc:docMk/>
          <pc:sldMk cId="3220030942" sldId="307"/>
        </pc:sldMkLst>
        <pc:spChg chg="mod">
          <ac:chgData name="Michael Dorsey" userId="55fe7d32-ca7a-42b8-bfd4-8c73c44449d5" providerId="ADAL" clId="{02AA97C5-3669-428C-BFAE-E9100D0EA6AC}" dt="2024-02-14T17:13:30.660" v="4828" actId="20577"/>
          <ac:spMkLst>
            <pc:docMk/>
            <pc:sldMk cId="3220030942" sldId="307"/>
            <ac:spMk id="2" creationId="{8557B1B9-2601-BBDF-2726-7F605BD7AB74}"/>
          </ac:spMkLst>
        </pc:spChg>
        <pc:spChg chg="mod">
          <ac:chgData name="Michael Dorsey" userId="55fe7d32-ca7a-42b8-bfd4-8c73c44449d5" providerId="ADAL" clId="{02AA97C5-3669-428C-BFAE-E9100D0EA6AC}" dt="2024-02-14T17:25:37.407" v="5422" actId="207"/>
          <ac:spMkLst>
            <pc:docMk/>
            <pc:sldMk cId="3220030942" sldId="307"/>
            <ac:spMk id="3" creationId="{D2E7F1C3-0F6D-9BDA-E859-FDCCCFD899BC}"/>
          </ac:spMkLst>
        </pc:spChg>
      </pc:sldChg>
      <pc:sldChg chg="del">
        <pc:chgData name="Michael Dorsey" userId="55fe7d32-ca7a-42b8-bfd4-8c73c44449d5" providerId="ADAL" clId="{02AA97C5-3669-428C-BFAE-E9100D0EA6AC}" dt="2024-02-13T17:10:56.661" v="14" actId="47"/>
        <pc:sldMkLst>
          <pc:docMk/>
          <pc:sldMk cId="1526986531" sldId="311"/>
        </pc:sldMkLst>
      </pc:sldChg>
      <pc:sldChg chg="del">
        <pc:chgData name="Michael Dorsey" userId="55fe7d32-ca7a-42b8-bfd4-8c73c44449d5" providerId="ADAL" clId="{02AA97C5-3669-428C-BFAE-E9100D0EA6AC}" dt="2024-02-13T17:10:49.127" v="12" actId="47"/>
        <pc:sldMkLst>
          <pc:docMk/>
          <pc:sldMk cId="311717700" sldId="312"/>
        </pc:sldMkLst>
      </pc:sldChg>
      <pc:sldChg chg="del">
        <pc:chgData name="Michael Dorsey" userId="55fe7d32-ca7a-42b8-bfd4-8c73c44449d5" providerId="ADAL" clId="{02AA97C5-3669-428C-BFAE-E9100D0EA6AC}" dt="2024-02-13T17:10:44.205" v="3" actId="47"/>
        <pc:sldMkLst>
          <pc:docMk/>
          <pc:sldMk cId="1000351309" sldId="313"/>
        </pc:sldMkLst>
      </pc:sldChg>
      <pc:sldChg chg="del">
        <pc:chgData name="Michael Dorsey" userId="55fe7d32-ca7a-42b8-bfd4-8c73c44449d5" providerId="ADAL" clId="{02AA97C5-3669-428C-BFAE-E9100D0EA6AC}" dt="2024-02-13T17:10:45.420" v="6" actId="47"/>
        <pc:sldMkLst>
          <pc:docMk/>
          <pc:sldMk cId="461118335" sldId="314"/>
        </pc:sldMkLst>
      </pc:sldChg>
      <pc:sldChg chg="del">
        <pc:chgData name="Michael Dorsey" userId="55fe7d32-ca7a-42b8-bfd4-8c73c44449d5" providerId="ADAL" clId="{02AA97C5-3669-428C-BFAE-E9100D0EA6AC}" dt="2024-02-13T17:10:44.637" v="4" actId="47"/>
        <pc:sldMkLst>
          <pc:docMk/>
          <pc:sldMk cId="3953324144" sldId="315"/>
        </pc:sldMkLst>
      </pc:sldChg>
      <pc:sldChg chg="del">
        <pc:chgData name="Michael Dorsey" userId="55fe7d32-ca7a-42b8-bfd4-8c73c44449d5" providerId="ADAL" clId="{02AA97C5-3669-428C-BFAE-E9100D0EA6AC}" dt="2024-02-13T17:10:47.072" v="10" actId="47"/>
        <pc:sldMkLst>
          <pc:docMk/>
          <pc:sldMk cId="2093019017" sldId="316"/>
        </pc:sldMkLst>
      </pc:sldChg>
      <pc:sldChg chg="del">
        <pc:chgData name="Michael Dorsey" userId="55fe7d32-ca7a-42b8-bfd4-8c73c44449d5" providerId="ADAL" clId="{02AA97C5-3669-428C-BFAE-E9100D0EA6AC}" dt="2024-02-13T17:10:45.840" v="7" actId="47"/>
        <pc:sldMkLst>
          <pc:docMk/>
          <pc:sldMk cId="2518340530" sldId="317"/>
        </pc:sldMkLst>
      </pc:sldChg>
      <pc:sldChg chg="del">
        <pc:chgData name="Michael Dorsey" userId="55fe7d32-ca7a-42b8-bfd4-8c73c44449d5" providerId="ADAL" clId="{02AA97C5-3669-428C-BFAE-E9100D0EA6AC}" dt="2024-02-13T17:10:46.235" v="8" actId="47"/>
        <pc:sldMkLst>
          <pc:docMk/>
          <pc:sldMk cId="1281240212" sldId="318"/>
        </pc:sldMkLst>
      </pc:sldChg>
      <pc:sldChg chg="del">
        <pc:chgData name="Michael Dorsey" userId="55fe7d32-ca7a-42b8-bfd4-8c73c44449d5" providerId="ADAL" clId="{02AA97C5-3669-428C-BFAE-E9100D0EA6AC}" dt="2024-02-13T17:10:46.646" v="9" actId="47"/>
        <pc:sldMkLst>
          <pc:docMk/>
          <pc:sldMk cId="1621998341" sldId="319"/>
        </pc:sldMkLst>
      </pc:sldChg>
      <pc:sldChg chg="del">
        <pc:chgData name="Michael Dorsey" userId="55fe7d32-ca7a-42b8-bfd4-8c73c44449d5" providerId="ADAL" clId="{02AA97C5-3669-428C-BFAE-E9100D0EA6AC}" dt="2024-02-13T17:10:48.068" v="11" actId="47"/>
        <pc:sldMkLst>
          <pc:docMk/>
          <pc:sldMk cId="246829289" sldId="320"/>
        </pc:sldMkLst>
      </pc:sldChg>
      <pc:sldChg chg="del">
        <pc:chgData name="Michael Dorsey" userId="55fe7d32-ca7a-42b8-bfd4-8c73c44449d5" providerId="ADAL" clId="{02AA97C5-3669-428C-BFAE-E9100D0EA6AC}" dt="2024-02-13T17:10:43.750" v="2" actId="47"/>
        <pc:sldMkLst>
          <pc:docMk/>
          <pc:sldMk cId="223552787" sldId="321"/>
        </pc:sldMkLst>
      </pc:sldChg>
      <pc:sldChg chg="del">
        <pc:chgData name="Michael Dorsey" userId="55fe7d32-ca7a-42b8-bfd4-8c73c44449d5" providerId="ADAL" clId="{02AA97C5-3669-428C-BFAE-E9100D0EA6AC}" dt="2024-02-13T17:10:45.016" v="5" actId="47"/>
        <pc:sldMkLst>
          <pc:docMk/>
          <pc:sldMk cId="3049418872" sldId="322"/>
        </pc:sldMkLst>
      </pc:sldChg>
      <pc:sldChg chg="del">
        <pc:chgData name="Michael Dorsey" userId="55fe7d32-ca7a-42b8-bfd4-8c73c44449d5" providerId="ADAL" clId="{02AA97C5-3669-428C-BFAE-E9100D0EA6AC}" dt="2024-02-13T17:10:55.747" v="13" actId="47"/>
        <pc:sldMkLst>
          <pc:docMk/>
          <pc:sldMk cId="4222239233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3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3BB8EC-C618-1CA1-801D-3658782AB86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KKYdyR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changerate-api.com/docs/standard-requests" TargetMode="External"/><Relationship Id="rId2" Type="http://schemas.openxmlformats.org/officeDocument/2006/relationships/hyperlink" Target="https://www.exchangerate-api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posts" TargetMode="External"/><Relationship Id="rId2" Type="http://schemas.openxmlformats.org/officeDocument/2006/relationships/hyperlink" Target="https://codepen.io/michael-dorsey/pen/rNbOaj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todos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target.com/searchapparchitecture/definition/RESTful-API" TargetMode="External"/><Relationship Id="rId3" Type="http://schemas.openxmlformats.org/officeDocument/2006/relationships/hyperlink" Target="https://www.w3schools.com/js/js_async.asp" TargetMode="External"/><Relationship Id="rId7" Type="http://schemas.openxmlformats.org/officeDocument/2006/relationships/hyperlink" Target="https://restfulapi.net/introduction-to-json/" TargetMode="External"/><Relationship Id="rId2" Type="http://schemas.openxmlformats.org/officeDocument/2006/relationships/hyperlink" Target="https://www.programiz.com/javascript/async-awa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in/restful-web-services/intro" TargetMode="External"/><Relationship Id="rId11" Type="http://schemas.openxmlformats.org/officeDocument/2006/relationships/hyperlink" Target="https://jsonplaceholder.typicode.com/" TargetMode="External"/><Relationship Id="rId5" Type="http://schemas.openxmlformats.org/officeDocument/2006/relationships/hyperlink" Target="https://blog.hubspot.com/website/what-is-rest-api" TargetMode="External"/><Relationship Id="rId10" Type="http://schemas.openxmlformats.org/officeDocument/2006/relationships/hyperlink" Target="https://www.javascripttutorial.net/javascript-fetch-api/" TargetMode="External"/><Relationship Id="rId4" Type="http://schemas.openxmlformats.org/officeDocument/2006/relationships/hyperlink" Target="https://www.w3schools.com/js/js_api_intro.asp" TargetMode="External"/><Relationship Id="rId9" Type="http://schemas.openxmlformats.org/officeDocument/2006/relationships/hyperlink" Target="https://www.ibm.com/topics/rest-api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pen.io/michael-dorsey/pen/JjVYjZ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3.2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Modern Web Application Programming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CA9E-975E-1F01-2F23-262FA21E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F28C-1290-8DAE-9AA4-0DA47AAB0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building a web application, if everything is written in the same programming language then APIs are easy.</a:t>
            </a:r>
          </a:p>
          <a:p>
            <a:r>
              <a:rPr lang="en-US" dirty="0"/>
              <a:t>But what if you coded the user interface in C#, and you had to get a business object from a hosted online service that is written in JavaScript?</a:t>
            </a:r>
          </a:p>
          <a:p>
            <a:r>
              <a:rPr lang="en-US" dirty="0"/>
              <a:t>This is where APIs become very helpful, and therefore the standard way of designing modern web applications. </a:t>
            </a:r>
          </a:p>
          <a:p>
            <a:pPr lvl="1"/>
            <a:r>
              <a:rPr lang="en-US" dirty="0"/>
              <a:t>We connect different services using carefully controlled APIs.</a:t>
            </a:r>
          </a:p>
          <a:p>
            <a:pPr lvl="1"/>
            <a:r>
              <a:rPr lang="en-US" dirty="0"/>
              <a:t>If you want to use a service, you must call its API correctly.</a:t>
            </a:r>
          </a:p>
          <a:p>
            <a:pPr lvl="1"/>
            <a:r>
              <a:rPr lang="en-US" dirty="0"/>
              <a:t>If you call the API correctly, the underlying service will do something useful for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4088-80E2-8DCF-7CD5-CC02D56D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1167F-98BD-B1B2-555B-54E2F582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REST</a:t>
            </a:r>
            <a:r>
              <a:rPr lang="en-US" dirty="0"/>
              <a:t> stands for </a:t>
            </a:r>
            <a:r>
              <a:rPr lang="en-US" b="1" i="1" dirty="0"/>
              <a:t>representational state transfer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i="1" dirty="0"/>
              <a:t>RESTful interface </a:t>
            </a:r>
            <a:r>
              <a:rPr lang="en-US" dirty="0"/>
              <a:t>is a design pattern that represents business objects as resources that can undergo state changes through </a:t>
            </a:r>
            <a:r>
              <a:rPr lang="en-US" u="sng" dirty="0"/>
              <a:t>create</a:t>
            </a:r>
            <a:r>
              <a:rPr lang="en-US" dirty="0"/>
              <a:t>, </a:t>
            </a:r>
            <a:r>
              <a:rPr lang="en-US" u="sng" dirty="0"/>
              <a:t>retrieve</a:t>
            </a:r>
            <a:r>
              <a:rPr lang="en-US" dirty="0"/>
              <a:t>, </a:t>
            </a:r>
            <a:r>
              <a:rPr lang="en-US" u="sng" dirty="0"/>
              <a:t>update</a:t>
            </a:r>
            <a:r>
              <a:rPr lang="en-US" dirty="0"/>
              <a:t>, and </a:t>
            </a:r>
            <a:r>
              <a:rPr lang="en-US" u="sng" dirty="0"/>
              <a:t>delete</a:t>
            </a:r>
            <a:r>
              <a:rPr lang="en-US" dirty="0"/>
              <a:t> operations on the server using standard HTTP requests.</a:t>
            </a:r>
          </a:p>
          <a:p>
            <a:r>
              <a:rPr lang="en-US" dirty="0"/>
              <a:t>This means that when a client requests a resource using a REST API, the server </a:t>
            </a:r>
            <a:r>
              <a:rPr lang="en-US" b="1" i="1" dirty="0"/>
              <a:t>transfers</a:t>
            </a:r>
            <a:r>
              <a:rPr lang="en-US" dirty="0"/>
              <a:t> back the current </a:t>
            </a:r>
            <a:r>
              <a:rPr lang="en-US" b="1" i="1" dirty="0"/>
              <a:t>state</a:t>
            </a:r>
            <a:r>
              <a:rPr lang="en-US" dirty="0"/>
              <a:t> of the resource in a standardized </a:t>
            </a:r>
            <a:r>
              <a:rPr lang="en-US" b="1" i="1" dirty="0"/>
              <a:t>representation</a:t>
            </a:r>
            <a:r>
              <a:rPr lang="en-US" dirty="0"/>
              <a:t>.</a:t>
            </a:r>
          </a:p>
          <a:p>
            <a:r>
              <a:rPr lang="en-US" b="1" i="1" dirty="0"/>
              <a:t>CRUD: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Retrieve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88781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AF9C7-3C17-4724-9E4C-35FF673F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1CDC-08AA-0A23-CB64-6EA5B8CC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Example</a:t>
            </a:r>
            <a:r>
              <a:rPr lang="en-US" dirty="0"/>
              <a:t>: consider an application that lets you reserve study rooms.</a:t>
            </a:r>
          </a:p>
          <a:p>
            <a:r>
              <a:rPr lang="en-US" b="1" i="1" dirty="0"/>
              <a:t>Resources</a:t>
            </a:r>
            <a:r>
              <a:rPr lang="en-US" dirty="0"/>
              <a:t> would be rooms, bookings, and users.</a:t>
            </a:r>
          </a:p>
          <a:p>
            <a:r>
              <a:rPr lang="en-US" dirty="0"/>
              <a:t>A RESTful API into this system would have interfaces to </a:t>
            </a:r>
            <a:r>
              <a:rPr lang="en-US" u="sng" dirty="0"/>
              <a:t>create</a:t>
            </a:r>
            <a:r>
              <a:rPr lang="en-US" dirty="0"/>
              <a:t> bookings, </a:t>
            </a:r>
            <a:r>
              <a:rPr lang="en-US" u="sng" dirty="0"/>
              <a:t>retrieve</a:t>
            </a:r>
            <a:r>
              <a:rPr lang="en-US" dirty="0"/>
              <a:t> bookings, </a:t>
            </a:r>
            <a:r>
              <a:rPr lang="en-US" u="sng" dirty="0"/>
              <a:t>update</a:t>
            </a:r>
            <a:r>
              <a:rPr lang="en-US" dirty="0"/>
              <a:t> bookings, and </a:t>
            </a:r>
            <a:r>
              <a:rPr lang="en-US" u="sng" dirty="0"/>
              <a:t>delete</a:t>
            </a:r>
            <a:r>
              <a:rPr lang="en-US" dirty="0"/>
              <a:t> bookings (</a:t>
            </a:r>
            <a:r>
              <a:rPr lang="en-US" b="1" i="1" dirty="0"/>
              <a:t>CRUD</a:t>
            </a:r>
            <a:r>
              <a:rPr lang="en-US" dirty="0"/>
              <a:t>).</a:t>
            </a:r>
          </a:p>
          <a:p>
            <a:r>
              <a:rPr lang="en-US" dirty="0"/>
              <a:t>From the client's point of view, it can send HTTP requests to change the state of a resource. </a:t>
            </a:r>
          </a:p>
          <a:p>
            <a:r>
              <a:rPr lang="en-US" dirty="0"/>
              <a:t>From the server's point of view, it is just managing a bunch of resources in a consistent state. The server does not know the state of the client, it just handles the requests.</a:t>
            </a:r>
          </a:p>
          <a:p>
            <a:pPr lvl="1"/>
            <a:r>
              <a:rPr lang="en-US" dirty="0"/>
              <a:t>Requests are 100% independent from each other.</a:t>
            </a:r>
          </a:p>
          <a:p>
            <a:pPr lvl="1"/>
            <a:r>
              <a:rPr lang="en-US" dirty="0"/>
              <a:t>The server does not "remember" anything about you from a previous request.  </a:t>
            </a:r>
          </a:p>
          <a:p>
            <a:pPr lvl="1"/>
            <a:r>
              <a:rPr lang="en-US" dirty="0"/>
              <a:t>Each request is treated as an independent state transfer. </a:t>
            </a:r>
          </a:p>
        </p:txBody>
      </p:sp>
    </p:spTree>
    <p:extLst>
      <p:ext uri="{BB962C8B-B14F-4D97-AF65-F5344CB8AC3E}">
        <p14:creationId xmlns:p14="http://schemas.microsoft.com/office/powerpoint/2010/main" val="228936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D2C50-E2A3-6387-A88F-9B553761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0F1A-B474-8CB8-A081-3000CD741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A74C-7F7D-494E-FF9B-4AA12C3CE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RESTful API for our room booking application might include these example endpoints:</a:t>
            </a:r>
          </a:p>
          <a:p>
            <a:r>
              <a:rPr lang="en-US" dirty="0">
                <a:solidFill>
                  <a:srgbClr val="FF0000"/>
                </a:solidFill>
              </a:rPr>
              <a:t>HTTP GET /bookings  </a:t>
            </a:r>
          </a:p>
          <a:p>
            <a:pPr lvl="1"/>
            <a:r>
              <a:rPr lang="en-US" dirty="0"/>
              <a:t>Return a list of all bookings.</a:t>
            </a:r>
          </a:p>
          <a:p>
            <a:r>
              <a:rPr lang="en-US" dirty="0">
                <a:solidFill>
                  <a:srgbClr val="FF0000"/>
                </a:solidFill>
              </a:rPr>
              <a:t>HTTP GET /bookings/user/123</a:t>
            </a:r>
          </a:p>
          <a:p>
            <a:pPr lvl="1"/>
            <a:r>
              <a:rPr lang="en-US" dirty="0"/>
              <a:t>Return a list of all bookings for user id #123.</a:t>
            </a:r>
          </a:p>
          <a:p>
            <a:r>
              <a:rPr lang="en-US" dirty="0">
                <a:solidFill>
                  <a:srgbClr val="FF0000"/>
                </a:solidFill>
              </a:rPr>
              <a:t>HTTP POST /booking/room/9 [+ some data]</a:t>
            </a:r>
          </a:p>
          <a:p>
            <a:pPr lvl="1"/>
            <a:r>
              <a:rPr lang="en-US" dirty="0"/>
              <a:t>Create a booking for room #9.</a:t>
            </a:r>
          </a:p>
          <a:p>
            <a:r>
              <a:rPr lang="en-US" dirty="0">
                <a:solidFill>
                  <a:srgbClr val="FF0000"/>
                </a:solidFill>
              </a:rPr>
              <a:t>HTTP PUT /booking/room/9 [+ some data]</a:t>
            </a:r>
          </a:p>
          <a:p>
            <a:pPr lvl="1"/>
            <a:r>
              <a:rPr lang="en-US" dirty="0"/>
              <a:t>Update a booking for room #9.</a:t>
            </a:r>
          </a:p>
          <a:p>
            <a:r>
              <a:rPr lang="en-US" dirty="0">
                <a:solidFill>
                  <a:srgbClr val="FF0000"/>
                </a:solidFill>
              </a:rPr>
              <a:t>HTTP DELETE /booking/room/9</a:t>
            </a:r>
          </a:p>
          <a:p>
            <a:pPr lvl="1"/>
            <a:r>
              <a:rPr lang="en-US" dirty="0"/>
              <a:t>Delete all bookings for room #9</a:t>
            </a:r>
          </a:p>
        </p:txBody>
      </p:sp>
    </p:spTree>
    <p:extLst>
      <p:ext uri="{BB962C8B-B14F-4D97-AF65-F5344CB8AC3E}">
        <p14:creationId xmlns:p14="http://schemas.microsoft.com/office/powerpoint/2010/main" val="19891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4E2F-F2AA-1037-BC45-F8D35A71B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9A0E-4568-8835-C224-3FE69F2D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2140-B3D2-D0BA-8168-EE13A74AD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RESTful API requests contain two pieces of information: HTTP verb, and an endpoint.</a:t>
            </a:r>
          </a:p>
          <a:p>
            <a:r>
              <a:rPr lang="en-US" dirty="0"/>
              <a:t>The </a:t>
            </a:r>
            <a:r>
              <a:rPr lang="en-US" b="1" i="1" dirty="0"/>
              <a:t>HTTP verbs </a:t>
            </a:r>
            <a:r>
              <a:rPr lang="en-US" dirty="0"/>
              <a:t>are GET, POST, PUT and DELETE.</a:t>
            </a:r>
          </a:p>
          <a:p>
            <a:pPr lvl="1"/>
            <a:r>
              <a:rPr lang="en-US" dirty="0"/>
              <a:t>Use GET to retrieve a resource.</a:t>
            </a:r>
          </a:p>
          <a:p>
            <a:pPr lvl="1"/>
            <a:r>
              <a:rPr lang="en-US" dirty="0"/>
              <a:t>Use POST to create a new resource.</a:t>
            </a:r>
          </a:p>
          <a:p>
            <a:pPr lvl="1"/>
            <a:r>
              <a:rPr lang="en-US" dirty="0"/>
              <a:t>Use PUT to edit or update an existing resource.</a:t>
            </a:r>
          </a:p>
          <a:p>
            <a:pPr lvl="1"/>
            <a:r>
              <a:rPr lang="en-US" dirty="0"/>
              <a:t>Use DELETE to delete a resource.</a:t>
            </a:r>
          </a:p>
          <a:p>
            <a:r>
              <a:rPr lang="en-US" dirty="0"/>
              <a:t>An </a:t>
            </a:r>
            <a:r>
              <a:rPr lang="en-US" b="1" i="1" dirty="0"/>
              <a:t>endpoint</a:t>
            </a:r>
            <a:r>
              <a:rPr lang="en-US" dirty="0"/>
              <a:t> is a URL which specifies the target resource. It is the location where the API interacts with the client.</a:t>
            </a:r>
          </a:p>
          <a:p>
            <a:pPr marL="0" indent="0">
              <a:buNone/>
            </a:pPr>
            <a:r>
              <a:rPr lang="en-US" dirty="0"/>
              <a:t>	Example of a request to the YouTube API for video data: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GET https://www.googleapis.com/youtube/v3/channels?part=contentDetails</a:t>
            </a:r>
          </a:p>
        </p:txBody>
      </p:sp>
    </p:spTree>
    <p:extLst>
      <p:ext uri="{BB962C8B-B14F-4D97-AF65-F5344CB8AC3E}">
        <p14:creationId xmlns:p14="http://schemas.microsoft.com/office/powerpoint/2010/main" val="233798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1D1C-7AD8-CC4F-776B-1241E380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5125A-7362-0E11-2584-6BACB4E2F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client code in our room booking application is responsible for calling the API endpoints correctly.</a:t>
            </a:r>
          </a:p>
          <a:p>
            <a:r>
              <a:rPr lang="en-US" dirty="0"/>
              <a:t>The server code in our room booking application is responsible for honoring each request.</a:t>
            </a:r>
          </a:p>
          <a:p>
            <a:r>
              <a:rPr lang="en-US" dirty="0"/>
              <a:t>RESTful APIs are useful because they provide a convenient abstraction for business objects and a way to interact with them using simple HTTP requests.</a:t>
            </a:r>
          </a:p>
        </p:txBody>
      </p:sp>
    </p:spTree>
    <p:extLst>
      <p:ext uri="{BB962C8B-B14F-4D97-AF65-F5344CB8AC3E}">
        <p14:creationId xmlns:p14="http://schemas.microsoft.com/office/powerpoint/2010/main" val="1226548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2D5F-D64E-44EB-7F6A-0056A04E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5F359-E475-2144-DC12-AFEEA4B6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of making an API call: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client browser sends a request with some data (e.g. </a:t>
            </a:r>
            <a:r>
              <a:rPr lang="en-US" i="1" dirty="0"/>
              <a:t>HTTP GET /bookings/user/123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server looks at the data from the client and responds with some other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client browser looks at the response and does something with it.</a:t>
            </a:r>
          </a:p>
          <a:p>
            <a:r>
              <a:rPr lang="en-US" dirty="0"/>
              <a:t>How does the client send data to a server?</a:t>
            </a:r>
          </a:p>
          <a:p>
            <a:r>
              <a:rPr lang="en-US" dirty="0"/>
              <a:t>How does the server send data back?</a:t>
            </a:r>
          </a:p>
          <a:p>
            <a:r>
              <a:rPr lang="en-US" dirty="0"/>
              <a:t>The answer is </a:t>
            </a:r>
            <a:r>
              <a:rPr lang="en-US" b="1" i="1" dirty="0"/>
              <a:t>JavaScript Object Notation (JSON)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JSON is a way of representing JavaScript objects using text strings in a lightweight format that humans can easily read.</a:t>
            </a:r>
          </a:p>
        </p:txBody>
      </p:sp>
    </p:spTree>
    <p:extLst>
      <p:ext uri="{BB962C8B-B14F-4D97-AF65-F5344CB8AC3E}">
        <p14:creationId xmlns:p14="http://schemas.microsoft.com/office/powerpoint/2010/main" val="412121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32930-CF8B-58B9-572D-119037267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A653-EE21-E7A6-07E7-65C93A5E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3CE07-D199-1368-CA7C-49604420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429760" cy="4023360"/>
          </a:xfrm>
        </p:spPr>
        <p:txBody>
          <a:bodyPr/>
          <a:lstStyle/>
          <a:p>
            <a:r>
              <a:rPr lang="en-US" dirty="0"/>
              <a:t>Remember that </a:t>
            </a:r>
            <a:r>
              <a:rPr lang="en-US" b="1" i="1" dirty="0"/>
              <a:t>JavaScript objects </a:t>
            </a:r>
            <a:r>
              <a:rPr lang="en-US" dirty="0"/>
              <a:t>can contain any data types and can be declared using object literal notation.</a:t>
            </a:r>
          </a:p>
          <a:p>
            <a:r>
              <a:rPr lang="en-US" dirty="0"/>
              <a:t>You can pass it to functions, change it, copy it, and send parts of it to the browser DOM for display.  </a:t>
            </a:r>
          </a:p>
          <a:p>
            <a:r>
              <a:rPr lang="en-US" i="1" dirty="0"/>
              <a:t>But you can't send it in an API call to a server, because HTTP does not understand objects. HTTP is text-based.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92B50-8AF2-E22B-2F2A-E6A5A4CD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00" y="2247845"/>
            <a:ext cx="5699760" cy="23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05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1F33A-7340-99D3-5CD2-437264958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F01A-1FA8-3315-DEAF-AE5E1604E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9AE4-2937-83ED-0E65-A985E25D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439920" cy="4023360"/>
          </a:xfrm>
        </p:spPr>
        <p:txBody>
          <a:bodyPr>
            <a:normAutofit/>
          </a:bodyPr>
          <a:lstStyle/>
          <a:p>
            <a:r>
              <a:rPr lang="en-US" dirty="0"/>
              <a:t>Solution: convert the JavaScript object to text using the JSON format.</a:t>
            </a:r>
          </a:p>
          <a:p>
            <a:r>
              <a:rPr lang="en-US" dirty="0"/>
              <a:t>JSON is </a:t>
            </a:r>
            <a:r>
              <a:rPr lang="en-US" b="1" i="1" dirty="0"/>
              <a:t>not</a:t>
            </a:r>
            <a:r>
              <a:rPr lang="en-US" dirty="0"/>
              <a:t> an object. JSON is a representation of an object in a string.</a:t>
            </a:r>
          </a:p>
          <a:p>
            <a:endParaRPr lang="en-US" dirty="0"/>
          </a:p>
          <a:p>
            <a:r>
              <a:rPr lang="en-US" u="sng" dirty="0"/>
              <a:t>Main difference:</a:t>
            </a:r>
            <a:r>
              <a:rPr lang="en-US" dirty="0"/>
              <a:t> property names in JSON have quotation marks (“”) around them.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7563A-36E1-F39B-ABAE-B74561EC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203" y="2433286"/>
            <a:ext cx="5863501" cy="26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76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AD386-066B-3509-07CA-52D0142B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1EB6-03B3-42C9-67BC-66CDB87A4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24622" cy="4023360"/>
          </a:xfrm>
        </p:spPr>
        <p:txBody>
          <a:bodyPr/>
          <a:lstStyle/>
          <a:p>
            <a:r>
              <a:rPr lang="en-US" dirty="0"/>
              <a:t>A valid JSON document can contain two structures: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object surrounded by curly braces and containing multiple name/value pairs.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array or ordered list of values surrounded by square brackets [ ].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48FAB-8427-1CB3-7535-26779E7C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526" y="2020456"/>
            <a:ext cx="2648320" cy="240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19FAA-B7E0-1836-D01C-0B4FEC5C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729" y="572455"/>
            <a:ext cx="3172268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4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Asynchronous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Async/Await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promise and async/await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fast and modern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9E35-B92D-CF30-BCE1-D78604B9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en-US" dirty="0">
                <a:sym typeface="Wingdings" panose="05000000000000000000" pitchFamily="2" charset="2"/>
              </a:rPr>
              <a:t> JavaScript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7D620-5399-74E7-6A41-A47D0319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you convert a JavaScript object to a JSON string?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let </a:t>
            </a:r>
            <a:r>
              <a:rPr lang="en-US" dirty="0" err="1">
                <a:solidFill>
                  <a:srgbClr val="FF0000"/>
                </a:solidFill>
              </a:rPr>
              <a:t>myString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JSON.stringify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myObject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	Converts a JavaScript object to a JSON-encoded string.</a:t>
            </a:r>
          </a:p>
          <a:p>
            <a:endParaRPr lang="en-US" dirty="0"/>
          </a:p>
          <a:p>
            <a:r>
              <a:rPr lang="en-US" dirty="0"/>
              <a:t>How do you convert a JSON string to a JavaScript object?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	let </a:t>
            </a:r>
            <a:r>
              <a:rPr lang="en-US" dirty="0" err="1">
                <a:solidFill>
                  <a:srgbClr val="FF0000"/>
                </a:solidFill>
              </a:rPr>
              <a:t>myObject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JSON.parse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myString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/>
              <a:t>		Converts a JSON-encoded string to a JavaScript object.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https://codepen.io/michael-dorsey/pen/KKYdyRY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22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ADC5-8287-2F62-4BF4-6EC41C9F0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B7D7-1EC6-D69F-948F-000EDAEC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A1FF-754B-B3A6-1ECC-0D670582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Documentation:</a:t>
            </a:r>
          </a:p>
          <a:p>
            <a:pPr lvl="1"/>
            <a:r>
              <a:rPr lang="en-US" dirty="0"/>
              <a:t>Web applications with publicly available APIs will have documentation available to developers with instructions on how to access and use the API.</a:t>
            </a:r>
          </a:p>
          <a:p>
            <a:pPr lvl="1"/>
            <a:r>
              <a:rPr lang="en-US" dirty="0"/>
              <a:t>If the API is built with REST principles, the documentation will indicate this.</a:t>
            </a:r>
          </a:p>
          <a:p>
            <a:r>
              <a:rPr lang="en-US" dirty="0"/>
              <a:t>API Key:</a:t>
            </a:r>
          </a:p>
          <a:p>
            <a:pPr lvl="1"/>
            <a:r>
              <a:rPr lang="en-US" dirty="0"/>
              <a:t>Many APIs require an API key to use.</a:t>
            </a:r>
          </a:p>
          <a:p>
            <a:pPr lvl="1"/>
            <a:r>
              <a:rPr lang="en-US" dirty="0"/>
              <a:t>An API key is a unique string of characters that an API provider gives to a developer to authorize access to their API.</a:t>
            </a:r>
          </a:p>
          <a:p>
            <a:pPr lvl="1"/>
            <a:r>
              <a:rPr lang="en-US" dirty="0"/>
              <a:t>API keys are often sent with client requests to identify the client to the server.</a:t>
            </a:r>
          </a:p>
          <a:p>
            <a:pPr lvl="1"/>
            <a:r>
              <a:rPr lang="en-US" b="1" dirty="0"/>
              <a:t>Keep your API key(s) private.</a:t>
            </a:r>
            <a:r>
              <a:rPr lang="en-US" dirty="0"/>
              <a:t>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Publicly available API for providing currency exchange rates: </a:t>
            </a:r>
            <a:r>
              <a:rPr lang="en-US" dirty="0">
                <a:hlinkClick r:id="rId2"/>
              </a:rPr>
              <a:t>https://www.exchangerate-api.com/</a:t>
            </a:r>
            <a:endParaRPr lang="en-US" dirty="0"/>
          </a:p>
          <a:p>
            <a:pPr lvl="1"/>
            <a:r>
              <a:rPr lang="en-US" dirty="0"/>
              <a:t>Standard documentation: </a:t>
            </a:r>
            <a:r>
              <a:rPr lang="en-US" dirty="0">
                <a:hlinkClick r:id="rId3"/>
              </a:rPr>
              <a:t>https://www.exchangerate-api.com/docs/standard-requests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14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</p:spTree>
    <p:extLst>
      <p:ext uri="{BB962C8B-B14F-4D97-AF65-F5344CB8AC3E}">
        <p14:creationId xmlns:p14="http://schemas.microsoft.com/office/powerpoint/2010/main" val="1111395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28203-7837-8D79-792E-CC7ACFBC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096D-1480-4294-61C9-696B01B0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EC55-6BD8-902C-C2CE-7A155969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Fetch API interface allows web browsers to make asynchronous HTTP requests to web servers.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fetch() </a:t>
            </a:r>
            <a:r>
              <a:rPr lang="en-US" dirty="0"/>
              <a:t>method is available in the global scope, and it instructs web browsers to send a request to a URL.</a:t>
            </a:r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It requires one parameter which is the URL of the resource that you want to fetch</a:t>
            </a:r>
          </a:p>
          <a:p>
            <a:pPr lvl="1"/>
            <a:r>
              <a:rPr lang="en-US" dirty="0"/>
              <a:t>It returns a </a:t>
            </a:r>
            <a:r>
              <a:rPr lang="en-US" b="1" i="1" dirty="0"/>
              <a:t>promise</a:t>
            </a:r>
            <a:r>
              <a:rPr lang="en-US" dirty="0"/>
              <a:t>.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E7500-C446-AF6F-F57A-783CA912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53" y="4582851"/>
            <a:ext cx="4209693" cy="71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2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682B-5533-5FAB-B1F6-FA5495E9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D517-E60C-DD8C-9D17-B83CC66C2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</a:t>
            </a:r>
            <a:r>
              <a:rPr lang="en-US" dirty="0">
                <a:solidFill>
                  <a:srgbClr val="FF0000"/>
                </a:solidFill>
              </a:rPr>
              <a:t>fetch() </a:t>
            </a:r>
            <a:r>
              <a:rPr lang="en-US" dirty="0"/>
              <a:t>returns a promise, you can use the </a:t>
            </a:r>
            <a:r>
              <a:rPr lang="en-US" dirty="0">
                <a:solidFill>
                  <a:srgbClr val="FF0000"/>
                </a:solidFill>
              </a:rPr>
              <a:t>then()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catch() </a:t>
            </a:r>
            <a:r>
              <a:rPr lang="en-US" dirty="0"/>
              <a:t>methods to handle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C90B6E-043F-404A-8687-9734C44F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7624" y="2523416"/>
            <a:ext cx="4336751" cy="283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98641-2819-C33F-DA12-B9DE4F7FF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47D1-AAB2-8DC1-C1DE-E2C2903F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FFCC-4117-C10B-3533-E820733C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FF0000"/>
                </a:solidFill>
              </a:rPr>
              <a:t>fetch() </a:t>
            </a:r>
            <a:r>
              <a:rPr lang="en-US" dirty="0"/>
              <a:t>request is completed, the resource is available, and the promise will resolve into a </a:t>
            </a:r>
            <a:r>
              <a:rPr lang="en-US" b="1" i="1" dirty="0"/>
              <a:t>Response</a:t>
            </a:r>
            <a:r>
              <a:rPr lang="en-US" dirty="0"/>
              <a:t> object.</a:t>
            </a:r>
          </a:p>
          <a:p>
            <a:r>
              <a:rPr lang="en-US" dirty="0"/>
              <a:t>The </a:t>
            </a:r>
            <a:r>
              <a:rPr lang="en-US" b="1" i="1" dirty="0"/>
              <a:t>Response</a:t>
            </a:r>
            <a:r>
              <a:rPr lang="en-US" dirty="0"/>
              <a:t> object is the API wrapper for the fetched resource. The </a:t>
            </a:r>
            <a:r>
              <a:rPr lang="en-US" b="1" i="1" dirty="0"/>
              <a:t>Response</a:t>
            </a:r>
            <a:r>
              <a:rPr lang="en-US" dirty="0"/>
              <a:t> object has a few useful properties and methods to inspect the response.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FF0000"/>
                </a:solidFill>
              </a:rPr>
              <a:t>text() </a:t>
            </a:r>
            <a:r>
              <a:rPr lang="en-US" dirty="0"/>
              <a:t>method to read the contents of the raw 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4B9C1-21A1-9E26-460E-55B375A34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686" y="3857414"/>
            <a:ext cx="6036628" cy="163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05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F7FD7-B7A4-4D19-F281-19041BFA2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AEBF-F8A6-CA6F-1EF8-3E317109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69A8-79E9-F566-5F60-DC5DAF427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solidFill>
                  <a:srgbClr val="FF0000"/>
                </a:solidFill>
              </a:rPr>
              <a:t>json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to convert </a:t>
            </a:r>
            <a:r>
              <a:rPr lang="en-US" b="1" i="1" dirty="0"/>
              <a:t>from</a:t>
            </a:r>
            <a:r>
              <a:rPr lang="en-US" dirty="0"/>
              <a:t> JSON to a JavaScript object.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4A07F-6124-0521-2569-0DFB003B2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2649095"/>
            <a:ext cx="5545992" cy="1559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E39DA-7650-45AB-CBDC-60CFC978C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529" y="2649095"/>
            <a:ext cx="3959151" cy="26651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E4E05-6C4D-7FCC-BF44-931D4976BFCF}"/>
              </a:ext>
            </a:extLst>
          </p:cNvPr>
          <p:cNvSpPr txBox="1"/>
          <p:nvPr/>
        </p:nvSpPr>
        <p:spPr>
          <a:xfrm>
            <a:off x="2661236" y="4485001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(fat arrow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9A6CE-B86D-B663-5A51-8C21EC4ACEDB}"/>
              </a:ext>
            </a:extLst>
          </p:cNvPr>
          <p:cNvSpPr txBox="1"/>
          <p:nvPr/>
        </p:nvSpPr>
        <p:spPr>
          <a:xfrm>
            <a:off x="8028024" y="5499762"/>
            <a:ext cx="278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(regular function version)</a:t>
            </a:r>
          </a:p>
        </p:txBody>
      </p:sp>
    </p:spTree>
    <p:extLst>
      <p:ext uri="{BB962C8B-B14F-4D97-AF65-F5344CB8AC3E}">
        <p14:creationId xmlns:p14="http://schemas.microsoft.com/office/powerpoint/2010/main" val="276901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3613-9CD9-EE04-BC96-56C16932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5F78-E1E5-15A6-F90F-4A3BD4FFE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Response</a:t>
            </a:r>
            <a:r>
              <a:rPr lang="en-US" dirty="0"/>
              <a:t> object provides the status code and status text of the fetch response via the </a:t>
            </a:r>
            <a:r>
              <a:rPr lang="en-US" b="1" i="1" dirty="0"/>
              <a:t>status</a:t>
            </a:r>
            <a:r>
              <a:rPr lang="en-US" dirty="0"/>
              <a:t> and </a:t>
            </a:r>
            <a:r>
              <a:rPr lang="en-US" b="1" i="1" dirty="0" err="1"/>
              <a:t>statusText</a:t>
            </a:r>
            <a:r>
              <a:rPr lang="en-US" dirty="0"/>
              <a:t> properties.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response.status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response.statusText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When a request is successful, the status code is 200 and status text is ‘OK’.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A4C0A-FAD7-5582-EE9D-C77499446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71" y="2056107"/>
            <a:ext cx="5420552" cy="381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81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6D7E-8BB7-A62E-0A60-70A88F2D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3F4F-0EA1-18B6-9BFE-EF96D044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fetch() </a:t>
            </a:r>
            <a:r>
              <a:rPr lang="en-US" dirty="0"/>
              <a:t>method contains an optional parameter called </a:t>
            </a:r>
            <a:r>
              <a:rPr lang="en-US" b="1" i="1" dirty="0"/>
              <a:t>options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fetch(</a:t>
            </a:r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>
                <a:solidFill>
                  <a:srgbClr val="FF0000"/>
                </a:solidFill>
              </a:rPr>
              <a:t>, options)</a:t>
            </a:r>
          </a:p>
          <a:p>
            <a:r>
              <a:rPr lang="en-US" dirty="0"/>
              <a:t>The </a:t>
            </a:r>
            <a:r>
              <a:rPr lang="en-US" b="1" i="1" dirty="0"/>
              <a:t>options</a:t>
            </a:r>
            <a:r>
              <a:rPr lang="en-US" dirty="0"/>
              <a:t> object contains any custom settings you want to apply to the request. The available settings are:</a:t>
            </a:r>
          </a:p>
          <a:p>
            <a:pPr lvl="1"/>
            <a:r>
              <a:rPr lang="en-US" dirty="0"/>
              <a:t>Method: GET (default), POST, PUT, DELETE.</a:t>
            </a:r>
          </a:p>
          <a:p>
            <a:pPr lvl="1"/>
            <a:r>
              <a:rPr lang="en-US" dirty="0"/>
              <a:t>Headers: any headers you want to include in your request. Useful for telling the server what type of data is incoming when doing a POST or PUT request.</a:t>
            </a:r>
          </a:p>
          <a:p>
            <a:pPr lvl="1"/>
            <a:r>
              <a:rPr lang="en-US" dirty="0"/>
              <a:t>Body: any data you want to include in your request. Useful for holding the data to be included in a POST or PUT request.</a:t>
            </a:r>
          </a:p>
        </p:txBody>
      </p:sp>
    </p:spTree>
    <p:extLst>
      <p:ext uri="{BB962C8B-B14F-4D97-AF65-F5344CB8AC3E}">
        <p14:creationId xmlns:p14="http://schemas.microsoft.com/office/powerpoint/2010/main" val="2043889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2701-10AD-0D8F-5EDB-51CADE2B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Options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AD6BD-388D-E015-A942-E8C2E43E8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34" y="2009159"/>
            <a:ext cx="5307008" cy="3400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2D66F1-6E45-2E1A-9147-1C277151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95" y="2009159"/>
            <a:ext cx="5039428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1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 and Await</a:t>
            </a:r>
          </a:p>
        </p:txBody>
      </p:sp>
    </p:spTree>
    <p:extLst>
      <p:ext uri="{BB962C8B-B14F-4D97-AF65-F5344CB8AC3E}">
        <p14:creationId xmlns:p14="http://schemas.microsoft.com/office/powerpoint/2010/main" val="2109707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22929-100D-664E-DE53-D0F86F486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D885-9950-30F2-CCC6-9F647658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API Options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1B4868-A01A-74CE-304D-20CC41B4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80" y="2211685"/>
            <a:ext cx="6504640" cy="121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88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EE44-2270-E1C6-D4B1-4D52B8C87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DBBC3-D072-1152-0361-9B83927B6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Fetch a text file </a:t>
            </a:r>
            <a:r>
              <a:rPr lang="en-US" i="1" dirty="0"/>
              <a:t>(fetch_text.js).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a JSON file </a:t>
            </a:r>
            <a:r>
              <a:rPr lang="en-US" i="1" dirty="0"/>
              <a:t>(fetch_json.js).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JSON data from an API: </a:t>
            </a:r>
            <a:r>
              <a:rPr lang="en-US" dirty="0">
                <a:hlinkClick r:id="rId2"/>
              </a:rPr>
              <a:t>https://codepen.io/michael-dorsey/pen/rNbOajy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JSON data from an API </a:t>
            </a:r>
            <a:r>
              <a:rPr lang="en-US" i="1" dirty="0"/>
              <a:t>(get_all_posts.js) </a:t>
            </a:r>
            <a:r>
              <a:rPr lang="en-US" dirty="0"/>
              <a:t>at this endpoint: </a:t>
            </a:r>
            <a:r>
              <a:rPr lang="en-US" dirty="0">
                <a:hlinkClick r:id="rId3"/>
              </a:rPr>
              <a:t>https://jsonplaceholder.typicode.com/posts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Post JSON data to an API </a:t>
            </a:r>
            <a:r>
              <a:rPr lang="en-US" i="1" dirty="0"/>
              <a:t>(create_post.js).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90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EFB-7287-66E5-1733-83A8BAD2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88463-B091-F303-39B7-EE6841DDA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74640" cy="40233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the following API documentation: </a:t>
            </a:r>
            <a:r>
              <a:rPr lang="en-US" dirty="0">
                <a:hlinkClick r:id="rId2"/>
              </a:rPr>
              <a:t>https://jsonplaceholder.typicode.com/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Fetch all the TODOs from the following endpoint: </a:t>
            </a:r>
            <a:r>
              <a:rPr lang="en-US" dirty="0">
                <a:hlinkClick r:id="rId3"/>
              </a:rPr>
              <a:t>https://jsonplaceholder.typicode.com/todos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response status is OK, then build an HTML list of TODO item titles.</a:t>
            </a:r>
          </a:p>
          <a:p>
            <a:pPr lvl="1"/>
            <a:r>
              <a:rPr lang="en-US" dirty="0"/>
              <a:t>If the TODO item’s “completed” property is </a:t>
            </a:r>
            <a:r>
              <a:rPr lang="en-US" b="1" dirty="0"/>
              <a:t>true</a:t>
            </a:r>
            <a:r>
              <a:rPr lang="en-US" dirty="0"/>
              <a:t>, then add a strikethrough tag &lt;s&gt;&lt;/s&gt; to cross if off the list.</a:t>
            </a:r>
          </a:p>
          <a:p>
            <a:pPr lvl="1"/>
            <a:r>
              <a:rPr lang="en-US" dirty="0"/>
              <a:t>If the TODO item’s “completed” property is </a:t>
            </a:r>
            <a:r>
              <a:rPr lang="en-US" b="1" dirty="0"/>
              <a:t>false</a:t>
            </a:r>
            <a:r>
              <a:rPr lang="en-US" dirty="0"/>
              <a:t>, then print it regularly.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the response status is not OK, then throw a new error.</a:t>
            </a:r>
          </a:p>
          <a:p>
            <a:r>
              <a:rPr lang="en-US" i="1" dirty="0"/>
              <a:t>Starter code is available at D2L &gt; Class Resources &gt; fetch-todos-starter.html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F46D3-4ACE-4045-FE53-AB4B4B3EE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618" y="286603"/>
            <a:ext cx="4780104" cy="569191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9909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179AE-D7B4-EAD8-2329-509EC6F5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597CF-7999-087C-A39B-ADD5BDA99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2</a:t>
            </a:r>
          </a:p>
          <a:p>
            <a:pPr lvl="1"/>
            <a:r>
              <a:rPr lang="en-US" dirty="0"/>
              <a:t>Worth 15% of your grade.</a:t>
            </a:r>
          </a:p>
          <a:p>
            <a:pPr lvl="1"/>
            <a:r>
              <a:rPr lang="en-US" dirty="0"/>
              <a:t>Covers Modules 1 - 5.</a:t>
            </a:r>
          </a:p>
          <a:p>
            <a:pPr lvl="1"/>
            <a:r>
              <a:rPr lang="en-US" dirty="0"/>
              <a:t>Due </a:t>
            </a:r>
            <a:r>
              <a:rPr lang="en-US"/>
              <a:t>by August 20, 8:00am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984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Lesson 4.1 and do Learning Activities 4.1.1, 4.1.2.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Lesson 4.2 and do Learning Activities 4.2.1, 4.2.2.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Assignment 2</a:t>
            </a:r>
            <a:r>
              <a:rPr lang="en-US" sz="2000" dirty="0"/>
              <a:t> due August 20, 8:00am.</a:t>
            </a:r>
            <a:endParaRPr lang="en-US" sz="2000" u="sng" dirty="0"/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1882573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https://www.programiz.com/javascript/async-await</a:t>
            </a:r>
            <a:endParaRPr lang="en-US" dirty="0"/>
          </a:p>
          <a:p>
            <a:r>
              <a:rPr lang="en-US" dirty="0">
                <a:hlinkClick r:id="rId3"/>
              </a:rPr>
              <a:t>https://www.w3schools.com/js/js_async.asp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https://www.w3schools.com/js/js_api_intro.asp</a:t>
            </a:r>
            <a:endParaRPr lang="en-US" dirty="0"/>
          </a:p>
          <a:p>
            <a:r>
              <a:rPr lang="en-US" dirty="0">
                <a:hlinkClick r:id="rId5"/>
              </a:rPr>
              <a:t>https://blog.hubspot.com/website/what-is-rest-api</a:t>
            </a:r>
            <a:endParaRPr lang="en-US" dirty="0"/>
          </a:p>
          <a:p>
            <a:r>
              <a:rPr lang="en-US" dirty="0">
                <a:hlinkClick r:id="rId6"/>
              </a:rPr>
              <a:t>https://www.w3schools.in/restful-web-services/intro</a:t>
            </a:r>
            <a:endParaRPr lang="en-US" dirty="0"/>
          </a:p>
          <a:p>
            <a:r>
              <a:rPr lang="en-US" dirty="0">
                <a:hlinkClick r:id="rId7"/>
              </a:rPr>
              <a:t>https://restfulapi.net/introduction-to-json/</a:t>
            </a:r>
            <a:endParaRPr lang="en-US" dirty="0"/>
          </a:p>
          <a:p>
            <a:r>
              <a:rPr lang="en-US" dirty="0">
                <a:hlinkClick r:id="rId8"/>
              </a:rPr>
              <a:t>https://www.techtarget.com/searchapparchitecture/definition/RESTful-API</a:t>
            </a:r>
            <a:endParaRPr lang="en-US" dirty="0"/>
          </a:p>
          <a:p>
            <a:r>
              <a:rPr lang="en-US" dirty="0">
                <a:hlinkClick r:id="rId9"/>
              </a:rPr>
              <a:t>https://www.ibm.com/topics/rest-apis</a:t>
            </a:r>
            <a:endParaRPr lang="en-US" dirty="0"/>
          </a:p>
          <a:p>
            <a:r>
              <a:rPr lang="en-US" dirty="0">
                <a:hlinkClick r:id="rId10"/>
              </a:rPr>
              <a:t>https://www.javascripttutorial.net/javascript-fetch-api/</a:t>
            </a:r>
            <a:endParaRPr lang="en-US" dirty="0"/>
          </a:p>
          <a:p>
            <a:r>
              <a:rPr lang="en-US" dirty="0">
                <a:hlinkClick r:id="rId11"/>
              </a:rPr>
              <a:t>https://jsonplaceholder.typicode.com/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D3E3-ACFA-CAD2-1FD6-01674C24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2CA9-89CC-FC22-4CFA-F3A2DC3E9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JavaScript, we can use the </a:t>
            </a:r>
            <a:r>
              <a:rPr lang="en-US" b="1" i="1" dirty="0"/>
              <a:t>async</a:t>
            </a:r>
            <a:r>
              <a:rPr lang="en-US" dirty="0"/>
              <a:t> and </a:t>
            </a:r>
            <a:r>
              <a:rPr lang="en-US" b="1" i="1" dirty="0"/>
              <a:t>await</a:t>
            </a:r>
            <a:r>
              <a:rPr lang="en-US" dirty="0"/>
              <a:t> keywords to make promises easier to write.</a:t>
            </a:r>
          </a:p>
          <a:p>
            <a:pPr lvl="1"/>
            <a:r>
              <a:rPr lang="en-US" b="1" i="1" dirty="0"/>
              <a:t>async</a:t>
            </a:r>
            <a:r>
              <a:rPr lang="en-US" dirty="0"/>
              <a:t> makes a function return a Promise.</a:t>
            </a:r>
          </a:p>
          <a:p>
            <a:pPr lvl="1"/>
            <a:r>
              <a:rPr lang="en-US" b="1" i="1" dirty="0"/>
              <a:t>await</a:t>
            </a:r>
            <a:r>
              <a:rPr lang="en-US" dirty="0"/>
              <a:t> makes a function wait for a Promise.</a:t>
            </a:r>
          </a:p>
          <a:p>
            <a:r>
              <a:rPr lang="en-US" dirty="0"/>
              <a:t>We use the </a:t>
            </a:r>
            <a:r>
              <a:rPr lang="en-US" b="1" i="1" dirty="0"/>
              <a:t>async</a:t>
            </a:r>
            <a:r>
              <a:rPr lang="en-US" dirty="0"/>
              <a:t> keyword with a function to represent that the function is an asynchronous function. </a:t>
            </a:r>
          </a:p>
          <a:p>
            <a:r>
              <a:rPr lang="en-US" dirty="0"/>
              <a:t>The </a:t>
            </a:r>
            <a:r>
              <a:rPr lang="en-US" b="1" i="1" dirty="0"/>
              <a:t>async</a:t>
            </a:r>
            <a:r>
              <a:rPr lang="en-US" dirty="0"/>
              <a:t> function returns a </a:t>
            </a:r>
            <a:r>
              <a:rPr lang="en-US" b="1" i="1" dirty="0"/>
              <a:t>promise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E4EE3-BAA6-5D38-6659-379CF3095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597" y="4380092"/>
            <a:ext cx="7334805" cy="11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66EA8-F40D-873B-BF17-C33CCCA18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90AEE-7362-ABBD-7FB2-4C66BAE7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619-CFB7-FFBD-C74E-B566D38F8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two functions do the same thing: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function like this: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57502-3E42-EBAE-9B55-3F828398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807" y="2533569"/>
            <a:ext cx="4055481" cy="1204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04C118-AEA9-F87D-C498-8DE4B34F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533569"/>
            <a:ext cx="4460915" cy="1204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1E6F01-3CD5-9B42-A03F-D09642CA6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894" y="4591263"/>
            <a:ext cx="6370212" cy="15696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768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CE16A-9548-DFF7-DE06-4F8D82774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F18F-E994-29CC-6FCC-C7592A16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A40B-4358-9EE2-EDAA-E64C8CFD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await</a:t>
            </a:r>
            <a:r>
              <a:rPr lang="en-US" dirty="0"/>
              <a:t> keyword is used inside the </a:t>
            </a:r>
            <a:r>
              <a:rPr lang="en-US" b="1" i="1" dirty="0"/>
              <a:t>async</a:t>
            </a:r>
            <a:r>
              <a:rPr lang="en-US" dirty="0"/>
              <a:t> function to wait for the asynchronous operation.</a:t>
            </a:r>
          </a:p>
          <a:p>
            <a:r>
              <a:rPr lang="en-US" dirty="0"/>
              <a:t>The use of await pauses the async function until the promise returns a result (resolve or reject).</a:t>
            </a:r>
          </a:p>
          <a:p>
            <a:r>
              <a:rPr lang="en-US" dirty="0"/>
              <a:t>Note: </a:t>
            </a:r>
            <a:r>
              <a:rPr lang="en-US" b="1" i="1" dirty="0"/>
              <a:t>await</a:t>
            </a:r>
            <a:r>
              <a:rPr lang="en-US" dirty="0"/>
              <a:t> can ONLY be used inside </a:t>
            </a:r>
            <a:r>
              <a:rPr lang="en-US" b="1" i="1" dirty="0"/>
              <a:t>async</a:t>
            </a:r>
            <a:r>
              <a:rPr lang="en-US" dirty="0"/>
              <a:t> functions.</a:t>
            </a:r>
          </a:p>
          <a:p>
            <a:endParaRPr lang="en-US" dirty="0"/>
          </a:p>
          <a:p>
            <a:r>
              <a:rPr lang="en-US" dirty="0"/>
              <a:t>Syntax: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https://codepen.io/michael-dorsey/pen/JjVYjZE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A5F562-7408-A3C6-B7A8-E99EB2300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105" y="3547973"/>
            <a:ext cx="3699535" cy="61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56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A2271-8E89-9417-39FD-54C221546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0909-64B7-6747-66DC-B08E07EA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async / await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55AA-D6B4-E9C2-B742-0FCE944F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en-US" b="1" i="1" dirty="0"/>
              <a:t>Async</a:t>
            </a:r>
            <a:r>
              <a:rPr lang="en-US" dirty="0"/>
              <a:t> and </a:t>
            </a:r>
            <a:r>
              <a:rPr lang="en-US" b="1" i="1" dirty="0"/>
              <a:t>await</a:t>
            </a:r>
            <a:r>
              <a:rPr lang="en-US" dirty="0"/>
              <a:t> allow asynchronous methods to be executed in a seemingly synchronous way.</a:t>
            </a:r>
          </a:p>
          <a:p>
            <a:r>
              <a:rPr lang="en-US" dirty="0"/>
              <a:t>This can be useful if there are multiple promises in a program, and you want to wait for each one to be completed before moving to the next one.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0F053-00C9-DDF2-CF39-26BC3F515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931" y="2019777"/>
            <a:ext cx="4653749" cy="397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1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316081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8454-D803-0515-CD80-D20A4274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C325-541B-A203-6D71-FF54D251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657873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Remember when we discussed web application architectures? </a:t>
            </a:r>
          </a:p>
          <a:p>
            <a:r>
              <a:rPr lang="en-US" dirty="0"/>
              <a:t>In modern web applications, we join layers together with </a:t>
            </a:r>
            <a:r>
              <a:rPr lang="en-US" b="1" i="1" dirty="0"/>
              <a:t>Application Programming Interfaces (APIs)</a:t>
            </a:r>
            <a:r>
              <a:rPr lang="en-US" dirty="0"/>
              <a:t>.  </a:t>
            </a:r>
          </a:p>
          <a:p>
            <a:r>
              <a:rPr lang="en-US" dirty="0"/>
              <a:t>An API is how software developers agree to let one layer of a system talk to another layer of a system.</a:t>
            </a:r>
          </a:p>
          <a:p>
            <a:pPr lvl="1"/>
            <a:r>
              <a:rPr lang="en-US" dirty="0"/>
              <a:t>Even if they are written in different languages.</a:t>
            </a:r>
          </a:p>
          <a:p>
            <a:pPr lvl="1"/>
            <a:r>
              <a:rPr lang="en-US" dirty="0"/>
              <a:t>Even if they are running on different computers.</a:t>
            </a:r>
          </a:p>
          <a:p>
            <a:r>
              <a:rPr lang="en-US" dirty="0"/>
              <a:t>APIs provide a clean way to separate concerns. This means that code in each layer can focus on what it is good at, instead of trying to do everything.</a:t>
            </a:r>
          </a:p>
          <a:p>
            <a:pPr lvl="1"/>
            <a:r>
              <a:rPr lang="en-US" dirty="0"/>
              <a:t>Example: you can't build a user interface with SQL.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7B72A-E778-931F-07E1-1C3E0D350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53" y="1845734"/>
            <a:ext cx="4400527" cy="437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28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2718</TotalTime>
  <Words>2189</Words>
  <Application>Microsoft Office PowerPoint</Application>
  <PresentationFormat>Widescreen</PresentationFormat>
  <Paragraphs>227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Calibri</vt:lpstr>
      <vt:lpstr>Calibri Light</vt:lpstr>
      <vt:lpstr>Wingdings</vt:lpstr>
      <vt:lpstr>Retrospect</vt:lpstr>
      <vt:lpstr>Lesson 3.2</vt:lpstr>
      <vt:lpstr>Learning Outcomes</vt:lpstr>
      <vt:lpstr>Async and Await</vt:lpstr>
      <vt:lpstr>JavaScript async / await</vt:lpstr>
      <vt:lpstr>JavaScript async / await</vt:lpstr>
      <vt:lpstr>JavaScript async / await</vt:lpstr>
      <vt:lpstr>JavaScript async / await</vt:lpstr>
      <vt:lpstr>RESTful API</vt:lpstr>
      <vt:lpstr>APIs</vt:lpstr>
      <vt:lpstr>APIs</vt:lpstr>
      <vt:lpstr>RESTful APIs</vt:lpstr>
      <vt:lpstr>RESTful APIs</vt:lpstr>
      <vt:lpstr>RESTful APIs</vt:lpstr>
      <vt:lpstr>RESTful APIs</vt:lpstr>
      <vt:lpstr>RESTful APIs</vt:lpstr>
      <vt:lpstr>JSON</vt:lpstr>
      <vt:lpstr>JSON</vt:lpstr>
      <vt:lpstr>JSON</vt:lpstr>
      <vt:lpstr>JSON</vt:lpstr>
      <vt:lpstr>JSON  JavaScript Object</vt:lpstr>
      <vt:lpstr>How to Use RESTful APIs</vt:lpstr>
      <vt:lpstr>Fetch API</vt:lpstr>
      <vt:lpstr>Fetch API</vt:lpstr>
      <vt:lpstr>Fetch API</vt:lpstr>
      <vt:lpstr>Fetch API</vt:lpstr>
      <vt:lpstr>Fetch API</vt:lpstr>
      <vt:lpstr>Fetch API</vt:lpstr>
      <vt:lpstr>Fetch API Options</vt:lpstr>
      <vt:lpstr>Fetch API Options</vt:lpstr>
      <vt:lpstr>Fetch API Options</vt:lpstr>
      <vt:lpstr>Fetch Demos</vt:lpstr>
      <vt:lpstr>Practice Activity</vt:lpstr>
      <vt:lpstr>Assessments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2024-07-30T15:51:17Z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2024-02-27T16:14:41Z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ccb0d551-ce00-49b4-b5fd-e51f55d035da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