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74" r:id="rId2"/>
    <p:sldId id="275" r:id="rId3"/>
    <p:sldId id="297" r:id="rId4"/>
    <p:sldId id="300" r:id="rId5"/>
    <p:sldId id="301" r:id="rId6"/>
    <p:sldId id="307" r:id="rId7"/>
    <p:sldId id="302" r:id="rId8"/>
    <p:sldId id="303" r:id="rId9"/>
    <p:sldId id="305" r:id="rId10"/>
    <p:sldId id="306" r:id="rId11"/>
    <p:sldId id="308" r:id="rId12"/>
    <p:sldId id="309" r:id="rId13"/>
    <p:sldId id="312" r:id="rId14"/>
    <p:sldId id="313" r:id="rId15"/>
    <p:sldId id="314" r:id="rId16"/>
    <p:sldId id="315" r:id="rId17"/>
    <p:sldId id="316" r:id="rId18"/>
    <p:sldId id="310" r:id="rId19"/>
    <p:sldId id="311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31" r:id="rId30"/>
    <p:sldId id="326" r:id="rId31"/>
    <p:sldId id="328" r:id="rId32"/>
    <p:sldId id="330" r:id="rId33"/>
    <p:sldId id="32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BC898-725A-48E0-AD29-396CA8A9D6FC}" v="5" dt="2024-07-30T17:58:10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37" autoAdjust="0"/>
  </p:normalViewPr>
  <p:slideViewPr>
    <p:cSldViewPr snapToGrid="0">
      <p:cViewPr varScale="1">
        <p:scale>
          <a:sx n="89" d="100"/>
          <a:sy n="89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928DBC40-7E62-4ED6-B9A2-FA0C5B4DC3BA}"/>
    <pc:docChg chg="undo custSel addSld delSld modSld sldOrd">
      <pc:chgData name="Michael Dorsey" userId="55fe7d32-ca7a-42b8-bfd4-8c73c44449d5" providerId="ADAL" clId="{928DBC40-7E62-4ED6-B9A2-FA0C5B4DC3BA}" dt="2024-02-28T17:43:14.893" v="12150" actId="20577"/>
      <pc:docMkLst>
        <pc:docMk/>
      </pc:docMkLst>
      <pc:sldChg chg="modSp mod">
        <pc:chgData name="Michael Dorsey" userId="55fe7d32-ca7a-42b8-bfd4-8c73c44449d5" providerId="ADAL" clId="{928DBC40-7E62-4ED6-B9A2-FA0C5B4DC3BA}" dt="2024-02-27T16:39:00.880" v="7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928DBC40-7E62-4ED6-B9A2-FA0C5B4DC3BA}" dt="2024-02-27T16:39:00.880" v="7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928DBC40-7E62-4ED6-B9A2-FA0C5B4DC3BA}" dt="2024-02-27T16:44:23.204" v="121" actId="20577"/>
        <pc:sldMkLst>
          <pc:docMk/>
          <pc:sldMk cId="819174895" sldId="274"/>
        </pc:sldMkLst>
        <pc:spChg chg="mod">
          <ac:chgData name="Michael Dorsey" userId="55fe7d32-ca7a-42b8-bfd4-8c73c44449d5" providerId="ADAL" clId="{928DBC40-7E62-4ED6-B9A2-FA0C5B4DC3BA}" dt="2024-02-27T16:44:01.346" v="85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928DBC40-7E62-4ED6-B9A2-FA0C5B4DC3BA}" dt="2024-02-27T16:44:23.204" v="121" actId="2057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928DBC40-7E62-4ED6-B9A2-FA0C5B4DC3BA}" dt="2024-02-27T16:45:00.237" v="128" actId="20577"/>
        <pc:sldMkLst>
          <pc:docMk/>
          <pc:sldMk cId="3783743299" sldId="275"/>
        </pc:sldMkLst>
        <pc:spChg chg="mod">
          <ac:chgData name="Michael Dorsey" userId="55fe7d32-ca7a-42b8-bfd4-8c73c44449d5" providerId="ADAL" clId="{928DBC40-7E62-4ED6-B9A2-FA0C5B4DC3BA}" dt="2024-02-27T16:45:00.237" v="128" actId="20577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928DBC40-7E62-4ED6-B9A2-FA0C5B4DC3BA}" dt="2024-02-28T17:26:32.927" v="11557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928DBC40-7E62-4ED6-B9A2-FA0C5B4DC3BA}" dt="2024-02-28T17:26:32.927" v="11557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928DBC40-7E62-4ED6-B9A2-FA0C5B4DC3BA}" dt="2024-02-27T16:14:36.081" v="0" actId="47"/>
        <pc:sldMkLst>
          <pc:docMk/>
          <pc:sldMk cId="1871751365" sldId="308"/>
        </pc:sldMkLst>
      </pc:sldChg>
      <pc:sldChg chg="del">
        <pc:chgData name="Michael Dorsey" userId="55fe7d32-ca7a-42b8-bfd4-8c73c44449d5" providerId="ADAL" clId="{928DBC40-7E62-4ED6-B9A2-FA0C5B4DC3BA}" dt="2024-02-27T16:14:37.804" v="2" actId="47"/>
        <pc:sldMkLst>
          <pc:docMk/>
          <pc:sldMk cId="2437103985" sldId="309"/>
        </pc:sldMkLst>
      </pc:sldChg>
      <pc:sldChg chg="del">
        <pc:chgData name="Michael Dorsey" userId="55fe7d32-ca7a-42b8-bfd4-8c73c44449d5" providerId="ADAL" clId="{928DBC40-7E62-4ED6-B9A2-FA0C5B4DC3BA}" dt="2024-02-27T16:14:37.345" v="1" actId="47"/>
        <pc:sldMkLst>
          <pc:docMk/>
          <pc:sldMk cId="1657346492" sldId="310"/>
        </pc:sldMkLst>
      </pc:sldChg>
      <pc:sldChg chg="del">
        <pc:chgData name="Michael Dorsey" userId="55fe7d32-ca7a-42b8-bfd4-8c73c44449d5" providerId="ADAL" clId="{928DBC40-7E62-4ED6-B9A2-FA0C5B4DC3BA}" dt="2024-02-27T16:14:38.311" v="3" actId="47"/>
        <pc:sldMkLst>
          <pc:docMk/>
          <pc:sldMk cId="497158145" sldId="312"/>
        </pc:sldMkLst>
      </pc:sldChg>
      <pc:sldChg chg="del">
        <pc:chgData name="Michael Dorsey" userId="55fe7d32-ca7a-42b8-bfd4-8c73c44449d5" providerId="ADAL" clId="{928DBC40-7E62-4ED6-B9A2-FA0C5B4DC3BA}" dt="2024-02-27T16:14:38.801" v="4" actId="47"/>
        <pc:sldMkLst>
          <pc:docMk/>
          <pc:sldMk cId="3000091246" sldId="313"/>
        </pc:sldMkLst>
      </pc:sldChg>
      <pc:sldChg chg="del">
        <pc:chgData name="Michael Dorsey" userId="55fe7d32-ca7a-42b8-bfd4-8c73c44449d5" providerId="ADAL" clId="{928DBC40-7E62-4ED6-B9A2-FA0C5B4DC3BA}" dt="2024-02-27T16:14:39.291" v="5" actId="47"/>
        <pc:sldMkLst>
          <pc:docMk/>
          <pc:sldMk cId="3186179569" sldId="314"/>
        </pc:sldMkLst>
      </pc:sldChg>
      <pc:sldChg chg="del">
        <pc:chgData name="Michael Dorsey" userId="55fe7d32-ca7a-42b8-bfd4-8c73c44449d5" providerId="ADAL" clId="{928DBC40-7E62-4ED6-B9A2-FA0C5B4DC3BA}" dt="2024-02-27T16:14:39.954" v="6" actId="47"/>
        <pc:sldMkLst>
          <pc:docMk/>
          <pc:sldMk cId="2528660855" sldId="315"/>
        </pc:sldMkLst>
      </pc:sldChg>
      <pc:sldChg chg="modSp mod">
        <pc:chgData name="Michael Dorsey" userId="55fe7d32-ca7a-42b8-bfd4-8c73c44449d5" providerId="ADAL" clId="{928DBC40-7E62-4ED6-B9A2-FA0C5B4DC3BA}" dt="2024-02-27T16:15:29.536" v="25" actId="6549"/>
        <pc:sldMkLst>
          <pc:docMk/>
          <pc:sldMk cId="3611620986" sldId="316"/>
        </pc:sldMkLst>
        <pc:spChg chg="mod">
          <ac:chgData name="Michael Dorsey" userId="55fe7d32-ca7a-42b8-bfd4-8c73c44449d5" providerId="ADAL" clId="{928DBC40-7E62-4ED6-B9A2-FA0C5B4DC3BA}" dt="2024-02-27T16:15:29.536" v="25" actId="6549"/>
          <ac:spMkLst>
            <pc:docMk/>
            <pc:sldMk cId="3611620986" sldId="316"/>
            <ac:spMk id="2" creationId="{ABCCA66F-497C-058F-28D4-F86CBDC8FFC0}"/>
          </ac:spMkLst>
        </pc:spChg>
        <pc:spChg chg="mod">
          <ac:chgData name="Michael Dorsey" userId="55fe7d32-ca7a-42b8-bfd4-8c73c44449d5" providerId="ADAL" clId="{928DBC40-7E62-4ED6-B9A2-FA0C5B4DC3BA}" dt="2024-02-27T16:15:23.489" v="8"/>
          <ac:spMkLst>
            <pc:docMk/>
            <pc:sldMk cId="3611620986" sldId="316"/>
            <ac:spMk id="3" creationId="{6A5E153B-5D09-C48A-EF49-9894B9692FC2}"/>
          </ac:spMkLst>
        </pc:spChg>
      </pc:sldChg>
      <pc:sldChg chg="modSp new del mod">
        <pc:chgData name="Michael Dorsey" userId="55fe7d32-ca7a-42b8-bfd4-8c73c44449d5" providerId="ADAL" clId="{928DBC40-7E62-4ED6-B9A2-FA0C5B4DC3BA}" dt="2024-02-28T16:13:28.830" v="9642" actId="47"/>
        <pc:sldMkLst>
          <pc:docMk/>
          <pc:sldMk cId="2948293866" sldId="317"/>
        </pc:sldMkLst>
        <pc:spChg chg="mod">
          <ac:chgData name="Michael Dorsey" userId="55fe7d32-ca7a-42b8-bfd4-8c73c44449d5" providerId="ADAL" clId="{928DBC40-7E62-4ED6-B9A2-FA0C5B4DC3BA}" dt="2024-02-27T20:47:53.546" v="7467" actId="6549"/>
          <ac:spMkLst>
            <pc:docMk/>
            <pc:sldMk cId="2948293866" sldId="317"/>
            <ac:spMk id="3" creationId="{318558DA-CBEE-1007-890A-A2973D55C7A8}"/>
          </ac:spMkLst>
        </pc:spChg>
      </pc:sldChg>
      <pc:sldChg chg="addSp modSp new mod">
        <pc:chgData name="Michael Dorsey" userId="55fe7d32-ca7a-42b8-bfd4-8c73c44449d5" providerId="ADAL" clId="{928DBC40-7E62-4ED6-B9A2-FA0C5B4DC3BA}" dt="2024-02-28T16:28:23.932" v="9714" actId="20577"/>
        <pc:sldMkLst>
          <pc:docMk/>
          <pc:sldMk cId="3382015794" sldId="318"/>
        </pc:sldMkLst>
        <pc:spChg chg="mod">
          <ac:chgData name="Michael Dorsey" userId="55fe7d32-ca7a-42b8-bfd4-8c73c44449d5" providerId="ADAL" clId="{928DBC40-7E62-4ED6-B9A2-FA0C5B4DC3BA}" dt="2024-02-28T16:28:23.932" v="9714" actId="20577"/>
          <ac:spMkLst>
            <pc:docMk/>
            <pc:sldMk cId="3382015794" sldId="318"/>
            <ac:spMk id="2" creationId="{B1C34A0C-629F-69AF-61C9-11D413795951}"/>
          </ac:spMkLst>
        </pc:spChg>
        <pc:spChg chg="mod">
          <ac:chgData name="Michael Dorsey" userId="55fe7d32-ca7a-42b8-bfd4-8c73c44449d5" providerId="ADAL" clId="{928DBC40-7E62-4ED6-B9A2-FA0C5B4DC3BA}" dt="2024-02-27T20:11:39.694" v="5008" actId="14100"/>
          <ac:spMkLst>
            <pc:docMk/>
            <pc:sldMk cId="3382015794" sldId="318"/>
            <ac:spMk id="3" creationId="{D7311DCE-BFC1-1002-4023-17795FBDDABB}"/>
          </ac:spMkLst>
        </pc:spChg>
        <pc:picChg chg="add mod">
          <ac:chgData name="Michael Dorsey" userId="55fe7d32-ca7a-42b8-bfd4-8c73c44449d5" providerId="ADAL" clId="{928DBC40-7E62-4ED6-B9A2-FA0C5B4DC3BA}" dt="2024-02-27T20:12:06.871" v="5014" actId="14100"/>
          <ac:picMkLst>
            <pc:docMk/>
            <pc:sldMk cId="3382015794" sldId="318"/>
            <ac:picMk id="5" creationId="{10554F0A-A10B-6385-C2D0-2D55FF992667}"/>
          </ac:picMkLst>
        </pc:picChg>
      </pc:sldChg>
      <pc:sldChg chg="modSp add mod">
        <pc:chgData name="Michael Dorsey" userId="55fe7d32-ca7a-42b8-bfd4-8c73c44449d5" providerId="ADAL" clId="{928DBC40-7E62-4ED6-B9A2-FA0C5B4DC3BA}" dt="2024-02-28T16:28:55.543" v="9716" actId="114"/>
        <pc:sldMkLst>
          <pc:docMk/>
          <pc:sldMk cId="532129626" sldId="319"/>
        </pc:sldMkLst>
        <pc:spChg chg="mod">
          <ac:chgData name="Michael Dorsey" userId="55fe7d32-ca7a-42b8-bfd4-8c73c44449d5" providerId="ADAL" clId="{928DBC40-7E62-4ED6-B9A2-FA0C5B4DC3BA}" dt="2024-02-27T19:44:33.562" v="461" actId="20577"/>
          <ac:spMkLst>
            <pc:docMk/>
            <pc:sldMk cId="532129626" sldId="319"/>
            <ac:spMk id="2" creationId="{6D926CDC-59AF-B61D-B091-603EF5B7C757}"/>
          </ac:spMkLst>
        </pc:spChg>
        <pc:spChg chg="mod">
          <ac:chgData name="Michael Dorsey" userId="55fe7d32-ca7a-42b8-bfd4-8c73c44449d5" providerId="ADAL" clId="{928DBC40-7E62-4ED6-B9A2-FA0C5B4DC3BA}" dt="2024-02-28T16:28:55.543" v="9716" actId="114"/>
          <ac:spMkLst>
            <pc:docMk/>
            <pc:sldMk cId="532129626" sldId="319"/>
            <ac:spMk id="3" creationId="{D942A97C-3D52-737D-02DF-7CA268BEF90F}"/>
          </ac:spMkLst>
        </pc:spChg>
      </pc:sldChg>
      <pc:sldChg chg="modSp add mod">
        <pc:chgData name="Michael Dorsey" userId="55fe7d32-ca7a-42b8-bfd4-8c73c44449d5" providerId="ADAL" clId="{928DBC40-7E62-4ED6-B9A2-FA0C5B4DC3BA}" dt="2024-02-28T16:29:16.224" v="9718" actId="114"/>
        <pc:sldMkLst>
          <pc:docMk/>
          <pc:sldMk cId="3774854545" sldId="320"/>
        </pc:sldMkLst>
        <pc:spChg chg="mod">
          <ac:chgData name="Michael Dorsey" userId="55fe7d32-ca7a-42b8-bfd4-8c73c44449d5" providerId="ADAL" clId="{928DBC40-7E62-4ED6-B9A2-FA0C5B4DC3BA}" dt="2024-02-27T19:51:10.630" v="2031" actId="20577"/>
          <ac:spMkLst>
            <pc:docMk/>
            <pc:sldMk cId="3774854545" sldId="320"/>
            <ac:spMk id="2" creationId="{02D9EFAC-7C70-DC52-193F-F550E950317C}"/>
          </ac:spMkLst>
        </pc:spChg>
        <pc:spChg chg="mod">
          <ac:chgData name="Michael Dorsey" userId="55fe7d32-ca7a-42b8-bfd4-8c73c44449d5" providerId="ADAL" clId="{928DBC40-7E62-4ED6-B9A2-FA0C5B4DC3BA}" dt="2024-02-28T16:29:16.224" v="9718" actId="114"/>
          <ac:spMkLst>
            <pc:docMk/>
            <pc:sldMk cId="3774854545" sldId="320"/>
            <ac:spMk id="3" creationId="{1DDCC7C1-A5BD-1CAF-19D8-D653162FED29}"/>
          </ac:spMkLst>
        </pc:spChg>
      </pc:sldChg>
      <pc:sldChg chg="modSp add mod">
        <pc:chgData name="Michael Dorsey" userId="55fe7d32-ca7a-42b8-bfd4-8c73c44449d5" providerId="ADAL" clId="{928DBC40-7E62-4ED6-B9A2-FA0C5B4DC3BA}" dt="2024-02-28T17:39:34.072" v="12114" actId="20577"/>
        <pc:sldMkLst>
          <pc:docMk/>
          <pc:sldMk cId="4227214316" sldId="321"/>
        </pc:sldMkLst>
        <pc:spChg chg="mod">
          <ac:chgData name="Michael Dorsey" userId="55fe7d32-ca7a-42b8-bfd4-8c73c44449d5" providerId="ADAL" clId="{928DBC40-7E62-4ED6-B9A2-FA0C5B4DC3BA}" dt="2024-02-27T19:54:26.455" v="3104" actId="20577"/>
          <ac:spMkLst>
            <pc:docMk/>
            <pc:sldMk cId="4227214316" sldId="321"/>
            <ac:spMk id="2" creationId="{7E0E65C5-C396-32BD-7122-809F4F06BFCB}"/>
          </ac:spMkLst>
        </pc:spChg>
        <pc:spChg chg="mod">
          <ac:chgData name="Michael Dorsey" userId="55fe7d32-ca7a-42b8-bfd4-8c73c44449d5" providerId="ADAL" clId="{928DBC40-7E62-4ED6-B9A2-FA0C5B4DC3BA}" dt="2024-02-28T17:39:34.072" v="12114" actId="20577"/>
          <ac:spMkLst>
            <pc:docMk/>
            <pc:sldMk cId="4227214316" sldId="321"/>
            <ac:spMk id="3" creationId="{525CBD70-C1AC-15DB-84E6-A85719D5D6AE}"/>
          </ac:spMkLst>
        </pc:spChg>
      </pc:sldChg>
      <pc:sldChg chg="modSp new mod">
        <pc:chgData name="Michael Dorsey" userId="55fe7d32-ca7a-42b8-bfd4-8c73c44449d5" providerId="ADAL" clId="{928DBC40-7E62-4ED6-B9A2-FA0C5B4DC3BA}" dt="2024-02-28T17:41:38.724" v="12124" actId="20577"/>
        <pc:sldMkLst>
          <pc:docMk/>
          <pc:sldMk cId="1741376772" sldId="322"/>
        </pc:sldMkLst>
        <pc:spChg chg="mod">
          <ac:chgData name="Michael Dorsey" userId="55fe7d32-ca7a-42b8-bfd4-8c73c44449d5" providerId="ADAL" clId="{928DBC40-7E62-4ED6-B9A2-FA0C5B4DC3BA}" dt="2024-02-27T20:02:32.812" v="4586" actId="20577"/>
          <ac:spMkLst>
            <pc:docMk/>
            <pc:sldMk cId="1741376772" sldId="322"/>
            <ac:spMk id="2" creationId="{B400743C-8D2E-4E66-0C82-F5694BC0CE98}"/>
          </ac:spMkLst>
        </pc:spChg>
        <pc:spChg chg="mod">
          <ac:chgData name="Michael Dorsey" userId="55fe7d32-ca7a-42b8-bfd4-8c73c44449d5" providerId="ADAL" clId="{928DBC40-7E62-4ED6-B9A2-FA0C5B4DC3BA}" dt="2024-02-28T17:41:38.724" v="12124" actId="20577"/>
          <ac:spMkLst>
            <pc:docMk/>
            <pc:sldMk cId="1741376772" sldId="322"/>
            <ac:spMk id="3" creationId="{7516B4B5-B700-429E-6068-7B3E585D8D9C}"/>
          </ac:spMkLst>
        </pc:spChg>
      </pc:sldChg>
      <pc:sldChg chg="modSp new del mod">
        <pc:chgData name="Michael Dorsey" userId="55fe7d32-ca7a-42b8-bfd4-8c73c44449d5" providerId="ADAL" clId="{928DBC40-7E62-4ED6-B9A2-FA0C5B4DC3BA}" dt="2024-02-28T17:32:37.535" v="11748" actId="47"/>
        <pc:sldMkLst>
          <pc:docMk/>
          <pc:sldMk cId="3818603183" sldId="323"/>
        </pc:sldMkLst>
        <pc:spChg chg="mod">
          <ac:chgData name="Michael Dorsey" userId="55fe7d32-ca7a-42b8-bfd4-8c73c44449d5" providerId="ADAL" clId="{928DBC40-7E62-4ED6-B9A2-FA0C5B4DC3BA}" dt="2024-02-27T20:03:36.649" v="4712" actId="20577"/>
          <ac:spMkLst>
            <pc:docMk/>
            <pc:sldMk cId="3818603183" sldId="323"/>
            <ac:spMk id="2" creationId="{69A0D574-0F1E-C384-B39C-F409B6AF24EF}"/>
          </ac:spMkLst>
        </pc:spChg>
        <pc:spChg chg="mod">
          <ac:chgData name="Michael Dorsey" userId="55fe7d32-ca7a-42b8-bfd4-8c73c44449d5" providerId="ADAL" clId="{928DBC40-7E62-4ED6-B9A2-FA0C5B4DC3BA}" dt="2024-02-27T20:03:53.049" v="4713"/>
          <ac:spMkLst>
            <pc:docMk/>
            <pc:sldMk cId="3818603183" sldId="323"/>
            <ac:spMk id="3" creationId="{94E8BDC1-C784-C1D4-FD8F-9727308C537D}"/>
          </ac:spMkLst>
        </pc:spChg>
      </pc:sldChg>
      <pc:sldChg chg="addSp delSp modSp add mod ord">
        <pc:chgData name="Michael Dorsey" userId="55fe7d32-ca7a-42b8-bfd4-8c73c44449d5" providerId="ADAL" clId="{928DBC40-7E62-4ED6-B9A2-FA0C5B4DC3BA}" dt="2024-02-27T20:16:22.283" v="5290" actId="1076"/>
        <pc:sldMkLst>
          <pc:docMk/>
          <pc:sldMk cId="3821265368" sldId="324"/>
        </pc:sldMkLst>
        <pc:spChg chg="mod">
          <ac:chgData name="Michael Dorsey" userId="55fe7d32-ca7a-42b8-bfd4-8c73c44449d5" providerId="ADAL" clId="{928DBC40-7E62-4ED6-B9A2-FA0C5B4DC3BA}" dt="2024-02-27T20:12:37.915" v="5035" actId="20577"/>
          <ac:spMkLst>
            <pc:docMk/>
            <pc:sldMk cId="3821265368" sldId="324"/>
            <ac:spMk id="2" creationId="{51B9A59B-1710-A6BE-B390-4A963AB8B1CE}"/>
          </ac:spMkLst>
        </pc:spChg>
        <pc:spChg chg="del mod">
          <ac:chgData name="Michael Dorsey" userId="55fe7d32-ca7a-42b8-bfd4-8c73c44449d5" providerId="ADAL" clId="{928DBC40-7E62-4ED6-B9A2-FA0C5B4DC3BA}" dt="2024-02-27T20:16:08.132" v="5286" actId="478"/>
          <ac:spMkLst>
            <pc:docMk/>
            <pc:sldMk cId="3821265368" sldId="324"/>
            <ac:spMk id="3" creationId="{010EC25A-95D4-9714-6190-D8E285332800}"/>
          </ac:spMkLst>
        </pc:spChg>
        <pc:spChg chg="add del mod">
          <ac:chgData name="Michael Dorsey" userId="55fe7d32-ca7a-42b8-bfd4-8c73c44449d5" providerId="ADAL" clId="{928DBC40-7E62-4ED6-B9A2-FA0C5B4DC3BA}" dt="2024-02-27T20:16:10.996" v="5287" actId="478"/>
          <ac:spMkLst>
            <pc:docMk/>
            <pc:sldMk cId="3821265368" sldId="324"/>
            <ac:spMk id="6" creationId="{837CA49E-A898-BE15-1014-D4CE52AC1E4F}"/>
          </ac:spMkLst>
        </pc:spChg>
        <pc:picChg chg="mod">
          <ac:chgData name="Michael Dorsey" userId="55fe7d32-ca7a-42b8-bfd4-8c73c44449d5" providerId="ADAL" clId="{928DBC40-7E62-4ED6-B9A2-FA0C5B4DC3BA}" dt="2024-02-27T20:16:22.283" v="5290" actId="1076"/>
          <ac:picMkLst>
            <pc:docMk/>
            <pc:sldMk cId="3821265368" sldId="324"/>
            <ac:picMk id="5" creationId="{8023BC37-0487-9586-8725-2E4EE4A8F16E}"/>
          </ac:picMkLst>
        </pc:picChg>
      </pc:sldChg>
      <pc:sldChg chg="modSp new mod ord">
        <pc:chgData name="Michael Dorsey" userId="55fe7d32-ca7a-42b8-bfd4-8c73c44449d5" providerId="ADAL" clId="{928DBC40-7E62-4ED6-B9A2-FA0C5B4DC3BA}" dt="2024-02-28T16:52:19.398" v="10462" actId="20577"/>
        <pc:sldMkLst>
          <pc:docMk/>
          <pc:sldMk cId="608391715" sldId="325"/>
        </pc:sldMkLst>
        <pc:spChg chg="mod">
          <ac:chgData name="Michael Dorsey" userId="55fe7d32-ca7a-42b8-bfd4-8c73c44449d5" providerId="ADAL" clId="{928DBC40-7E62-4ED6-B9A2-FA0C5B4DC3BA}" dt="2024-02-27T20:19:03.978" v="5303" actId="20577"/>
          <ac:spMkLst>
            <pc:docMk/>
            <pc:sldMk cId="608391715" sldId="325"/>
            <ac:spMk id="2" creationId="{31CBF0EC-06A4-3ED3-0DD1-6A93B0E79E41}"/>
          </ac:spMkLst>
        </pc:spChg>
        <pc:spChg chg="mod">
          <ac:chgData name="Michael Dorsey" userId="55fe7d32-ca7a-42b8-bfd4-8c73c44449d5" providerId="ADAL" clId="{928DBC40-7E62-4ED6-B9A2-FA0C5B4DC3BA}" dt="2024-02-28T16:52:19.398" v="10462" actId="20577"/>
          <ac:spMkLst>
            <pc:docMk/>
            <pc:sldMk cId="608391715" sldId="325"/>
            <ac:spMk id="3" creationId="{0BBDF742-5173-A8F3-74A3-1C3B482A8192}"/>
          </ac:spMkLst>
        </pc:spChg>
      </pc:sldChg>
      <pc:sldChg chg="modSp new mod ord">
        <pc:chgData name="Michael Dorsey" userId="55fe7d32-ca7a-42b8-bfd4-8c73c44449d5" providerId="ADAL" clId="{928DBC40-7E62-4ED6-B9A2-FA0C5B4DC3BA}" dt="2024-02-28T17:35:08.077" v="12022" actId="6549"/>
        <pc:sldMkLst>
          <pc:docMk/>
          <pc:sldMk cId="1316360764" sldId="326"/>
        </pc:sldMkLst>
        <pc:spChg chg="mod">
          <ac:chgData name="Michael Dorsey" userId="55fe7d32-ca7a-42b8-bfd4-8c73c44449d5" providerId="ADAL" clId="{928DBC40-7E62-4ED6-B9A2-FA0C5B4DC3BA}" dt="2024-02-27T20:24:27.073" v="5558" actId="6549"/>
          <ac:spMkLst>
            <pc:docMk/>
            <pc:sldMk cId="1316360764" sldId="326"/>
            <ac:spMk id="2" creationId="{708093FC-C7BA-1FEB-FA98-C2FBF584FCF9}"/>
          </ac:spMkLst>
        </pc:spChg>
        <pc:spChg chg="mod">
          <ac:chgData name="Michael Dorsey" userId="55fe7d32-ca7a-42b8-bfd4-8c73c44449d5" providerId="ADAL" clId="{928DBC40-7E62-4ED6-B9A2-FA0C5B4DC3BA}" dt="2024-02-28T17:35:08.077" v="12022" actId="6549"/>
          <ac:spMkLst>
            <pc:docMk/>
            <pc:sldMk cId="1316360764" sldId="326"/>
            <ac:spMk id="3" creationId="{C313E3FC-D0D1-45F9-58FE-74969871A85E}"/>
          </ac:spMkLst>
        </pc:spChg>
      </pc:sldChg>
      <pc:sldChg chg="modSp new mod">
        <pc:chgData name="Michael Dorsey" userId="55fe7d32-ca7a-42b8-bfd4-8c73c44449d5" providerId="ADAL" clId="{928DBC40-7E62-4ED6-B9A2-FA0C5B4DC3BA}" dt="2024-02-28T17:35:33.484" v="12024" actId="20577"/>
        <pc:sldMkLst>
          <pc:docMk/>
          <pc:sldMk cId="2461026739" sldId="327"/>
        </pc:sldMkLst>
        <pc:spChg chg="mod">
          <ac:chgData name="Michael Dorsey" userId="55fe7d32-ca7a-42b8-bfd4-8c73c44449d5" providerId="ADAL" clId="{928DBC40-7E62-4ED6-B9A2-FA0C5B4DC3BA}" dt="2024-02-27T20:28:03.231" v="5966" actId="20577"/>
          <ac:spMkLst>
            <pc:docMk/>
            <pc:sldMk cId="2461026739" sldId="327"/>
            <ac:spMk id="2" creationId="{1B3C063C-B8F9-49DB-E7E6-31B20DAB7ED0}"/>
          </ac:spMkLst>
        </pc:spChg>
        <pc:spChg chg="mod">
          <ac:chgData name="Michael Dorsey" userId="55fe7d32-ca7a-42b8-bfd4-8c73c44449d5" providerId="ADAL" clId="{928DBC40-7E62-4ED6-B9A2-FA0C5B4DC3BA}" dt="2024-02-28T17:35:33.484" v="12024" actId="20577"/>
          <ac:spMkLst>
            <pc:docMk/>
            <pc:sldMk cId="2461026739" sldId="327"/>
            <ac:spMk id="3" creationId="{DEC82915-96BE-7A10-9078-6D9BD981AF64}"/>
          </ac:spMkLst>
        </pc:spChg>
      </pc:sldChg>
      <pc:sldChg chg="modSp new mod">
        <pc:chgData name="Michael Dorsey" userId="55fe7d32-ca7a-42b8-bfd4-8c73c44449d5" providerId="ADAL" clId="{928DBC40-7E62-4ED6-B9A2-FA0C5B4DC3BA}" dt="2024-02-28T16:41:27.525" v="10047" actId="6549"/>
        <pc:sldMkLst>
          <pc:docMk/>
          <pc:sldMk cId="1371468995" sldId="328"/>
        </pc:sldMkLst>
        <pc:spChg chg="mod">
          <ac:chgData name="Michael Dorsey" userId="55fe7d32-ca7a-42b8-bfd4-8c73c44449d5" providerId="ADAL" clId="{928DBC40-7E62-4ED6-B9A2-FA0C5B4DC3BA}" dt="2024-02-27T20:46:57.211" v="7466" actId="20577"/>
          <ac:spMkLst>
            <pc:docMk/>
            <pc:sldMk cId="1371468995" sldId="328"/>
            <ac:spMk id="2" creationId="{55862277-ED3E-416A-EA7C-0BAB03F21BA9}"/>
          </ac:spMkLst>
        </pc:spChg>
        <pc:spChg chg="mod">
          <ac:chgData name="Michael Dorsey" userId="55fe7d32-ca7a-42b8-bfd4-8c73c44449d5" providerId="ADAL" clId="{928DBC40-7E62-4ED6-B9A2-FA0C5B4DC3BA}" dt="2024-02-28T16:41:27.525" v="10047" actId="6549"/>
          <ac:spMkLst>
            <pc:docMk/>
            <pc:sldMk cId="1371468995" sldId="328"/>
            <ac:spMk id="3" creationId="{2FA58402-83C4-E0DC-8E32-7CEEE37E7E73}"/>
          </ac:spMkLst>
        </pc:spChg>
      </pc:sldChg>
      <pc:sldChg chg="addSp delSp modSp add mod">
        <pc:chgData name="Michael Dorsey" userId="55fe7d32-ca7a-42b8-bfd4-8c73c44449d5" providerId="ADAL" clId="{928DBC40-7E62-4ED6-B9A2-FA0C5B4DC3BA}" dt="2024-02-28T17:31:46.738" v="11747" actId="20577"/>
        <pc:sldMkLst>
          <pc:docMk/>
          <pc:sldMk cId="1929009624" sldId="329"/>
        </pc:sldMkLst>
        <pc:spChg chg="mod">
          <ac:chgData name="Michael Dorsey" userId="55fe7d32-ca7a-42b8-bfd4-8c73c44449d5" providerId="ADAL" clId="{928DBC40-7E62-4ED6-B9A2-FA0C5B4DC3BA}" dt="2024-02-28T17:31:46.738" v="11747" actId="20577"/>
          <ac:spMkLst>
            <pc:docMk/>
            <pc:sldMk cId="1929009624" sldId="329"/>
            <ac:spMk id="3" creationId="{FE56E8CE-A2A6-EC10-C087-CCFAC6FCB63B}"/>
          </ac:spMkLst>
        </pc:spChg>
        <pc:picChg chg="add del mod">
          <ac:chgData name="Michael Dorsey" userId="55fe7d32-ca7a-42b8-bfd4-8c73c44449d5" providerId="ADAL" clId="{928DBC40-7E62-4ED6-B9A2-FA0C5B4DC3BA}" dt="2024-02-28T16:34:57.332" v="9721" actId="478"/>
          <ac:picMkLst>
            <pc:docMk/>
            <pc:sldMk cId="1929009624" sldId="329"/>
            <ac:picMk id="5" creationId="{6714D327-4B3C-F2A5-2A69-063EE72B64B9}"/>
          </ac:picMkLst>
        </pc:picChg>
        <pc:picChg chg="add mod">
          <ac:chgData name="Michael Dorsey" userId="55fe7d32-ca7a-42b8-bfd4-8c73c44449d5" providerId="ADAL" clId="{928DBC40-7E62-4ED6-B9A2-FA0C5B4DC3BA}" dt="2024-02-28T16:35:15.351" v="9727" actId="1076"/>
          <ac:picMkLst>
            <pc:docMk/>
            <pc:sldMk cId="1929009624" sldId="329"/>
            <ac:picMk id="6" creationId="{2323FA37-A963-790E-940C-AE8808C4629A}"/>
          </ac:picMkLst>
        </pc:picChg>
      </pc:sldChg>
      <pc:sldChg chg="addSp modSp new mod">
        <pc:chgData name="Michael Dorsey" userId="55fe7d32-ca7a-42b8-bfd4-8c73c44449d5" providerId="ADAL" clId="{928DBC40-7E62-4ED6-B9A2-FA0C5B4DC3BA}" dt="2024-02-28T17:37:31.122" v="12072" actId="207"/>
        <pc:sldMkLst>
          <pc:docMk/>
          <pc:sldMk cId="479175949" sldId="330"/>
        </pc:sldMkLst>
        <pc:spChg chg="mod">
          <ac:chgData name="Michael Dorsey" userId="55fe7d32-ca7a-42b8-bfd4-8c73c44449d5" providerId="ADAL" clId="{928DBC40-7E62-4ED6-B9A2-FA0C5B4DC3BA}" dt="2024-02-27T21:27:16.918" v="8311" actId="20577"/>
          <ac:spMkLst>
            <pc:docMk/>
            <pc:sldMk cId="479175949" sldId="330"/>
            <ac:spMk id="2" creationId="{61867E02-AC3F-0762-CF4A-840759D74EF4}"/>
          </ac:spMkLst>
        </pc:spChg>
        <pc:spChg chg="mod">
          <ac:chgData name="Michael Dorsey" userId="55fe7d32-ca7a-42b8-bfd4-8c73c44449d5" providerId="ADAL" clId="{928DBC40-7E62-4ED6-B9A2-FA0C5B4DC3BA}" dt="2024-02-28T17:37:31.122" v="12072" actId="207"/>
          <ac:spMkLst>
            <pc:docMk/>
            <pc:sldMk cId="479175949" sldId="330"/>
            <ac:spMk id="3" creationId="{CAE6812B-49FB-C99B-4BF9-2726A1114C0B}"/>
          </ac:spMkLst>
        </pc:spChg>
        <pc:picChg chg="add mod">
          <ac:chgData name="Michael Dorsey" userId="55fe7d32-ca7a-42b8-bfd4-8c73c44449d5" providerId="ADAL" clId="{928DBC40-7E62-4ED6-B9A2-FA0C5B4DC3BA}" dt="2024-02-27T21:30:20.888" v="8493" actId="1076"/>
          <ac:picMkLst>
            <pc:docMk/>
            <pc:sldMk cId="479175949" sldId="330"/>
            <ac:picMk id="5" creationId="{713073EA-B5EA-7007-6CD4-851558BA190A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6:23:37.455" v="9684" actId="20577"/>
        <pc:sldMkLst>
          <pc:docMk/>
          <pc:sldMk cId="3425004723" sldId="331"/>
        </pc:sldMkLst>
        <pc:spChg chg="mod">
          <ac:chgData name="Michael Dorsey" userId="55fe7d32-ca7a-42b8-bfd4-8c73c44449d5" providerId="ADAL" clId="{928DBC40-7E62-4ED6-B9A2-FA0C5B4DC3BA}" dt="2024-02-27T21:30:39.738" v="8496" actId="20577"/>
          <ac:spMkLst>
            <pc:docMk/>
            <pc:sldMk cId="3425004723" sldId="331"/>
            <ac:spMk id="2" creationId="{4979A160-3FFF-86B4-9024-D2BA90D49917}"/>
          </ac:spMkLst>
        </pc:spChg>
        <pc:spChg chg="mod">
          <ac:chgData name="Michael Dorsey" userId="55fe7d32-ca7a-42b8-bfd4-8c73c44449d5" providerId="ADAL" clId="{928DBC40-7E62-4ED6-B9A2-FA0C5B4DC3BA}" dt="2024-02-28T16:23:37.455" v="9684" actId="20577"/>
          <ac:spMkLst>
            <pc:docMk/>
            <pc:sldMk cId="3425004723" sldId="331"/>
            <ac:spMk id="3" creationId="{C6F8F719-318D-3AEF-EC43-EC6F82736179}"/>
          </ac:spMkLst>
        </pc:spChg>
        <pc:picChg chg="del">
          <ac:chgData name="Michael Dorsey" userId="55fe7d32-ca7a-42b8-bfd4-8c73c44449d5" providerId="ADAL" clId="{928DBC40-7E62-4ED6-B9A2-FA0C5B4DC3BA}" dt="2024-02-27T21:31:12.916" v="8518" actId="478"/>
          <ac:picMkLst>
            <pc:docMk/>
            <pc:sldMk cId="3425004723" sldId="331"/>
            <ac:picMk id="5" creationId="{9D8409A7-6C21-0D88-AA41-F9897AA37764}"/>
          </ac:picMkLst>
        </pc:picChg>
        <pc:picChg chg="add mod">
          <ac:chgData name="Michael Dorsey" userId="55fe7d32-ca7a-42b8-bfd4-8c73c44449d5" providerId="ADAL" clId="{928DBC40-7E62-4ED6-B9A2-FA0C5B4DC3BA}" dt="2024-02-27T21:36:04.965" v="8727" actId="1076"/>
          <ac:picMkLst>
            <pc:docMk/>
            <pc:sldMk cId="3425004723" sldId="331"/>
            <ac:picMk id="6" creationId="{E57E13B9-AFD5-1D1C-0204-87236187E390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6:24:01.729" v="9686" actId="20577"/>
        <pc:sldMkLst>
          <pc:docMk/>
          <pc:sldMk cId="2065424663" sldId="332"/>
        </pc:sldMkLst>
        <pc:spChg chg="mod">
          <ac:chgData name="Michael Dorsey" userId="55fe7d32-ca7a-42b8-bfd4-8c73c44449d5" providerId="ADAL" clId="{928DBC40-7E62-4ED6-B9A2-FA0C5B4DC3BA}" dt="2024-02-27T21:36:20.469" v="8730" actId="20577"/>
          <ac:spMkLst>
            <pc:docMk/>
            <pc:sldMk cId="2065424663" sldId="332"/>
            <ac:spMk id="2" creationId="{222D1D5A-0838-B3F4-D473-B6C25009A520}"/>
          </ac:spMkLst>
        </pc:spChg>
        <pc:spChg chg="mod">
          <ac:chgData name="Michael Dorsey" userId="55fe7d32-ca7a-42b8-bfd4-8c73c44449d5" providerId="ADAL" clId="{928DBC40-7E62-4ED6-B9A2-FA0C5B4DC3BA}" dt="2024-02-28T16:24:01.729" v="9686" actId="20577"/>
          <ac:spMkLst>
            <pc:docMk/>
            <pc:sldMk cId="2065424663" sldId="332"/>
            <ac:spMk id="3" creationId="{FE8C3DF7-C50F-91D0-143D-C9FCA349E4E5}"/>
          </ac:spMkLst>
        </pc:spChg>
        <pc:picChg chg="add mod">
          <ac:chgData name="Michael Dorsey" userId="55fe7d32-ca7a-42b8-bfd4-8c73c44449d5" providerId="ADAL" clId="{928DBC40-7E62-4ED6-B9A2-FA0C5B4DC3BA}" dt="2024-02-27T21:41:59.048" v="9198" actId="14100"/>
          <ac:picMkLst>
            <pc:docMk/>
            <pc:sldMk cId="2065424663" sldId="332"/>
            <ac:picMk id="5" creationId="{41F114F2-FB97-C0A4-9BC2-9A6625F4423A}"/>
          </ac:picMkLst>
        </pc:picChg>
        <pc:picChg chg="del">
          <ac:chgData name="Michael Dorsey" userId="55fe7d32-ca7a-42b8-bfd4-8c73c44449d5" providerId="ADAL" clId="{928DBC40-7E62-4ED6-B9A2-FA0C5B4DC3BA}" dt="2024-02-27T21:36:42.062" v="8731" actId="478"/>
          <ac:picMkLst>
            <pc:docMk/>
            <pc:sldMk cId="2065424663" sldId="332"/>
            <ac:picMk id="6" creationId="{17C36989-773A-FF96-61C9-DEF560E1CFE2}"/>
          </ac:picMkLst>
        </pc:picChg>
      </pc:sldChg>
      <pc:sldChg chg="addSp delSp modSp add mod ord">
        <pc:chgData name="Michael Dorsey" userId="55fe7d32-ca7a-42b8-bfd4-8c73c44449d5" providerId="ADAL" clId="{928DBC40-7E62-4ED6-B9A2-FA0C5B4DC3BA}" dt="2024-02-28T16:38:35.493" v="9884" actId="20577"/>
        <pc:sldMkLst>
          <pc:docMk/>
          <pc:sldMk cId="3068955536" sldId="333"/>
        </pc:sldMkLst>
        <pc:spChg chg="mod">
          <ac:chgData name="Michael Dorsey" userId="55fe7d32-ca7a-42b8-bfd4-8c73c44449d5" providerId="ADAL" clId="{928DBC40-7E62-4ED6-B9A2-FA0C5B4DC3BA}" dt="2024-02-28T16:38:35.493" v="9884" actId="20577"/>
          <ac:spMkLst>
            <pc:docMk/>
            <pc:sldMk cId="3068955536" sldId="333"/>
            <ac:spMk id="2" creationId="{3D41C18C-285B-36DC-E757-2FC3ABC93054}"/>
          </ac:spMkLst>
        </pc:spChg>
        <pc:spChg chg="add del mod">
          <ac:chgData name="Michael Dorsey" userId="55fe7d32-ca7a-42b8-bfd4-8c73c44449d5" providerId="ADAL" clId="{928DBC40-7E62-4ED6-B9A2-FA0C5B4DC3BA}" dt="2024-02-28T16:25:14.454" v="9690" actId="20577"/>
          <ac:spMkLst>
            <pc:docMk/>
            <pc:sldMk cId="3068955536" sldId="333"/>
            <ac:spMk id="3" creationId="{54AFF191-3576-B1B7-4F35-2A14BACCB3F0}"/>
          </ac:spMkLst>
        </pc:spChg>
        <pc:spChg chg="add mod">
          <ac:chgData name="Michael Dorsey" userId="55fe7d32-ca7a-42b8-bfd4-8c73c44449d5" providerId="ADAL" clId="{928DBC40-7E62-4ED6-B9A2-FA0C5B4DC3BA}" dt="2024-02-28T16:27:25.072" v="9694" actId="14861"/>
          <ac:spMkLst>
            <pc:docMk/>
            <pc:sldMk cId="3068955536" sldId="333"/>
            <ac:spMk id="4" creationId="{5F1E6489-71CE-B9A8-D17E-6BF8659A70B5}"/>
          </ac:spMkLst>
        </pc:spChg>
        <pc:picChg chg="del">
          <ac:chgData name="Michael Dorsey" userId="55fe7d32-ca7a-42b8-bfd4-8c73c44449d5" providerId="ADAL" clId="{928DBC40-7E62-4ED6-B9A2-FA0C5B4DC3BA}" dt="2024-02-27T21:42:28.930" v="9200" actId="478"/>
          <ac:picMkLst>
            <pc:docMk/>
            <pc:sldMk cId="3068955536" sldId="333"/>
            <ac:picMk id="5" creationId="{2BE6CC02-85C2-1955-5DCB-E2694089A108}"/>
          </ac:picMkLst>
        </pc:picChg>
        <pc:picChg chg="add del mod">
          <ac:chgData name="Michael Dorsey" userId="55fe7d32-ca7a-42b8-bfd4-8c73c44449d5" providerId="ADAL" clId="{928DBC40-7E62-4ED6-B9A2-FA0C5B4DC3BA}" dt="2024-02-27T21:43:27.705" v="9210" actId="22"/>
          <ac:picMkLst>
            <pc:docMk/>
            <pc:sldMk cId="3068955536" sldId="333"/>
            <ac:picMk id="6" creationId="{BF469BE2-C892-E7B5-C129-30D3B6F52061}"/>
          </ac:picMkLst>
        </pc:picChg>
        <pc:picChg chg="add mod">
          <ac:chgData name="Michael Dorsey" userId="55fe7d32-ca7a-42b8-bfd4-8c73c44449d5" providerId="ADAL" clId="{928DBC40-7E62-4ED6-B9A2-FA0C5B4DC3BA}" dt="2024-02-27T21:44:59.511" v="9331" actId="1076"/>
          <ac:picMkLst>
            <pc:docMk/>
            <pc:sldMk cId="3068955536" sldId="333"/>
            <ac:picMk id="8" creationId="{9F21483B-AD17-CF05-145F-474D78D03A9A}"/>
          </ac:picMkLst>
        </pc:picChg>
      </pc:sldChg>
      <pc:sldChg chg="addSp modSp add mod ord">
        <pc:chgData name="Michael Dorsey" userId="55fe7d32-ca7a-42b8-bfd4-8c73c44449d5" providerId="ADAL" clId="{928DBC40-7E62-4ED6-B9A2-FA0C5B4DC3BA}" dt="2024-02-28T16:38:40.070" v="9886" actId="20577"/>
        <pc:sldMkLst>
          <pc:docMk/>
          <pc:sldMk cId="3710434557" sldId="334"/>
        </pc:sldMkLst>
        <pc:spChg chg="mod">
          <ac:chgData name="Michael Dorsey" userId="55fe7d32-ca7a-42b8-bfd4-8c73c44449d5" providerId="ADAL" clId="{928DBC40-7E62-4ED6-B9A2-FA0C5B4DC3BA}" dt="2024-02-28T16:38:40.070" v="9886" actId="20577"/>
          <ac:spMkLst>
            <pc:docMk/>
            <pc:sldMk cId="3710434557" sldId="334"/>
            <ac:spMk id="2" creationId="{760A04B6-F864-3248-E1FB-275BE2FD4E10}"/>
          </ac:spMkLst>
        </pc:spChg>
        <pc:spChg chg="mod">
          <ac:chgData name="Michael Dorsey" userId="55fe7d32-ca7a-42b8-bfd4-8c73c44449d5" providerId="ADAL" clId="{928DBC40-7E62-4ED6-B9A2-FA0C5B4DC3BA}" dt="2024-02-27T21:46:42.990" v="9530" actId="20577"/>
          <ac:spMkLst>
            <pc:docMk/>
            <pc:sldMk cId="3710434557" sldId="334"/>
            <ac:spMk id="3" creationId="{BC7BBDC1-3BEA-F20E-A02F-E3D8C358D8D1}"/>
          </ac:spMkLst>
        </pc:spChg>
        <pc:spChg chg="add mod">
          <ac:chgData name="Michael Dorsey" userId="55fe7d32-ca7a-42b8-bfd4-8c73c44449d5" providerId="ADAL" clId="{928DBC40-7E62-4ED6-B9A2-FA0C5B4DC3BA}" dt="2024-02-28T16:27:47.707" v="9698" actId="1076"/>
          <ac:spMkLst>
            <pc:docMk/>
            <pc:sldMk cId="3710434557" sldId="334"/>
            <ac:spMk id="4" creationId="{59699393-4A32-2D8E-2A10-0D9E7FDBE6D7}"/>
          </ac:spMkLst>
        </pc:spChg>
        <pc:picChg chg="mod">
          <ac:chgData name="Michael Dorsey" userId="55fe7d32-ca7a-42b8-bfd4-8c73c44449d5" providerId="ADAL" clId="{928DBC40-7E62-4ED6-B9A2-FA0C5B4DC3BA}" dt="2024-02-28T16:27:39.758" v="9697" actId="1076"/>
          <ac:picMkLst>
            <pc:docMk/>
            <pc:sldMk cId="3710434557" sldId="334"/>
            <ac:picMk id="8" creationId="{85609326-870E-D299-06C4-12A067402B98}"/>
          </ac:picMkLst>
        </pc:picChg>
      </pc:sldChg>
      <pc:sldChg chg="addSp modSp add mod ord">
        <pc:chgData name="Michael Dorsey" userId="55fe7d32-ca7a-42b8-bfd4-8c73c44449d5" providerId="ADAL" clId="{928DBC40-7E62-4ED6-B9A2-FA0C5B4DC3BA}" dt="2024-02-28T16:38:43.753" v="9888" actId="20577"/>
        <pc:sldMkLst>
          <pc:docMk/>
          <pc:sldMk cId="1564715875" sldId="335"/>
        </pc:sldMkLst>
        <pc:spChg chg="mod">
          <ac:chgData name="Michael Dorsey" userId="55fe7d32-ca7a-42b8-bfd4-8c73c44449d5" providerId="ADAL" clId="{928DBC40-7E62-4ED6-B9A2-FA0C5B4DC3BA}" dt="2024-02-28T16:38:43.753" v="9888" actId="20577"/>
          <ac:spMkLst>
            <pc:docMk/>
            <pc:sldMk cId="1564715875" sldId="335"/>
            <ac:spMk id="2" creationId="{FFECE20C-DEE0-4800-77F4-26276D959505}"/>
          </ac:spMkLst>
        </pc:spChg>
        <pc:spChg chg="mod">
          <ac:chgData name="Michael Dorsey" userId="55fe7d32-ca7a-42b8-bfd4-8c73c44449d5" providerId="ADAL" clId="{928DBC40-7E62-4ED6-B9A2-FA0C5B4DC3BA}" dt="2024-02-27T21:47:50.459" v="9635" actId="20577"/>
          <ac:spMkLst>
            <pc:docMk/>
            <pc:sldMk cId="1564715875" sldId="335"/>
            <ac:spMk id="3" creationId="{3E03AEBD-9FD5-A130-7E87-E429B5EE3EA7}"/>
          </ac:spMkLst>
        </pc:spChg>
        <pc:spChg chg="add mod">
          <ac:chgData name="Michael Dorsey" userId="55fe7d32-ca7a-42b8-bfd4-8c73c44449d5" providerId="ADAL" clId="{928DBC40-7E62-4ED6-B9A2-FA0C5B4DC3BA}" dt="2024-02-28T16:27:57.148" v="9701" actId="14100"/>
          <ac:spMkLst>
            <pc:docMk/>
            <pc:sldMk cId="1564715875" sldId="335"/>
            <ac:spMk id="4" creationId="{696813C3-0008-3E1D-1162-F9630173AC1D}"/>
          </ac:spMkLst>
        </pc:spChg>
      </pc:sldChg>
      <pc:sldChg chg="addSp delSp modSp new mod">
        <pc:chgData name="Michael Dorsey" userId="55fe7d32-ca7a-42b8-bfd4-8c73c44449d5" providerId="ADAL" clId="{928DBC40-7E62-4ED6-B9A2-FA0C5B4DC3BA}" dt="2024-02-28T17:42:42.087" v="12132" actId="14100"/>
        <pc:sldMkLst>
          <pc:docMk/>
          <pc:sldMk cId="1524443388" sldId="336"/>
        </pc:sldMkLst>
        <pc:spChg chg="mod">
          <ac:chgData name="Michael Dorsey" userId="55fe7d32-ca7a-42b8-bfd4-8c73c44449d5" providerId="ADAL" clId="{928DBC40-7E62-4ED6-B9A2-FA0C5B4DC3BA}" dt="2024-02-28T17:05:46.499" v="10518" actId="20577"/>
          <ac:spMkLst>
            <pc:docMk/>
            <pc:sldMk cId="1524443388" sldId="336"/>
            <ac:spMk id="2" creationId="{EBF2D8C8-70BD-182B-C057-8626566158F4}"/>
          </ac:spMkLst>
        </pc:spChg>
        <pc:spChg chg="mod">
          <ac:chgData name="Michael Dorsey" userId="55fe7d32-ca7a-42b8-bfd4-8c73c44449d5" providerId="ADAL" clId="{928DBC40-7E62-4ED6-B9A2-FA0C5B4DC3BA}" dt="2024-02-28T17:42:42.087" v="12132" actId="14100"/>
          <ac:spMkLst>
            <pc:docMk/>
            <pc:sldMk cId="1524443388" sldId="336"/>
            <ac:spMk id="3" creationId="{FED4A45E-3400-CF6E-7DAC-9B4686163C0D}"/>
          </ac:spMkLst>
        </pc:spChg>
        <pc:picChg chg="add del mod">
          <ac:chgData name="Michael Dorsey" userId="55fe7d32-ca7a-42b8-bfd4-8c73c44449d5" providerId="ADAL" clId="{928DBC40-7E62-4ED6-B9A2-FA0C5B4DC3BA}" dt="2024-02-28T17:12:35.762" v="11080" actId="478"/>
          <ac:picMkLst>
            <pc:docMk/>
            <pc:sldMk cId="1524443388" sldId="336"/>
            <ac:picMk id="5" creationId="{BC6698C9-3051-A88C-2458-680CD4DD8F68}"/>
          </ac:picMkLst>
        </pc:picChg>
        <pc:picChg chg="add del mod">
          <ac:chgData name="Michael Dorsey" userId="55fe7d32-ca7a-42b8-bfd4-8c73c44449d5" providerId="ADAL" clId="{928DBC40-7E62-4ED6-B9A2-FA0C5B4DC3BA}" dt="2024-02-28T17:14:30.668" v="11098" actId="478"/>
          <ac:picMkLst>
            <pc:docMk/>
            <pc:sldMk cId="1524443388" sldId="336"/>
            <ac:picMk id="7" creationId="{2D181614-E298-D23B-E7CB-E9592CBB0DCA}"/>
          </ac:picMkLst>
        </pc:picChg>
        <pc:picChg chg="add mod">
          <ac:chgData name="Michael Dorsey" userId="55fe7d32-ca7a-42b8-bfd4-8c73c44449d5" providerId="ADAL" clId="{928DBC40-7E62-4ED6-B9A2-FA0C5B4DC3BA}" dt="2024-02-28T17:42:38.243" v="12131" actId="1076"/>
          <ac:picMkLst>
            <pc:docMk/>
            <pc:sldMk cId="1524443388" sldId="336"/>
            <ac:picMk id="8" creationId="{BA6FE3EC-164A-86BF-5FEF-8116C5D28526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7:28:44.444" v="11633" actId="20577"/>
        <pc:sldMkLst>
          <pc:docMk/>
          <pc:sldMk cId="209707922" sldId="337"/>
        </pc:sldMkLst>
        <pc:spChg chg="mod">
          <ac:chgData name="Michael Dorsey" userId="55fe7d32-ca7a-42b8-bfd4-8c73c44449d5" providerId="ADAL" clId="{928DBC40-7E62-4ED6-B9A2-FA0C5B4DC3BA}" dt="2024-02-28T17:28:44.444" v="11633" actId="20577"/>
          <ac:spMkLst>
            <pc:docMk/>
            <pc:sldMk cId="209707922" sldId="337"/>
            <ac:spMk id="2" creationId="{2FB941CC-2598-F51D-DAB9-37DDA63656CE}"/>
          </ac:spMkLst>
        </pc:spChg>
        <pc:spChg chg="del mod">
          <ac:chgData name="Michael Dorsey" userId="55fe7d32-ca7a-42b8-bfd4-8c73c44449d5" providerId="ADAL" clId="{928DBC40-7E62-4ED6-B9A2-FA0C5B4DC3BA}" dt="2024-02-28T17:14:45.216" v="11101" actId="478"/>
          <ac:spMkLst>
            <pc:docMk/>
            <pc:sldMk cId="209707922" sldId="337"/>
            <ac:spMk id="3" creationId="{11094F42-3877-CB2F-3022-D14C004B4949}"/>
          </ac:spMkLst>
        </pc:spChg>
        <pc:spChg chg="add del mod">
          <ac:chgData name="Michael Dorsey" userId="55fe7d32-ca7a-42b8-bfd4-8c73c44449d5" providerId="ADAL" clId="{928DBC40-7E62-4ED6-B9A2-FA0C5B4DC3BA}" dt="2024-02-28T17:14:46.905" v="11102" actId="478"/>
          <ac:spMkLst>
            <pc:docMk/>
            <pc:sldMk cId="209707922" sldId="337"/>
            <ac:spMk id="5" creationId="{9432AFE9-65C3-EE75-8965-434FB9729062}"/>
          </ac:spMkLst>
        </pc:spChg>
        <pc:picChg chg="mod">
          <ac:chgData name="Michael Dorsey" userId="55fe7d32-ca7a-42b8-bfd4-8c73c44449d5" providerId="ADAL" clId="{928DBC40-7E62-4ED6-B9A2-FA0C5B4DC3BA}" dt="2024-02-28T17:26:05.967" v="11552" actId="14100"/>
          <ac:picMkLst>
            <pc:docMk/>
            <pc:sldMk cId="209707922" sldId="337"/>
            <ac:picMk id="7" creationId="{139148C7-BD86-301D-783B-611869D2B81B}"/>
          </ac:picMkLst>
        </pc:picChg>
        <pc:picChg chg="add del mod">
          <ac:chgData name="Michael Dorsey" userId="55fe7d32-ca7a-42b8-bfd4-8c73c44449d5" providerId="ADAL" clId="{928DBC40-7E62-4ED6-B9A2-FA0C5B4DC3BA}" dt="2024-02-28T17:15:37.172" v="11111" actId="478"/>
          <ac:picMkLst>
            <pc:docMk/>
            <pc:sldMk cId="209707922" sldId="337"/>
            <ac:picMk id="8" creationId="{C79A5E50-0633-54C7-B49E-660528792BC7}"/>
          </ac:picMkLst>
        </pc:picChg>
        <pc:picChg chg="add mod">
          <ac:chgData name="Michael Dorsey" userId="55fe7d32-ca7a-42b8-bfd4-8c73c44449d5" providerId="ADAL" clId="{928DBC40-7E62-4ED6-B9A2-FA0C5B4DC3BA}" dt="2024-02-28T17:25:59.362" v="11549" actId="14100"/>
          <ac:picMkLst>
            <pc:docMk/>
            <pc:sldMk cId="209707922" sldId="337"/>
            <ac:picMk id="9" creationId="{34535FDC-E973-1F56-9063-BCB33F4C2FF5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7:28:21.175" v="11611" actId="20577"/>
        <pc:sldMkLst>
          <pc:docMk/>
          <pc:sldMk cId="2225422979" sldId="338"/>
        </pc:sldMkLst>
        <pc:spChg chg="mod">
          <ac:chgData name="Michael Dorsey" userId="55fe7d32-ca7a-42b8-bfd4-8c73c44449d5" providerId="ADAL" clId="{928DBC40-7E62-4ED6-B9A2-FA0C5B4DC3BA}" dt="2024-02-28T17:28:21.175" v="11611" actId="20577"/>
          <ac:spMkLst>
            <pc:docMk/>
            <pc:sldMk cId="2225422979" sldId="338"/>
            <ac:spMk id="2" creationId="{E3A6634D-11F5-005E-289E-13F7B3A0640E}"/>
          </ac:spMkLst>
        </pc:spChg>
        <pc:picChg chg="add mod">
          <ac:chgData name="Michael Dorsey" userId="55fe7d32-ca7a-42b8-bfd4-8c73c44449d5" providerId="ADAL" clId="{928DBC40-7E62-4ED6-B9A2-FA0C5B4DC3BA}" dt="2024-02-28T17:27:54.482" v="11570" actId="1076"/>
          <ac:picMkLst>
            <pc:docMk/>
            <pc:sldMk cId="2225422979" sldId="338"/>
            <ac:picMk id="4" creationId="{720365FF-2EC1-6E66-B3A4-62B3220E3F66}"/>
          </ac:picMkLst>
        </pc:picChg>
        <pc:picChg chg="del">
          <ac:chgData name="Michael Dorsey" userId="55fe7d32-ca7a-42b8-bfd4-8c73c44449d5" providerId="ADAL" clId="{928DBC40-7E62-4ED6-B9A2-FA0C5B4DC3BA}" dt="2024-02-28T17:15:49.155" v="11117" actId="478"/>
          <ac:picMkLst>
            <pc:docMk/>
            <pc:sldMk cId="2225422979" sldId="338"/>
            <ac:picMk id="7" creationId="{816FB65A-5262-7EAF-F45C-8BDCCD5A1C11}"/>
          </ac:picMkLst>
        </pc:picChg>
        <pc:picChg chg="del mod">
          <ac:chgData name="Michael Dorsey" userId="55fe7d32-ca7a-42b8-bfd4-8c73c44449d5" providerId="ADAL" clId="{928DBC40-7E62-4ED6-B9A2-FA0C5B4DC3BA}" dt="2024-02-28T17:26:13.085" v="11553" actId="478"/>
          <ac:picMkLst>
            <pc:docMk/>
            <pc:sldMk cId="2225422979" sldId="338"/>
            <ac:picMk id="8" creationId="{AB4325D9-5F61-1F61-DB4C-B0451180A43F}"/>
          </ac:picMkLst>
        </pc:picChg>
      </pc:sldChg>
      <pc:sldChg chg="addSp delSp modSp new del mod">
        <pc:chgData name="Michael Dorsey" userId="55fe7d32-ca7a-42b8-bfd4-8c73c44449d5" providerId="ADAL" clId="{928DBC40-7E62-4ED6-B9A2-FA0C5B4DC3BA}" dt="2024-02-28T17:42:48.667" v="12133" actId="47"/>
        <pc:sldMkLst>
          <pc:docMk/>
          <pc:sldMk cId="1788818163" sldId="339"/>
        </pc:sldMkLst>
        <pc:spChg chg="mod">
          <ac:chgData name="Michael Dorsey" userId="55fe7d32-ca7a-42b8-bfd4-8c73c44449d5" providerId="ADAL" clId="{928DBC40-7E62-4ED6-B9A2-FA0C5B4DC3BA}" dt="2024-02-28T17:17:34.190" v="11147" actId="20577"/>
          <ac:spMkLst>
            <pc:docMk/>
            <pc:sldMk cId="1788818163" sldId="339"/>
            <ac:spMk id="2" creationId="{5764111F-BE72-ECB1-0B49-C7FAD6E0945C}"/>
          </ac:spMkLst>
        </pc:spChg>
        <pc:spChg chg="del">
          <ac:chgData name="Michael Dorsey" userId="55fe7d32-ca7a-42b8-bfd4-8c73c44449d5" providerId="ADAL" clId="{928DBC40-7E62-4ED6-B9A2-FA0C5B4DC3BA}" dt="2024-02-28T17:17:45.493" v="11148" actId="478"/>
          <ac:spMkLst>
            <pc:docMk/>
            <pc:sldMk cId="1788818163" sldId="339"/>
            <ac:spMk id="3" creationId="{D6E1E9C0-337E-AC26-27D9-6CD9E808F784}"/>
          </ac:spMkLst>
        </pc:spChg>
        <pc:picChg chg="add mod">
          <ac:chgData name="Michael Dorsey" userId="55fe7d32-ca7a-42b8-bfd4-8c73c44449d5" providerId="ADAL" clId="{928DBC40-7E62-4ED6-B9A2-FA0C5B4DC3BA}" dt="2024-02-28T17:17:57.123" v="11153" actId="1076"/>
          <ac:picMkLst>
            <pc:docMk/>
            <pc:sldMk cId="1788818163" sldId="339"/>
            <ac:picMk id="5" creationId="{E1F23771-62A1-AD60-8F53-1800708DC8B6}"/>
          </ac:picMkLst>
        </pc:picChg>
      </pc:sldChg>
      <pc:sldChg chg="addSp delSp modSp new mod">
        <pc:chgData name="Michael Dorsey" userId="55fe7d32-ca7a-42b8-bfd4-8c73c44449d5" providerId="ADAL" clId="{928DBC40-7E62-4ED6-B9A2-FA0C5B4DC3BA}" dt="2024-02-28T17:43:14.893" v="12150" actId="20577"/>
        <pc:sldMkLst>
          <pc:docMk/>
          <pc:sldMk cId="708322131" sldId="340"/>
        </pc:sldMkLst>
        <pc:spChg chg="mod">
          <ac:chgData name="Michael Dorsey" userId="55fe7d32-ca7a-42b8-bfd4-8c73c44449d5" providerId="ADAL" clId="{928DBC40-7E62-4ED6-B9A2-FA0C5B4DC3BA}" dt="2024-02-28T17:18:21.332" v="11163" actId="20577"/>
          <ac:spMkLst>
            <pc:docMk/>
            <pc:sldMk cId="708322131" sldId="340"/>
            <ac:spMk id="2" creationId="{7A7CDC59-6A40-1038-72F2-7CC106CC54B8}"/>
          </ac:spMkLst>
        </pc:spChg>
        <pc:spChg chg="del">
          <ac:chgData name="Michael Dorsey" userId="55fe7d32-ca7a-42b8-bfd4-8c73c44449d5" providerId="ADAL" clId="{928DBC40-7E62-4ED6-B9A2-FA0C5B4DC3BA}" dt="2024-02-28T17:18:47.768" v="11164" actId="3680"/>
          <ac:spMkLst>
            <pc:docMk/>
            <pc:sldMk cId="708322131" sldId="340"/>
            <ac:spMk id="3" creationId="{39E7C0CB-2D37-9637-6131-DF3B21BAC8F9}"/>
          </ac:spMkLst>
        </pc:spChg>
        <pc:graphicFrameChg chg="add mod ord modGraphic">
          <ac:chgData name="Michael Dorsey" userId="55fe7d32-ca7a-42b8-bfd4-8c73c44449d5" providerId="ADAL" clId="{928DBC40-7E62-4ED6-B9A2-FA0C5B4DC3BA}" dt="2024-02-28T17:43:14.893" v="12150" actId="20577"/>
          <ac:graphicFrameMkLst>
            <pc:docMk/>
            <pc:sldMk cId="708322131" sldId="340"/>
            <ac:graphicFrameMk id="4" creationId="{97810EB2-7D75-9004-A84F-9270D1B9368A}"/>
          </ac:graphicFrameMkLst>
        </pc:graphicFrameChg>
      </pc:sldChg>
      <pc:sldChg chg="addSp delSp modSp add mod">
        <pc:chgData name="Michael Dorsey" userId="55fe7d32-ca7a-42b8-bfd4-8c73c44449d5" providerId="ADAL" clId="{928DBC40-7E62-4ED6-B9A2-FA0C5B4DC3BA}" dt="2024-02-28T17:28:28.488" v="11623" actId="20577"/>
        <pc:sldMkLst>
          <pc:docMk/>
          <pc:sldMk cId="1559439579" sldId="341"/>
        </pc:sldMkLst>
        <pc:spChg chg="mod">
          <ac:chgData name="Michael Dorsey" userId="55fe7d32-ca7a-42b8-bfd4-8c73c44449d5" providerId="ADAL" clId="{928DBC40-7E62-4ED6-B9A2-FA0C5B4DC3BA}" dt="2024-02-28T17:28:28.488" v="11623" actId="20577"/>
          <ac:spMkLst>
            <pc:docMk/>
            <pc:sldMk cId="1559439579" sldId="341"/>
            <ac:spMk id="2" creationId="{0E1A7634-66C3-8C65-6D3F-3F2738315057}"/>
          </ac:spMkLst>
        </pc:spChg>
        <pc:picChg chg="del">
          <ac:chgData name="Michael Dorsey" userId="55fe7d32-ca7a-42b8-bfd4-8c73c44449d5" providerId="ADAL" clId="{928DBC40-7E62-4ED6-B9A2-FA0C5B4DC3BA}" dt="2024-02-28T17:27:24.390" v="11561" actId="478"/>
          <ac:picMkLst>
            <pc:docMk/>
            <pc:sldMk cId="1559439579" sldId="341"/>
            <ac:picMk id="4" creationId="{DAA6A83C-3063-38C2-721C-FE09E69E8CD1}"/>
          </ac:picMkLst>
        </pc:picChg>
        <pc:picChg chg="add mod">
          <ac:chgData name="Michael Dorsey" userId="55fe7d32-ca7a-42b8-bfd4-8c73c44449d5" providerId="ADAL" clId="{928DBC40-7E62-4ED6-B9A2-FA0C5B4DC3BA}" dt="2024-02-28T17:27:47.386" v="11568" actId="1035"/>
          <ac:picMkLst>
            <pc:docMk/>
            <pc:sldMk cId="1559439579" sldId="341"/>
            <ac:picMk id="5" creationId="{3981DF8E-9860-9C87-DCD3-95CC53D38C0D}"/>
          </ac:picMkLst>
        </pc:picChg>
      </pc:sldChg>
    </pc:docChg>
  </pc:docChgLst>
  <pc:docChgLst>
    <pc:chgData name="Michael Dorsey" userId="55fe7d32-ca7a-42b8-bfd4-8c73c44449d5" providerId="ADAL" clId="{09926585-2362-497C-969F-C448A41178CD}"/>
    <pc:docChg chg="custSel addSld delSld modSld sldOrd">
      <pc:chgData name="Michael Dorsey" userId="55fe7d32-ca7a-42b8-bfd4-8c73c44449d5" providerId="ADAL" clId="{09926585-2362-497C-969F-C448A41178CD}" dt="2024-01-08T22:19:32.943" v="2184" actId="20577"/>
      <pc:docMkLst>
        <pc:docMk/>
      </pc:docMkLst>
      <pc:sldChg chg="modSp mod ord">
        <pc:chgData name="Michael Dorsey" userId="55fe7d32-ca7a-42b8-bfd4-8c73c44449d5" providerId="ADAL" clId="{09926585-2362-497C-969F-C448A41178CD}" dt="2024-01-08T20:00:41.920" v="594"/>
        <pc:sldMkLst>
          <pc:docMk/>
          <pc:sldMk cId="1371528175" sldId="25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9926585-2362-497C-969F-C448A41178CD}" dt="2024-01-08T20:00:41.920" v="594"/>
        <pc:sldMkLst>
          <pc:docMk/>
          <pc:sldMk cId="2081694413" sldId="25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3" creationId="{4EFB0C34-B6DA-4CB0-79B3-A7261CB76821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965137723" sldId="25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3" creationId="{1F61DB92-F308-A8B0-5D8B-421D6C85F2B0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2776784982" sldId="25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776784982" sldId="259"/>
            <ac:spMk id="2" creationId="{D76F9244-E73B-C463-B4C7-D4331B7DAF93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316934261" sldId="26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3" creationId="{D5F95B6D-6AF2-97CD-DBF1-A3025A013E9B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609497783" sldId="261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3" creationId="{FA5BDAFE-3C4E-7179-A763-47166E1D5802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347610375" sldId="262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3" creationId="{995A4C26-F698-BD1F-3348-648B4E627B14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4258382763" sldId="263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3" creationId="{97F246F9-339F-AA8E-2821-5EE0D50E0CAF}"/>
          </ac:spMkLst>
        </pc:spChg>
      </pc:sldChg>
      <pc:sldChg chg="modSp mod">
        <pc:chgData name="Michael Dorsey" userId="55fe7d32-ca7a-42b8-bfd4-8c73c44449d5" providerId="ADAL" clId="{09926585-2362-497C-969F-C448A41178CD}" dt="2024-01-08T21:34:39.949" v="59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09926585-2362-497C-969F-C448A41178CD}" dt="2024-01-08T21:34:39.949" v="59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add mod modNotesTx">
        <pc:chgData name="Michael Dorsey" userId="55fe7d32-ca7a-42b8-bfd4-8c73c44449d5" providerId="ADAL" clId="{09926585-2362-497C-969F-C448A41178CD}" dt="2024-01-08T22:06:06.232" v="2116" actId="20577"/>
        <pc:sldMkLst>
          <pc:docMk/>
          <pc:sldMk cId="1803096863" sldId="265"/>
        </pc:sldMkLst>
        <pc:spChg chg="mod">
          <ac:chgData name="Michael Dorsey" userId="55fe7d32-ca7a-42b8-bfd4-8c73c44449d5" providerId="ADAL" clId="{09926585-2362-497C-969F-C448A41178CD}" dt="2024-01-08T22:06:06.232" v="2116" actId="20577"/>
          <ac:spMkLst>
            <pc:docMk/>
            <pc:sldMk cId="1803096863" sldId="265"/>
            <ac:spMk id="2" creationId="{612F5BA2-3756-2BCF-59F5-7B7FFE0B56E8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03096863" sldId="265"/>
            <ac:spMk id="3" creationId="{E5ED4153-BB44-F01C-E71D-2035A28B2946}"/>
          </ac:spMkLst>
        </pc:spChg>
      </pc:sldChg>
      <pc:sldChg chg="del">
        <pc:chgData name="Michael Dorsey" userId="55fe7d32-ca7a-42b8-bfd4-8c73c44449d5" providerId="ADAL" clId="{09926585-2362-497C-969F-C448A41178CD}" dt="2024-01-08T19:54:12.850" v="141" actId="47"/>
        <pc:sldMkLst>
          <pc:docMk/>
          <pc:sldMk cId="2980988235" sldId="265"/>
        </pc:sldMkLst>
      </pc:sldChg>
      <pc:sldChg chg="modSp mod modNotesTx">
        <pc:chgData name="Michael Dorsey" userId="55fe7d32-ca7a-42b8-bfd4-8c73c44449d5" providerId="ADAL" clId="{09926585-2362-497C-969F-C448A41178CD}" dt="2024-01-08T22:12:51.200" v="21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803473385" sldId="266"/>
            <ac:spMk id="2" creationId="{83FCAF61-65B8-2D5C-0CB6-9673610B9494}"/>
          </ac:spMkLst>
        </pc:spChg>
        <pc:spChg chg="mod">
          <ac:chgData name="Michael Dorsey" userId="55fe7d32-ca7a-42b8-bfd4-8c73c44449d5" providerId="ADAL" clId="{09926585-2362-497C-969F-C448A41178CD}" dt="2024-01-08T22:12:51.200" v="21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09926585-2362-497C-969F-C448A41178CD}" dt="2024-01-08T21:40:55.981" v="1076" actId="20577"/>
        <pc:sldMkLst>
          <pc:docMk/>
          <pc:sldMk cId="1484281828" sldId="26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484281828" sldId="267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08T21:40:55.981" v="1076" actId="20577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09926585-2362-497C-969F-C448A41178CD}" dt="2024-01-08T22:18:57.885" v="2182" actId="20577"/>
        <pc:sldMkLst>
          <pc:docMk/>
          <pc:sldMk cId="57267345" sldId="26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7267345" sldId="268"/>
            <ac:spMk id="2" creationId="{B662403F-FD0F-BF76-5EBC-D4DD88C08756}"/>
          </ac:spMkLst>
        </pc:spChg>
        <pc:spChg chg="mod">
          <ac:chgData name="Michael Dorsey" userId="55fe7d32-ca7a-42b8-bfd4-8c73c44449d5" providerId="ADAL" clId="{09926585-2362-497C-969F-C448A41178CD}" dt="2024-01-08T22:18:57.885" v="2182" actId="20577"/>
          <ac:spMkLst>
            <pc:docMk/>
            <pc:sldMk cId="57267345" sldId="268"/>
            <ac:spMk id="3" creationId="{AA873B9E-A00E-08B9-AFB7-FC33E5A05E35}"/>
          </ac:spMkLst>
        </pc:spChg>
      </pc:sldChg>
      <pc:sldChg chg="modSp mod">
        <pc:chgData name="Michael Dorsey" userId="55fe7d32-ca7a-42b8-bfd4-8c73c44449d5" providerId="ADAL" clId="{09926585-2362-497C-969F-C448A41178CD}" dt="2024-01-08T22:19:32.943" v="2184" actId="20577"/>
        <pc:sldMkLst>
          <pc:docMk/>
          <pc:sldMk cId="505512580" sldId="26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05512580" sldId="269"/>
            <ac:spMk id="2" creationId="{5DACB43C-51D4-DB7E-AFB1-526ECE401C74}"/>
          </ac:spMkLst>
        </pc:spChg>
        <pc:spChg chg="mod">
          <ac:chgData name="Michael Dorsey" userId="55fe7d32-ca7a-42b8-bfd4-8c73c44449d5" providerId="ADAL" clId="{09926585-2362-497C-969F-C448A41178CD}" dt="2024-01-08T22:19:32.943" v="2184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">
        <pc:chgData name="Michael Dorsey" userId="55fe7d32-ca7a-42b8-bfd4-8c73c44449d5" providerId="ADAL" clId="{09926585-2362-497C-969F-C448A41178CD}" dt="2024-01-08T22:14:28.991" v="2144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385524362" sldId="270"/>
            <ac:spMk id="2" creationId="{EF3EFB43-D214-E129-7E08-80049D979646}"/>
          </ac:spMkLst>
        </pc:spChg>
        <pc:spChg chg="mod">
          <ac:chgData name="Michael Dorsey" userId="55fe7d32-ca7a-42b8-bfd4-8c73c44449d5" providerId="ADAL" clId="{09926585-2362-497C-969F-C448A41178CD}" dt="2024-01-08T22:14:28.991" v="2144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modSp add mod">
        <pc:chgData name="Michael Dorsey" userId="55fe7d32-ca7a-42b8-bfd4-8c73c44449d5" providerId="ADAL" clId="{09926585-2362-497C-969F-C448A41178CD}" dt="2024-01-08T22:15:32.543" v="2178" actId="20577"/>
        <pc:sldMkLst>
          <pc:docMk/>
          <pc:sldMk cId="3897598743" sldId="271"/>
        </pc:sldMkLst>
        <pc:spChg chg="mod">
          <ac:chgData name="Michael Dorsey" userId="55fe7d32-ca7a-42b8-bfd4-8c73c44449d5" providerId="ADAL" clId="{09926585-2362-497C-969F-C448A41178CD}" dt="2024-01-08T22:15:32.543" v="2178" actId="20577"/>
          <ac:spMkLst>
            <pc:docMk/>
            <pc:sldMk cId="3897598743" sldId="271"/>
            <ac:spMk id="3" creationId="{5BEF766E-E389-3D61-CD4E-5C10DAB5FDB3}"/>
          </ac:spMkLst>
        </pc:spChg>
      </pc:sldChg>
      <pc:sldChg chg="delSp modSp new mod">
        <pc:chgData name="Michael Dorsey" userId="55fe7d32-ca7a-42b8-bfd4-8c73c44449d5" providerId="ADAL" clId="{09926585-2362-497C-969F-C448A41178CD}" dt="2024-01-08T22:14:33.867" v="2145" actId="478"/>
        <pc:sldMkLst>
          <pc:docMk/>
          <pc:sldMk cId="852342354" sldId="272"/>
        </pc:sldMkLst>
        <pc:spChg chg="mod">
          <ac:chgData name="Michael Dorsey" userId="55fe7d32-ca7a-42b8-bfd4-8c73c44449d5" providerId="ADAL" clId="{09926585-2362-497C-969F-C448A41178CD}" dt="2024-01-08T22:14:22.909" v="2130" actId="122"/>
          <ac:spMkLst>
            <pc:docMk/>
            <pc:sldMk cId="852342354" sldId="272"/>
            <ac:spMk id="2" creationId="{4E10DC51-25F3-856D-3382-0AD4CE7261E4}"/>
          </ac:spMkLst>
        </pc:spChg>
        <pc:spChg chg="del">
          <ac:chgData name="Michael Dorsey" userId="55fe7d32-ca7a-42b8-bfd4-8c73c44449d5" providerId="ADAL" clId="{09926585-2362-497C-969F-C448A41178CD}" dt="2024-01-08T22:14:33.867" v="2145" actId="478"/>
          <ac:spMkLst>
            <pc:docMk/>
            <pc:sldMk cId="852342354" sldId="272"/>
            <ac:spMk id="3" creationId="{B5D5F280-3CA9-C54D-F08C-945C7CD7A545}"/>
          </ac:spMkLst>
        </pc:spChg>
      </pc:sldChg>
    </pc:docChg>
  </pc:docChgLst>
  <pc:docChgLst>
    <pc:chgData name="Michael Dorsey" userId="55fe7d32-ca7a-42b8-bfd4-8c73c44449d5" providerId="ADAL" clId="{1A6C702F-D131-4AAE-B27A-56684502975A}"/>
    <pc:docChg chg="undo custSel addSld delSld modSld sldOrd">
      <pc:chgData name="Michael Dorsey" userId="55fe7d32-ca7a-42b8-bfd4-8c73c44449d5" providerId="ADAL" clId="{1A6C702F-D131-4AAE-B27A-56684502975A}" dt="2024-01-29T19:52:15.516" v="3159" actId="1037"/>
      <pc:docMkLst>
        <pc:docMk/>
      </pc:docMkLst>
      <pc:sldChg chg="modSp mod">
        <pc:chgData name="Michael Dorsey" userId="55fe7d32-ca7a-42b8-bfd4-8c73c44449d5" providerId="ADAL" clId="{1A6C702F-D131-4AAE-B27A-56684502975A}" dt="2024-01-29T17:00:42.530" v="310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A6C702F-D131-4AAE-B27A-56684502975A}" dt="2024-01-29T17:00:42.530" v="310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1A6C702F-D131-4AAE-B27A-56684502975A}" dt="2024-01-27T19:01:55.270" v="172" actId="20577"/>
        <pc:sldMkLst>
          <pc:docMk/>
          <pc:sldMk cId="819174895" sldId="274"/>
        </pc:sldMkLst>
        <pc:spChg chg="mod">
          <ac:chgData name="Michael Dorsey" userId="55fe7d32-ca7a-42b8-bfd4-8c73c44449d5" providerId="ADAL" clId="{1A6C702F-D131-4AAE-B27A-56684502975A}" dt="2024-01-27T19:01:48.826" v="130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1A6C702F-D131-4AAE-B27A-56684502975A}" dt="2024-01-27T19:01:55.270" v="172" actId="2057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1A6C702F-D131-4AAE-B27A-56684502975A}" dt="2024-01-27T19:01:39.621" v="128"/>
        <pc:sldMkLst>
          <pc:docMk/>
          <pc:sldMk cId="3783743299" sldId="275"/>
        </pc:sldMkLst>
        <pc:spChg chg="mod">
          <ac:chgData name="Michael Dorsey" userId="55fe7d32-ca7a-42b8-bfd4-8c73c44449d5" providerId="ADAL" clId="{1A6C702F-D131-4AAE-B27A-56684502975A}" dt="2024-01-27T19:01:39.621" v="128"/>
          <ac:spMkLst>
            <pc:docMk/>
            <pc:sldMk cId="3783743299" sldId="275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A6C702F-D131-4AAE-B27A-56684502975A}" dt="2024-01-14T16:12:30.842" v="0" actId="47"/>
        <pc:sldMkLst>
          <pc:docMk/>
          <pc:sldMk cId="2108351888" sldId="276"/>
        </pc:sldMkLst>
      </pc:sldChg>
      <pc:sldChg chg="del">
        <pc:chgData name="Michael Dorsey" userId="55fe7d32-ca7a-42b8-bfd4-8c73c44449d5" providerId="ADAL" clId="{1A6C702F-D131-4AAE-B27A-56684502975A}" dt="2024-01-14T16:12:31.431" v="1" actId="47"/>
        <pc:sldMkLst>
          <pc:docMk/>
          <pc:sldMk cId="2753327698" sldId="277"/>
        </pc:sldMkLst>
      </pc:sldChg>
      <pc:sldChg chg="del">
        <pc:chgData name="Michael Dorsey" userId="55fe7d32-ca7a-42b8-bfd4-8c73c44449d5" providerId="ADAL" clId="{1A6C702F-D131-4AAE-B27A-56684502975A}" dt="2024-01-14T16:12:31.931" v="2" actId="47"/>
        <pc:sldMkLst>
          <pc:docMk/>
          <pc:sldMk cId="3404641065" sldId="278"/>
        </pc:sldMkLst>
      </pc:sldChg>
      <pc:sldChg chg="del">
        <pc:chgData name="Michael Dorsey" userId="55fe7d32-ca7a-42b8-bfd4-8c73c44449d5" providerId="ADAL" clId="{1A6C702F-D131-4AAE-B27A-56684502975A}" dt="2024-01-14T16:12:32.425" v="3" actId="47"/>
        <pc:sldMkLst>
          <pc:docMk/>
          <pc:sldMk cId="2072018164" sldId="279"/>
        </pc:sldMkLst>
      </pc:sldChg>
      <pc:sldChg chg="del">
        <pc:chgData name="Michael Dorsey" userId="55fe7d32-ca7a-42b8-bfd4-8c73c44449d5" providerId="ADAL" clId="{1A6C702F-D131-4AAE-B27A-56684502975A}" dt="2024-01-14T16:12:32.940" v="4" actId="47"/>
        <pc:sldMkLst>
          <pc:docMk/>
          <pc:sldMk cId="2171248450" sldId="280"/>
        </pc:sldMkLst>
      </pc:sldChg>
      <pc:sldChg chg="del">
        <pc:chgData name="Michael Dorsey" userId="55fe7d32-ca7a-42b8-bfd4-8c73c44449d5" providerId="ADAL" clId="{1A6C702F-D131-4AAE-B27A-56684502975A}" dt="2024-01-14T16:12:33.397" v="5" actId="47"/>
        <pc:sldMkLst>
          <pc:docMk/>
          <pc:sldMk cId="3356548484" sldId="281"/>
        </pc:sldMkLst>
      </pc:sldChg>
      <pc:sldChg chg="del">
        <pc:chgData name="Michael Dorsey" userId="55fe7d32-ca7a-42b8-bfd4-8c73c44449d5" providerId="ADAL" clId="{1A6C702F-D131-4AAE-B27A-56684502975A}" dt="2024-01-14T16:12:33.863" v="6" actId="47"/>
        <pc:sldMkLst>
          <pc:docMk/>
          <pc:sldMk cId="227022052" sldId="282"/>
        </pc:sldMkLst>
      </pc:sldChg>
      <pc:sldChg chg="del">
        <pc:chgData name="Michael Dorsey" userId="55fe7d32-ca7a-42b8-bfd4-8c73c44449d5" providerId="ADAL" clId="{1A6C702F-D131-4AAE-B27A-56684502975A}" dt="2024-01-14T16:12:35.803" v="7" actId="47"/>
        <pc:sldMkLst>
          <pc:docMk/>
          <pc:sldMk cId="2809285036" sldId="283"/>
        </pc:sldMkLst>
      </pc:sldChg>
      <pc:sldChg chg="del">
        <pc:chgData name="Michael Dorsey" userId="55fe7d32-ca7a-42b8-bfd4-8c73c44449d5" providerId="ADAL" clId="{1A6C702F-D131-4AAE-B27A-56684502975A}" dt="2024-01-14T16:12:36.807" v="8" actId="47"/>
        <pc:sldMkLst>
          <pc:docMk/>
          <pc:sldMk cId="3825424589" sldId="284"/>
        </pc:sldMkLst>
      </pc:sldChg>
      <pc:sldChg chg="del">
        <pc:chgData name="Michael Dorsey" userId="55fe7d32-ca7a-42b8-bfd4-8c73c44449d5" providerId="ADAL" clId="{1A6C702F-D131-4AAE-B27A-56684502975A}" dt="2024-01-14T16:12:37.407" v="9" actId="47"/>
        <pc:sldMkLst>
          <pc:docMk/>
          <pc:sldMk cId="1265613550" sldId="285"/>
        </pc:sldMkLst>
      </pc:sldChg>
      <pc:sldChg chg="del">
        <pc:chgData name="Michael Dorsey" userId="55fe7d32-ca7a-42b8-bfd4-8c73c44449d5" providerId="ADAL" clId="{1A6C702F-D131-4AAE-B27A-56684502975A}" dt="2024-01-14T16:12:37.988" v="10" actId="47"/>
        <pc:sldMkLst>
          <pc:docMk/>
          <pc:sldMk cId="496370203" sldId="286"/>
        </pc:sldMkLst>
      </pc:sldChg>
      <pc:sldChg chg="delSp modSp del mod">
        <pc:chgData name="Michael Dorsey" userId="55fe7d32-ca7a-42b8-bfd4-8c73c44449d5" providerId="ADAL" clId="{1A6C702F-D131-4AAE-B27A-56684502975A}" dt="2024-01-27T19:39:56.085" v="1039" actId="47"/>
        <pc:sldMkLst>
          <pc:docMk/>
          <pc:sldMk cId="3279266593" sldId="287"/>
        </pc:sldMkLst>
        <pc:spChg chg="mod">
          <ac:chgData name="Michael Dorsey" userId="55fe7d32-ca7a-42b8-bfd4-8c73c44449d5" providerId="ADAL" clId="{1A6C702F-D131-4AAE-B27A-56684502975A}" dt="2024-01-27T19:38:10.692" v="939" actId="20577"/>
          <ac:spMkLst>
            <pc:docMk/>
            <pc:sldMk cId="3279266593" sldId="287"/>
            <ac:spMk id="3" creationId="{9BC7C8E3-0877-6A9B-6793-F5DA417BE44B}"/>
          </ac:spMkLst>
        </pc:spChg>
        <pc:picChg chg="del mod">
          <ac:chgData name="Michael Dorsey" userId="55fe7d32-ca7a-42b8-bfd4-8c73c44449d5" providerId="ADAL" clId="{1A6C702F-D131-4AAE-B27A-56684502975A}" dt="2024-01-27T19:36:59.964" v="774" actId="478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delSp modSp mod ord">
        <pc:chgData name="Michael Dorsey" userId="55fe7d32-ca7a-42b8-bfd4-8c73c44449d5" providerId="ADAL" clId="{1A6C702F-D131-4AAE-B27A-56684502975A}" dt="2024-01-27T19:46:05.760" v="1291" actId="20577"/>
        <pc:sldMkLst>
          <pc:docMk/>
          <pc:sldMk cId="702659606" sldId="288"/>
        </pc:sldMkLst>
        <pc:spChg chg="mod">
          <ac:chgData name="Michael Dorsey" userId="55fe7d32-ca7a-42b8-bfd4-8c73c44449d5" providerId="ADAL" clId="{1A6C702F-D131-4AAE-B27A-56684502975A}" dt="2024-01-27T19:32:05.592" v="751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1A6C702F-D131-4AAE-B27A-56684502975A}" dt="2024-01-27T19:46:05.760" v="1291" actId="20577"/>
          <ac:spMkLst>
            <pc:docMk/>
            <pc:sldMk cId="702659606" sldId="288"/>
            <ac:spMk id="3" creationId="{2CEF4457-E5F6-B66F-6695-0821303DA6A5}"/>
          </ac:spMkLst>
        </pc:spChg>
        <pc:picChg chg="del">
          <ac:chgData name="Michael Dorsey" userId="55fe7d32-ca7a-42b8-bfd4-8c73c44449d5" providerId="ADAL" clId="{1A6C702F-D131-4AAE-B27A-56684502975A}" dt="2024-01-27T19:42:34.992" v="1040" actId="478"/>
          <ac:picMkLst>
            <pc:docMk/>
            <pc:sldMk cId="702659606" sldId="288"/>
            <ac:picMk id="4" creationId="{8167F03B-4B62-5360-53DD-34396E1E581D}"/>
          </ac:picMkLst>
        </pc:picChg>
        <pc:picChg chg="add mod">
          <ac:chgData name="Michael Dorsey" userId="55fe7d32-ca7a-42b8-bfd4-8c73c44449d5" providerId="ADAL" clId="{1A6C702F-D131-4AAE-B27A-56684502975A}" dt="2024-01-27T19:42:54.960" v="1046" actId="1076"/>
          <ac:picMkLst>
            <pc:docMk/>
            <pc:sldMk cId="702659606" sldId="288"/>
            <ac:picMk id="6" creationId="{26952731-E90C-5033-1F01-FC03EBF83A03}"/>
          </ac:picMkLst>
        </pc:picChg>
      </pc:sldChg>
      <pc:sldChg chg="del">
        <pc:chgData name="Michael Dorsey" userId="55fe7d32-ca7a-42b8-bfd4-8c73c44449d5" providerId="ADAL" clId="{1A6C702F-D131-4AAE-B27A-56684502975A}" dt="2024-01-14T16:12:41.376" v="11" actId="47"/>
        <pc:sldMkLst>
          <pc:docMk/>
          <pc:sldMk cId="2682087791" sldId="289"/>
        </pc:sldMkLst>
      </pc:sldChg>
      <pc:sldChg chg="modSp mod">
        <pc:chgData name="Michael Dorsey" userId="55fe7d32-ca7a-42b8-bfd4-8c73c44449d5" providerId="ADAL" clId="{1A6C702F-D131-4AAE-B27A-56684502975A}" dt="2024-01-27T19:46:50.268" v="1294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1A6C702F-D131-4AAE-B27A-56684502975A}" dt="2024-01-27T19:46:50.268" v="1294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new mod">
        <pc:chgData name="Michael Dorsey" userId="55fe7d32-ca7a-42b8-bfd4-8c73c44449d5" providerId="ADAL" clId="{1A6C702F-D131-4AAE-B27A-56684502975A}" dt="2024-01-29T17:00:33.195" v="3099" actId="20577"/>
        <pc:sldMkLst>
          <pc:docMk/>
          <pc:sldMk cId="1433801180" sldId="291"/>
        </pc:sldMkLst>
        <pc:spChg chg="mod">
          <ac:chgData name="Michael Dorsey" userId="55fe7d32-ca7a-42b8-bfd4-8c73c44449d5" providerId="ADAL" clId="{1A6C702F-D131-4AAE-B27A-56684502975A}" dt="2024-01-27T19:03:30.302" v="202" actId="20577"/>
          <ac:spMkLst>
            <pc:docMk/>
            <pc:sldMk cId="1433801180" sldId="291"/>
            <ac:spMk id="2" creationId="{1B324662-254C-DA96-0512-B9834A5DBDCA}"/>
          </ac:spMkLst>
        </pc:spChg>
        <pc:spChg chg="mod">
          <ac:chgData name="Michael Dorsey" userId="55fe7d32-ca7a-42b8-bfd4-8c73c44449d5" providerId="ADAL" clId="{1A6C702F-D131-4AAE-B27A-56684502975A}" dt="2024-01-29T17:00:33.195" v="3099" actId="20577"/>
          <ac:spMkLst>
            <pc:docMk/>
            <pc:sldMk cId="1433801180" sldId="291"/>
            <ac:spMk id="3" creationId="{05108B2C-DA81-D08A-5BAA-8FF6D430A261}"/>
          </ac:spMkLst>
        </pc:spChg>
      </pc:sldChg>
      <pc:sldChg chg="del">
        <pc:chgData name="Michael Dorsey" userId="55fe7d32-ca7a-42b8-bfd4-8c73c44449d5" providerId="ADAL" clId="{1A6C702F-D131-4AAE-B27A-56684502975A}" dt="2024-01-14T16:12:42.793" v="12" actId="47"/>
        <pc:sldMkLst>
          <pc:docMk/>
          <pc:sldMk cId="3218733496" sldId="291"/>
        </pc:sldMkLst>
      </pc:sldChg>
      <pc:sldChg chg="del">
        <pc:chgData name="Michael Dorsey" userId="55fe7d32-ca7a-42b8-bfd4-8c73c44449d5" providerId="ADAL" clId="{1A6C702F-D131-4AAE-B27A-56684502975A}" dt="2024-01-14T16:12:43.817" v="13" actId="47"/>
        <pc:sldMkLst>
          <pc:docMk/>
          <pc:sldMk cId="123340765" sldId="292"/>
        </pc:sldMkLst>
      </pc:sldChg>
      <pc:sldChg chg="modSp add mod modNotesTx">
        <pc:chgData name="Michael Dorsey" userId="55fe7d32-ca7a-42b8-bfd4-8c73c44449d5" providerId="ADAL" clId="{1A6C702F-D131-4AAE-B27A-56684502975A}" dt="2024-01-29T16:49:39.864" v="2943" actId="20577"/>
        <pc:sldMkLst>
          <pc:docMk/>
          <pc:sldMk cId="1284490096" sldId="292"/>
        </pc:sldMkLst>
        <pc:spChg chg="mod">
          <ac:chgData name="Michael Dorsey" userId="55fe7d32-ca7a-42b8-bfd4-8c73c44449d5" providerId="ADAL" clId="{1A6C702F-D131-4AAE-B27A-56684502975A}" dt="2024-01-27T19:04:27.042" v="317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9T16:48:21.128" v="2860" actId="20577"/>
          <ac:spMkLst>
            <pc:docMk/>
            <pc:sldMk cId="1284490096" sldId="292"/>
            <ac:spMk id="3" creationId="{4EFB0C34-B6DA-4CB0-79B3-A7261CB76821}"/>
          </ac:spMkLst>
        </pc:spChg>
      </pc:sldChg>
      <pc:sldChg chg="modSp new del mod">
        <pc:chgData name="Michael Dorsey" userId="55fe7d32-ca7a-42b8-bfd4-8c73c44449d5" providerId="ADAL" clId="{1A6C702F-D131-4AAE-B27A-56684502975A}" dt="2024-01-27T19:29:51.113" v="738" actId="47"/>
        <pc:sldMkLst>
          <pc:docMk/>
          <pc:sldMk cId="3503841745" sldId="293"/>
        </pc:sldMkLst>
        <pc:spChg chg="mod">
          <ac:chgData name="Michael Dorsey" userId="55fe7d32-ca7a-42b8-bfd4-8c73c44449d5" providerId="ADAL" clId="{1A6C702F-D131-4AAE-B27A-56684502975A}" dt="2024-01-27T19:23:11.277" v="689" actId="20577"/>
          <ac:spMkLst>
            <pc:docMk/>
            <pc:sldMk cId="3503841745" sldId="293"/>
            <ac:spMk id="2" creationId="{F94D3CD9-5DBF-B1C5-71D4-242C55780577}"/>
          </ac:spMkLst>
        </pc:spChg>
        <pc:spChg chg="mod">
          <ac:chgData name="Michael Dorsey" userId="55fe7d32-ca7a-42b8-bfd4-8c73c44449d5" providerId="ADAL" clId="{1A6C702F-D131-4AAE-B27A-56684502975A}" dt="2024-01-27T19:22:59.848" v="683" actId="20577"/>
          <ac:spMkLst>
            <pc:docMk/>
            <pc:sldMk cId="3503841745" sldId="293"/>
            <ac:spMk id="3" creationId="{FD2ED19A-19A7-B484-F26A-C878FD923E0C}"/>
          </ac:spMkLst>
        </pc:spChg>
      </pc:sldChg>
      <pc:sldChg chg="del">
        <pc:chgData name="Michael Dorsey" userId="55fe7d32-ca7a-42b8-bfd4-8c73c44449d5" providerId="ADAL" clId="{1A6C702F-D131-4AAE-B27A-56684502975A}" dt="2024-01-14T16:12:44.587" v="14" actId="47"/>
        <pc:sldMkLst>
          <pc:docMk/>
          <pc:sldMk cId="4158165341" sldId="293"/>
        </pc:sldMkLst>
      </pc:sldChg>
      <pc:sldChg chg="modSp new del mod">
        <pc:chgData name="Michael Dorsey" userId="55fe7d32-ca7a-42b8-bfd4-8c73c44449d5" providerId="ADAL" clId="{1A6C702F-D131-4AAE-B27A-56684502975A}" dt="2024-01-27T19:28:20.037" v="734" actId="47"/>
        <pc:sldMkLst>
          <pc:docMk/>
          <pc:sldMk cId="4105843244" sldId="294"/>
        </pc:sldMkLst>
        <pc:spChg chg="mod">
          <ac:chgData name="Michael Dorsey" userId="55fe7d32-ca7a-42b8-bfd4-8c73c44449d5" providerId="ADAL" clId="{1A6C702F-D131-4AAE-B27A-56684502975A}" dt="2024-01-27T19:23:26.990" v="709" actId="20577"/>
          <ac:spMkLst>
            <pc:docMk/>
            <pc:sldMk cId="4105843244" sldId="294"/>
            <ac:spMk id="2" creationId="{C6248791-B4FC-F744-F583-37099DE2A19E}"/>
          </ac:spMkLst>
        </pc:spChg>
      </pc:sldChg>
      <pc:sldChg chg="modSp add del mod">
        <pc:chgData name="Michael Dorsey" userId="55fe7d32-ca7a-42b8-bfd4-8c73c44449d5" providerId="ADAL" clId="{1A6C702F-D131-4AAE-B27A-56684502975A}" dt="2024-01-27T19:29:04.691" v="737" actId="47"/>
        <pc:sldMkLst>
          <pc:docMk/>
          <pc:sldMk cId="2583839803" sldId="295"/>
        </pc:sldMkLst>
        <pc:spChg chg="mod">
          <ac:chgData name="Michael Dorsey" userId="55fe7d32-ca7a-42b8-bfd4-8c73c44449d5" providerId="ADAL" clId="{1A6C702F-D131-4AAE-B27A-56684502975A}" dt="2024-01-27T19:23:40.037" v="731" actId="20577"/>
          <ac:spMkLst>
            <pc:docMk/>
            <pc:sldMk cId="2583839803" sldId="295"/>
            <ac:spMk id="2" creationId="{C6248791-B4FC-F744-F583-37099DE2A19E}"/>
          </ac:spMkLst>
        </pc:spChg>
      </pc:sldChg>
      <pc:sldChg chg="modSp mod ord">
        <pc:chgData name="Michael Dorsey" userId="55fe7d32-ca7a-42b8-bfd4-8c73c44449d5" providerId="ADAL" clId="{1A6C702F-D131-4AAE-B27A-56684502975A}" dt="2024-01-27T20:04:41.556" v="1461" actId="20577"/>
        <pc:sldMkLst>
          <pc:docMk/>
          <pc:sldMk cId="3471395775" sldId="296"/>
        </pc:sldMkLst>
        <pc:spChg chg="mod">
          <ac:chgData name="Michael Dorsey" userId="55fe7d32-ca7a-42b8-bfd4-8c73c44449d5" providerId="ADAL" clId="{1A6C702F-D131-4AAE-B27A-56684502975A}" dt="2024-01-27T19:36:30.086" v="771" actId="20577"/>
          <ac:spMkLst>
            <pc:docMk/>
            <pc:sldMk cId="3471395775" sldId="296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7T20:04:41.556" v="1461" actId="20577"/>
          <ac:spMkLst>
            <pc:docMk/>
            <pc:sldMk cId="3471395775" sldId="296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1A6C702F-D131-4AAE-B27A-56684502975A}" dt="2024-01-27T20:35:46" v="2060" actId="27636"/>
        <pc:sldMkLst>
          <pc:docMk/>
          <pc:sldMk cId="3056785042" sldId="297"/>
        </pc:sldMkLst>
        <pc:spChg chg="mod">
          <ac:chgData name="Michael Dorsey" userId="55fe7d32-ca7a-42b8-bfd4-8c73c44449d5" providerId="ADAL" clId="{1A6C702F-D131-4AAE-B27A-56684502975A}" dt="2024-01-27T20:35:46" v="2060" actId="27636"/>
          <ac:spMkLst>
            <pc:docMk/>
            <pc:sldMk cId="3056785042" sldId="29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20:34:42.431" v="2029" actId="20577"/>
        <pc:sldMkLst>
          <pc:docMk/>
          <pc:sldMk cId="194433184" sldId="298"/>
        </pc:sldMkLst>
        <pc:spChg chg="mod">
          <ac:chgData name="Michael Dorsey" userId="55fe7d32-ca7a-42b8-bfd4-8c73c44449d5" providerId="ADAL" clId="{1A6C702F-D131-4AAE-B27A-56684502975A}" dt="2024-01-27T20:34:42.431" v="2029" actId="20577"/>
          <ac:spMkLst>
            <pc:docMk/>
            <pc:sldMk cId="194433184" sldId="298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19:28:48.343" v="736" actId="27636"/>
        <pc:sldMkLst>
          <pc:docMk/>
          <pc:sldMk cId="180304957" sldId="299"/>
        </pc:sldMkLst>
        <pc:spChg chg="mod">
          <ac:chgData name="Michael Dorsey" userId="55fe7d32-ca7a-42b8-bfd4-8c73c44449d5" providerId="ADAL" clId="{1A6C702F-D131-4AAE-B27A-56684502975A}" dt="2024-01-27T19:28:48.343" v="736" actId="27636"/>
          <ac:spMkLst>
            <pc:docMk/>
            <pc:sldMk cId="180304957" sldId="299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20:03:53.727" v="1451" actId="207"/>
        <pc:sldMkLst>
          <pc:docMk/>
          <pc:sldMk cId="4097142143" sldId="301"/>
        </pc:sldMkLst>
        <pc:spChg chg="mod">
          <ac:chgData name="Michael Dorsey" userId="55fe7d32-ca7a-42b8-bfd4-8c73c44449d5" providerId="ADAL" clId="{1A6C702F-D131-4AAE-B27A-56684502975A}" dt="2024-01-27T20:03:53.727" v="1451" actId="207"/>
          <ac:spMkLst>
            <pc:docMk/>
            <pc:sldMk cId="4097142143" sldId="301"/>
            <ac:spMk id="3" creationId="{4EFB0C34-B6DA-4CB0-79B3-A7261CB76821}"/>
          </ac:spMkLst>
        </pc:spChg>
      </pc:sldChg>
      <pc:sldChg chg="addSp modSp new mod">
        <pc:chgData name="Michael Dorsey" userId="55fe7d32-ca7a-42b8-bfd4-8c73c44449d5" providerId="ADAL" clId="{1A6C702F-D131-4AAE-B27A-56684502975A}" dt="2024-01-29T19:52:15.516" v="3159" actId="1037"/>
        <pc:sldMkLst>
          <pc:docMk/>
          <pc:sldMk cId="895453819" sldId="302"/>
        </pc:sldMkLst>
        <pc:spChg chg="mod">
          <ac:chgData name="Michael Dorsey" userId="55fe7d32-ca7a-42b8-bfd4-8c73c44449d5" providerId="ADAL" clId="{1A6C702F-D131-4AAE-B27A-56684502975A}" dt="2024-01-27T20:02:35.157" v="1443" actId="6549"/>
          <ac:spMkLst>
            <pc:docMk/>
            <pc:sldMk cId="895453819" sldId="302"/>
            <ac:spMk id="2" creationId="{5C565B87-1132-8625-F6E1-6F301E718FD4}"/>
          </ac:spMkLst>
        </pc:spChg>
        <pc:spChg chg="mod">
          <ac:chgData name="Michael Dorsey" userId="55fe7d32-ca7a-42b8-bfd4-8c73c44449d5" providerId="ADAL" clId="{1A6C702F-D131-4AAE-B27A-56684502975A}" dt="2024-01-27T19:57:39.572" v="1388" actId="114"/>
          <ac:spMkLst>
            <pc:docMk/>
            <pc:sldMk cId="895453819" sldId="302"/>
            <ac:spMk id="3" creationId="{24F261F6-1662-302A-E9F0-E2926453E244}"/>
          </ac:spMkLst>
        </pc:spChg>
        <pc:spChg chg="add mod">
          <ac:chgData name="Michael Dorsey" userId="55fe7d32-ca7a-42b8-bfd4-8c73c44449d5" providerId="ADAL" clId="{1A6C702F-D131-4AAE-B27A-56684502975A}" dt="2024-01-27T20:01:21.631" v="1403" actId="14100"/>
          <ac:spMkLst>
            <pc:docMk/>
            <pc:sldMk cId="895453819" sldId="302"/>
            <ac:spMk id="6" creationId="{88DAD6EF-9E8A-EC8D-673C-9961B9133CFD}"/>
          </ac:spMkLst>
        </pc:spChg>
        <pc:spChg chg="add mod">
          <ac:chgData name="Michael Dorsey" userId="55fe7d32-ca7a-42b8-bfd4-8c73c44449d5" providerId="ADAL" clId="{1A6C702F-D131-4AAE-B27A-56684502975A}" dt="2024-01-29T19:52:15.516" v="3159" actId="1037"/>
          <ac:spMkLst>
            <pc:docMk/>
            <pc:sldMk cId="895453819" sldId="302"/>
            <ac:spMk id="7" creationId="{A2EEE1B6-DFC0-BE58-D6B6-8CFB5E892C0C}"/>
          </ac:spMkLst>
        </pc:spChg>
        <pc:spChg chg="add mod">
          <ac:chgData name="Michael Dorsey" userId="55fe7d32-ca7a-42b8-bfd4-8c73c44449d5" providerId="ADAL" clId="{1A6C702F-D131-4AAE-B27A-56684502975A}" dt="2024-01-27T20:01:50.782" v="1426" actId="1037"/>
          <ac:spMkLst>
            <pc:docMk/>
            <pc:sldMk cId="895453819" sldId="302"/>
            <ac:spMk id="8" creationId="{F6BFD382-F2D9-DFA5-458A-4505AC1BC6C3}"/>
          </ac:spMkLst>
        </pc:spChg>
        <pc:picChg chg="add mod">
          <ac:chgData name="Michael Dorsey" userId="55fe7d32-ca7a-42b8-bfd4-8c73c44449d5" providerId="ADAL" clId="{1A6C702F-D131-4AAE-B27A-56684502975A}" dt="2024-01-27T20:01:09.472" v="1400" actId="1076"/>
          <ac:picMkLst>
            <pc:docMk/>
            <pc:sldMk cId="895453819" sldId="302"/>
            <ac:picMk id="5" creationId="{58094204-455A-299E-AAF1-144FCD7D951B}"/>
          </ac:picMkLst>
        </pc:picChg>
      </pc:sldChg>
      <pc:sldChg chg="addSp modSp add mod">
        <pc:chgData name="Michael Dorsey" userId="55fe7d32-ca7a-42b8-bfd4-8c73c44449d5" providerId="ADAL" clId="{1A6C702F-D131-4AAE-B27A-56684502975A}" dt="2024-01-27T20:10:33.414" v="1675" actId="114"/>
        <pc:sldMkLst>
          <pc:docMk/>
          <pc:sldMk cId="3923162277" sldId="303"/>
        </pc:sldMkLst>
        <pc:spChg chg="mod">
          <ac:chgData name="Michael Dorsey" userId="55fe7d32-ca7a-42b8-bfd4-8c73c44449d5" providerId="ADAL" clId="{1A6C702F-D131-4AAE-B27A-56684502975A}" dt="2024-01-27T20:07:15.584" v="1629" actId="6549"/>
          <ac:spMkLst>
            <pc:docMk/>
            <pc:sldMk cId="3923162277" sldId="303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7T20:10:33.414" v="1675" actId="114"/>
          <ac:spMkLst>
            <pc:docMk/>
            <pc:sldMk cId="3923162277" sldId="303"/>
            <ac:spMk id="3" creationId="{4EFB0C34-B6DA-4CB0-79B3-A7261CB76821}"/>
          </ac:spMkLst>
        </pc:spChg>
        <pc:picChg chg="add mod">
          <ac:chgData name="Michael Dorsey" userId="55fe7d32-ca7a-42b8-bfd4-8c73c44449d5" providerId="ADAL" clId="{1A6C702F-D131-4AAE-B27A-56684502975A}" dt="2024-01-27T20:09:11.897" v="1665" actId="1076"/>
          <ac:picMkLst>
            <pc:docMk/>
            <pc:sldMk cId="3923162277" sldId="303"/>
            <ac:picMk id="5" creationId="{DE87BED5-EBA0-BB9B-F723-B989F7E57659}"/>
          </ac:picMkLst>
        </pc:picChg>
        <pc:picChg chg="add mod">
          <ac:chgData name="Michael Dorsey" userId="55fe7d32-ca7a-42b8-bfd4-8c73c44449d5" providerId="ADAL" clId="{1A6C702F-D131-4AAE-B27A-56684502975A}" dt="2024-01-27T20:10:24.689" v="1673" actId="14100"/>
          <ac:picMkLst>
            <pc:docMk/>
            <pc:sldMk cId="3923162277" sldId="303"/>
            <ac:picMk id="7" creationId="{4876F4B1-0F9C-F6EA-DD17-FD84FB5FFF9E}"/>
          </ac:picMkLst>
        </pc:picChg>
      </pc:sldChg>
      <pc:sldChg chg="modSp new mod">
        <pc:chgData name="Michael Dorsey" userId="55fe7d32-ca7a-42b8-bfd4-8c73c44449d5" providerId="ADAL" clId="{1A6C702F-D131-4AAE-B27A-56684502975A}" dt="2024-01-27T20:21:44.985" v="1930" actId="20577"/>
        <pc:sldMkLst>
          <pc:docMk/>
          <pc:sldMk cId="1219190786" sldId="304"/>
        </pc:sldMkLst>
        <pc:spChg chg="mod">
          <ac:chgData name="Michael Dorsey" userId="55fe7d32-ca7a-42b8-bfd4-8c73c44449d5" providerId="ADAL" clId="{1A6C702F-D131-4AAE-B27A-56684502975A}" dt="2024-01-27T20:21:44.985" v="1930" actId="20577"/>
          <ac:spMkLst>
            <pc:docMk/>
            <pc:sldMk cId="1219190786" sldId="304"/>
            <ac:spMk id="2" creationId="{C6D12572-2706-D930-EC0A-04F054A7D2FB}"/>
          </ac:spMkLst>
        </pc:spChg>
        <pc:spChg chg="mod">
          <ac:chgData name="Michael Dorsey" userId="55fe7d32-ca7a-42b8-bfd4-8c73c44449d5" providerId="ADAL" clId="{1A6C702F-D131-4AAE-B27A-56684502975A}" dt="2024-01-27T20:21:32.259" v="1909" actId="6549"/>
          <ac:spMkLst>
            <pc:docMk/>
            <pc:sldMk cId="1219190786" sldId="304"/>
            <ac:spMk id="3" creationId="{5B30D07A-8BED-DE98-CE8D-BB1A181B7037}"/>
          </ac:spMkLst>
        </pc:spChg>
      </pc:sldChg>
      <pc:sldChg chg="addSp modSp new mod">
        <pc:chgData name="Michael Dorsey" userId="55fe7d32-ca7a-42b8-bfd4-8c73c44449d5" providerId="ADAL" clId="{1A6C702F-D131-4AAE-B27A-56684502975A}" dt="2024-01-27T20:27:38.314" v="1984" actId="1076"/>
        <pc:sldMkLst>
          <pc:docMk/>
          <pc:sldMk cId="880168828" sldId="305"/>
        </pc:sldMkLst>
        <pc:spChg chg="mod">
          <ac:chgData name="Michael Dorsey" userId="55fe7d32-ca7a-42b8-bfd4-8c73c44449d5" providerId="ADAL" clId="{1A6C702F-D131-4AAE-B27A-56684502975A}" dt="2024-01-27T20:25:59.255" v="1972" actId="20577"/>
          <ac:spMkLst>
            <pc:docMk/>
            <pc:sldMk cId="880168828" sldId="305"/>
            <ac:spMk id="2" creationId="{0E8E3ED0-18EE-DC02-28F0-E44A8A47FB11}"/>
          </ac:spMkLst>
        </pc:spChg>
        <pc:spChg chg="mod">
          <ac:chgData name="Michael Dorsey" userId="55fe7d32-ca7a-42b8-bfd4-8c73c44449d5" providerId="ADAL" clId="{1A6C702F-D131-4AAE-B27A-56684502975A}" dt="2024-01-27T20:26:22.356" v="1980" actId="6549"/>
          <ac:spMkLst>
            <pc:docMk/>
            <pc:sldMk cId="880168828" sldId="305"/>
            <ac:spMk id="3" creationId="{29D1174D-C4E7-CFA1-868F-7DC0676139DE}"/>
          </ac:spMkLst>
        </pc:spChg>
        <pc:picChg chg="add mod">
          <ac:chgData name="Michael Dorsey" userId="55fe7d32-ca7a-42b8-bfd4-8c73c44449d5" providerId="ADAL" clId="{1A6C702F-D131-4AAE-B27A-56684502975A}" dt="2024-01-27T20:27:38.314" v="1984" actId="1076"/>
          <ac:picMkLst>
            <pc:docMk/>
            <pc:sldMk cId="880168828" sldId="305"/>
            <ac:picMk id="5" creationId="{F8AD8779-8010-E17B-5D58-4500CA9136DD}"/>
          </ac:picMkLst>
        </pc:picChg>
      </pc:sldChg>
      <pc:sldChg chg="modSp new mod">
        <pc:chgData name="Michael Dorsey" userId="55fe7d32-ca7a-42b8-bfd4-8c73c44449d5" providerId="ADAL" clId="{1A6C702F-D131-4AAE-B27A-56684502975A}" dt="2024-01-29T17:50:25.160" v="3151" actId="20577"/>
        <pc:sldMkLst>
          <pc:docMk/>
          <pc:sldMk cId="1041655664" sldId="306"/>
        </pc:sldMkLst>
        <pc:spChg chg="mod">
          <ac:chgData name="Michael Dorsey" userId="55fe7d32-ca7a-42b8-bfd4-8c73c44449d5" providerId="ADAL" clId="{1A6C702F-D131-4AAE-B27A-56684502975A}" dt="2024-01-29T17:50:20.644" v="3136" actId="20577"/>
          <ac:spMkLst>
            <pc:docMk/>
            <pc:sldMk cId="1041655664" sldId="306"/>
            <ac:spMk id="2" creationId="{FBF34224-0E31-37D6-1086-B269D727814F}"/>
          </ac:spMkLst>
        </pc:spChg>
        <pc:spChg chg="mod">
          <ac:chgData name="Michael Dorsey" userId="55fe7d32-ca7a-42b8-bfd4-8c73c44449d5" providerId="ADAL" clId="{1A6C702F-D131-4AAE-B27A-56684502975A}" dt="2024-01-29T17:50:25.160" v="3151" actId="20577"/>
          <ac:spMkLst>
            <pc:docMk/>
            <pc:sldMk cId="1041655664" sldId="306"/>
            <ac:spMk id="3" creationId="{1AE2B7C9-56D7-D3EE-C2EF-8CDC7DE17066}"/>
          </ac:spMkLst>
        </pc:spChg>
      </pc:sldChg>
    </pc:docChg>
  </pc:docChgLst>
  <pc:docChgLst>
    <pc:chgData name="Michael Dorsey" userId="55fe7d32-ca7a-42b8-bfd4-8c73c44449d5" providerId="ADAL" clId="{31110F79-D5F0-490E-80C4-CE669E460344}"/>
    <pc:docChg chg="undo custSel addSld delSld modSld">
      <pc:chgData name="Michael Dorsey" userId="55fe7d32-ca7a-42b8-bfd4-8c73c44449d5" providerId="ADAL" clId="{31110F79-D5F0-490E-80C4-CE669E460344}" dt="2024-03-12T21:14:00.697" v="6576" actId="1076"/>
      <pc:docMkLst>
        <pc:docMk/>
      </pc:docMkLst>
      <pc:sldChg chg="del">
        <pc:chgData name="Michael Dorsey" userId="55fe7d32-ca7a-42b8-bfd4-8c73c44449d5" providerId="ADAL" clId="{31110F79-D5F0-490E-80C4-CE669E460344}" dt="2024-03-12T19:39:19.329" v="2741" actId="47"/>
        <pc:sldMkLst>
          <pc:docMk/>
          <pc:sldMk cId="0" sldId="258"/>
        </pc:sldMkLst>
      </pc:sldChg>
      <pc:sldChg chg="modSp del mod">
        <pc:chgData name="Michael Dorsey" userId="55fe7d32-ca7a-42b8-bfd4-8c73c44449d5" providerId="ADAL" clId="{31110F79-D5F0-490E-80C4-CE669E460344}" dt="2024-03-12T19:39:06.383" v="2740" actId="47"/>
        <pc:sldMkLst>
          <pc:docMk/>
          <pc:sldMk cId="0" sldId="259"/>
        </pc:sldMkLst>
        <pc:spChg chg="mod">
          <ac:chgData name="Michael Dorsey" userId="55fe7d32-ca7a-42b8-bfd4-8c73c44449d5" providerId="ADAL" clId="{31110F79-D5F0-490E-80C4-CE669E460344}" dt="2024-03-12T19:36:45.521" v="2481" actId="5793"/>
          <ac:spMkLst>
            <pc:docMk/>
            <pc:sldMk cId="0" sldId="259"/>
            <ac:spMk id="7171" creationId="{C7D030D4-D5B9-2445-1735-EA088B034AB4}"/>
          </ac:spMkLst>
        </pc:spChg>
      </pc:sldChg>
      <pc:sldChg chg="del">
        <pc:chgData name="Michael Dorsey" userId="55fe7d32-ca7a-42b8-bfd4-8c73c44449d5" providerId="ADAL" clId="{31110F79-D5F0-490E-80C4-CE669E460344}" dt="2024-03-12T19:41:23.750" v="2868" actId="47"/>
        <pc:sldMkLst>
          <pc:docMk/>
          <pc:sldMk cId="0" sldId="262"/>
        </pc:sldMkLst>
      </pc:sldChg>
      <pc:sldChg chg="del">
        <pc:chgData name="Michael Dorsey" userId="55fe7d32-ca7a-42b8-bfd4-8c73c44449d5" providerId="ADAL" clId="{31110F79-D5F0-490E-80C4-CE669E460344}" dt="2024-03-12T20:02:03.457" v="3937" actId="47"/>
        <pc:sldMkLst>
          <pc:docMk/>
          <pc:sldMk cId="0" sldId="263"/>
        </pc:sldMkLst>
      </pc:sldChg>
      <pc:sldChg chg="modSp mod">
        <pc:chgData name="Michael Dorsey" userId="55fe7d32-ca7a-42b8-bfd4-8c73c44449d5" providerId="ADAL" clId="{31110F79-D5F0-490E-80C4-CE669E460344}" dt="2024-03-12T20:25:12.654" v="4371" actId="27636"/>
        <pc:sldMkLst>
          <pc:docMk/>
          <pc:sldMk cId="1854377183" sldId="264"/>
        </pc:sldMkLst>
        <pc:spChg chg="mod">
          <ac:chgData name="Michael Dorsey" userId="55fe7d32-ca7a-42b8-bfd4-8c73c44449d5" providerId="ADAL" clId="{31110F79-D5F0-490E-80C4-CE669E460344}" dt="2024-03-12T20:25:12.654" v="4371" actId="27636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31110F79-D5F0-490E-80C4-CE669E460344}" dt="2024-03-12T19:52:14.166" v="3566" actId="47"/>
        <pc:sldMkLst>
          <pc:docMk/>
          <pc:sldMk cId="0" sldId="266"/>
        </pc:sldMkLst>
      </pc:sldChg>
      <pc:sldChg chg="del">
        <pc:chgData name="Michael Dorsey" userId="55fe7d32-ca7a-42b8-bfd4-8c73c44449d5" providerId="ADAL" clId="{31110F79-D5F0-490E-80C4-CE669E460344}" dt="2024-03-12T19:52:01.265" v="3565" actId="47"/>
        <pc:sldMkLst>
          <pc:docMk/>
          <pc:sldMk cId="0" sldId="268"/>
        </pc:sldMkLst>
      </pc:sldChg>
      <pc:sldChg chg="del">
        <pc:chgData name="Michael Dorsey" userId="55fe7d32-ca7a-42b8-bfd4-8c73c44449d5" providerId="ADAL" clId="{31110F79-D5F0-490E-80C4-CE669E460344}" dt="2024-03-12T19:52:19.332" v="3567" actId="47"/>
        <pc:sldMkLst>
          <pc:docMk/>
          <pc:sldMk cId="0" sldId="273"/>
        </pc:sldMkLst>
      </pc:sldChg>
      <pc:sldChg chg="modSp mod">
        <pc:chgData name="Michael Dorsey" userId="55fe7d32-ca7a-42b8-bfd4-8c73c44449d5" providerId="ADAL" clId="{31110F79-D5F0-490E-80C4-CE669E460344}" dt="2024-03-12T17:52:11.182" v="42"/>
        <pc:sldMkLst>
          <pc:docMk/>
          <pc:sldMk cId="819174895" sldId="274"/>
        </pc:sldMkLst>
        <pc:spChg chg="mod">
          <ac:chgData name="Michael Dorsey" userId="55fe7d32-ca7a-42b8-bfd4-8c73c44449d5" providerId="ADAL" clId="{31110F79-D5F0-490E-80C4-CE669E460344}" dt="2024-03-12T17:51:44.710" v="5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31110F79-D5F0-490E-80C4-CE669E460344}" dt="2024-03-12T17:52:11.182" v="42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31110F79-D5F0-490E-80C4-CE669E460344}" dt="2024-03-12T17:52:22.624" v="50"/>
        <pc:sldMkLst>
          <pc:docMk/>
          <pc:sldMk cId="3783743299" sldId="275"/>
        </pc:sldMkLst>
        <pc:spChg chg="mod">
          <ac:chgData name="Michael Dorsey" userId="55fe7d32-ca7a-42b8-bfd4-8c73c44449d5" providerId="ADAL" clId="{31110F79-D5F0-490E-80C4-CE669E460344}" dt="2024-03-12T17:52:22.624" v="50"/>
          <ac:spMkLst>
            <pc:docMk/>
            <pc:sldMk cId="3783743299" sldId="275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31110F79-D5F0-490E-80C4-CE669E460344}" dt="2024-03-12T20:55:54.407" v="5587" actId="47"/>
        <pc:sldMkLst>
          <pc:docMk/>
          <pc:sldMk cId="0" sldId="276"/>
        </pc:sldMkLst>
      </pc:sldChg>
      <pc:sldChg chg="del">
        <pc:chgData name="Michael Dorsey" userId="55fe7d32-ca7a-42b8-bfd4-8c73c44449d5" providerId="ADAL" clId="{31110F79-D5F0-490E-80C4-CE669E460344}" dt="2024-03-12T20:55:57.668" v="5588" actId="47"/>
        <pc:sldMkLst>
          <pc:docMk/>
          <pc:sldMk cId="0" sldId="277"/>
        </pc:sldMkLst>
      </pc:sldChg>
      <pc:sldChg chg="del">
        <pc:chgData name="Michael Dorsey" userId="55fe7d32-ca7a-42b8-bfd4-8c73c44449d5" providerId="ADAL" clId="{31110F79-D5F0-490E-80C4-CE669E460344}" dt="2024-03-12T20:55:50.674" v="5586" actId="47"/>
        <pc:sldMkLst>
          <pc:docMk/>
          <pc:sldMk cId="0" sldId="278"/>
        </pc:sldMkLst>
      </pc:sldChg>
      <pc:sldChg chg="modSp mod">
        <pc:chgData name="Michael Dorsey" userId="55fe7d32-ca7a-42b8-bfd4-8c73c44449d5" providerId="ADAL" clId="{31110F79-D5F0-490E-80C4-CE669E460344}" dt="2024-03-12T20:59:59.420" v="5938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31110F79-D5F0-490E-80C4-CE669E460344}" dt="2024-03-12T20:59:59.420" v="5938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31110F79-D5F0-490E-80C4-CE669E460344}" dt="2024-03-12T17:52:33.010" v="52" actId="47"/>
        <pc:sldMkLst>
          <pc:docMk/>
          <pc:sldMk cId="225831791" sldId="291"/>
        </pc:sldMkLst>
      </pc:sldChg>
      <pc:sldChg chg="del">
        <pc:chgData name="Michael Dorsey" userId="55fe7d32-ca7a-42b8-bfd4-8c73c44449d5" providerId="ADAL" clId="{31110F79-D5F0-490E-80C4-CE669E460344}" dt="2024-03-12T17:52:32.569" v="51" actId="47"/>
        <pc:sldMkLst>
          <pc:docMk/>
          <pc:sldMk cId="1924225852" sldId="292"/>
        </pc:sldMkLst>
      </pc:sldChg>
      <pc:sldChg chg="del">
        <pc:chgData name="Michael Dorsey" userId="55fe7d32-ca7a-42b8-bfd4-8c73c44449d5" providerId="ADAL" clId="{31110F79-D5F0-490E-80C4-CE669E460344}" dt="2024-03-12T17:52:33.391" v="53" actId="47"/>
        <pc:sldMkLst>
          <pc:docMk/>
          <pc:sldMk cId="3395705875" sldId="293"/>
        </pc:sldMkLst>
      </pc:sldChg>
      <pc:sldChg chg="del">
        <pc:chgData name="Michael Dorsey" userId="55fe7d32-ca7a-42b8-bfd4-8c73c44449d5" providerId="ADAL" clId="{31110F79-D5F0-490E-80C4-CE669E460344}" dt="2024-03-12T17:52:33.754" v="54" actId="47"/>
        <pc:sldMkLst>
          <pc:docMk/>
          <pc:sldMk cId="2769014655" sldId="294"/>
        </pc:sldMkLst>
      </pc:sldChg>
      <pc:sldChg chg="del">
        <pc:chgData name="Michael Dorsey" userId="55fe7d32-ca7a-42b8-bfd4-8c73c44449d5" providerId="ADAL" clId="{31110F79-D5F0-490E-80C4-CE669E460344}" dt="2024-03-12T17:52:34.132" v="55" actId="47"/>
        <pc:sldMkLst>
          <pc:docMk/>
          <pc:sldMk cId="1772281222" sldId="295"/>
        </pc:sldMkLst>
      </pc:sldChg>
      <pc:sldChg chg="modSp mod">
        <pc:chgData name="Michael Dorsey" userId="55fe7d32-ca7a-42b8-bfd4-8c73c44449d5" providerId="ADAL" clId="{31110F79-D5F0-490E-80C4-CE669E460344}" dt="2024-03-12T20:25:07.440" v="4369" actId="14"/>
        <pc:sldMkLst>
          <pc:docMk/>
          <pc:sldMk cId="3218690462" sldId="296"/>
        </pc:sldMkLst>
        <pc:spChg chg="mod">
          <ac:chgData name="Michael Dorsey" userId="55fe7d32-ca7a-42b8-bfd4-8c73c44449d5" providerId="ADAL" clId="{31110F79-D5F0-490E-80C4-CE669E460344}" dt="2024-03-12T20:25:01.250" v="4355" actId="6549"/>
          <ac:spMkLst>
            <pc:docMk/>
            <pc:sldMk cId="3218690462" sldId="296"/>
            <ac:spMk id="2" creationId="{39A7EE44-2270-E1C6-D4B1-4D52B8C873AF}"/>
          </ac:spMkLst>
        </pc:spChg>
        <pc:spChg chg="mod">
          <ac:chgData name="Michael Dorsey" userId="55fe7d32-ca7a-42b8-bfd4-8c73c44449d5" providerId="ADAL" clId="{31110F79-D5F0-490E-80C4-CE669E460344}" dt="2024-03-12T20:25:07.440" v="4369" actId="14"/>
          <ac:spMkLst>
            <pc:docMk/>
            <pc:sldMk cId="3218690462" sldId="296"/>
            <ac:spMk id="3" creationId="{973DBBC3-D072-1152-0361-9B83927B6713}"/>
          </ac:spMkLst>
        </pc:spChg>
      </pc:sldChg>
      <pc:sldChg chg="modSp new mod">
        <pc:chgData name="Michael Dorsey" userId="55fe7d32-ca7a-42b8-bfd4-8c73c44449d5" providerId="ADAL" clId="{31110F79-D5F0-490E-80C4-CE669E460344}" dt="2024-03-12T19:36:13.163" v="2384" actId="20577"/>
        <pc:sldMkLst>
          <pc:docMk/>
          <pc:sldMk cId="795427307" sldId="297"/>
        </pc:sldMkLst>
        <pc:spChg chg="mod">
          <ac:chgData name="Michael Dorsey" userId="55fe7d32-ca7a-42b8-bfd4-8c73c44449d5" providerId="ADAL" clId="{31110F79-D5F0-490E-80C4-CE669E460344}" dt="2024-03-12T19:22:28.941" v="719" actId="20577"/>
          <ac:spMkLst>
            <pc:docMk/>
            <pc:sldMk cId="795427307" sldId="297"/>
            <ac:spMk id="2" creationId="{46422531-2EA7-5B87-8944-A751A9AC4FE0}"/>
          </ac:spMkLst>
        </pc:spChg>
        <pc:spChg chg="mod">
          <ac:chgData name="Michael Dorsey" userId="55fe7d32-ca7a-42b8-bfd4-8c73c44449d5" providerId="ADAL" clId="{31110F79-D5F0-490E-80C4-CE669E460344}" dt="2024-03-12T19:36:13.163" v="2384" actId="20577"/>
          <ac:spMkLst>
            <pc:docMk/>
            <pc:sldMk cId="795427307" sldId="297"/>
            <ac:spMk id="3" creationId="{F3F2B103-98DB-7146-94E5-3394B9E33ED5}"/>
          </ac:spMkLst>
        </pc:spChg>
      </pc:sldChg>
      <pc:sldChg chg="del">
        <pc:chgData name="Michael Dorsey" userId="55fe7d32-ca7a-42b8-bfd4-8c73c44449d5" providerId="ADAL" clId="{31110F79-D5F0-490E-80C4-CE669E460344}" dt="2024-03-12T17:52:34.542" v="56" actId="47"/>
        <pc:sldMkLst>
          <pc:docMk/>
          <pc:sldMk cId="2043889586" sldId="297"/>
        </pc:sldMkLst>
      </pc:sldChg>
      <pc:sldChg chg="modSp mod">
        <pc:chgData name="Michael Dorsey" userId="55fe7d32-ca7a-42b8-bfd4-8c73c44449d5" providerId="ADAL" clId="{31110F79-D5F0-490E-80C4-CE669E460344}" dt="2024-03-12T21:11:37.253" v="6575" actId="20577"/>
        <pc:sldMkLst>
          <pc:docMk/>
          <pc:sldMk cId="0" sldId="298"/>
        </pc:sldMkLst>
        <pc:spChg chg="mod">
          <ac:chgData name="Michael Dorsey" userId="55fe7d32-ca7a-42b8-bfd4-8c73c44449d5" providerId="ADAL" clId="{31110F79-D5F0-490E-80C4-CE669E460344}" dt="2024-03-12T21:11:37.253" v="6575" actId="20577"/>
          <ac:spMkLst>
            <pc:docMk/>
            <pc:sldMk cId="0" sldId="298"/>
            <ac:spMk id="20483" creationId="{14CB2C2C-90DB-3BBE-A5E3-F1036D28BAF2}"/>
          </ac:spMkLst>
        </pc:spChg>
      </pc:sldChg>
      <pc:sldChg chg="del">
        <pc:chgData name="Michael Dorsey" userId="55fe7d32-ca7a-42b8-bfd4-8c73c44449d5" providerId="ADAL" clId="{31110F79-D5F0-490E-80C4-CE669E460344}" dt="2024-03-12T17:52:35.189" v="57" actId="47"/>
        <pc:sldMkLst>
          <pc:docMk/>
          <pc:sldMk cId="3178213480" sldId="298"/>
        </pc:sldMkLst>
      </pc:sldChg>
      <pc:sldChg chg="modSp mod">
        <pc:chgData name="Michael Dorsey" userId="55fe7d32-ca7a-42b8-bfd4-8c73c44449d5" providerId="ADAL" clId="{31110F79-D5F0-490E-80C4-CE669E460344}" dt="2024-03-12T21:14:00.697" v="6576" actId="1076"/>
        <pc:sldMkLst>
          <pc:docMk/>
          <pc:sldMk cId="0" sldId="299"/>
        </pc:sldMkLst>
        <pc:spChg chg="mod">
          <ac:chgData name="Michael Dorsey" userId="55fe7d32-ca7a-42b8-bfd4-8c73c44449d5" providerId="ADAL" clId="{31110F79-D5F0-490E-80C4-CE669E460344}" dt="2024-03-12T19:27:36.148" v="837" actId="27636"/>
          <ac:spMkLst>
            <pc:docMk/>
            <pc:sldMk cId="0" sldId="299"/>
            <ac:spMk id="3" creationId="{BF7B9828-8F35-5AC7-48B0-7C1F065995AB}"/>
          </ac:spMkLst>
        </pc:spChg>
        <pc:picChg chg="mod">
          <ac:chgData name="Michael Dorsey" userId="55fe7d32-ca7a-42b8-bfd4-8c73c44449d5" providerId="ADAL" clId="{31110F79-D5F0-490E-80C4-CE669E460344}" dt="2024-03-12T21:14:00.697" v="6576" actId="1076"/>
          <ac:picMkLst>
            <pc:docMk/>
            <pc:sldMk cId="0" sldId="299"/>
            <ac:picMk id="21508" creationId="{38269F1C-ADD0-343F-88C5-D90F4A57E90B}"/>
          </ac:picMkLst>
        </pc:picChg>
      </pc:sldChg>
      <pc:sldChg chg="del">
        <pc:chgData name="Michael Dorsey" userId="55fe7d32-ca7a-42b8-bfd4-8c73c44449d5" providerId="ADAL" clId="{31110F79-D5F0-490E-80C4-CE669E460344}" dt="2024-03-12T17:52:35.727" v="58" actId="47"/>
        <pc:sldMkLst>
          <pc:docMk/>
          <pc:sldMk cId="3900488080" sldId="299"/>
        </pc:sldMkLst>
      </pc:sldChg>
      <pc:sldChg chg="addSp delSp modSp add mod">
        <pc:chgData name="Michael Dorsey" userId="55fe7d32-ca7a-42b8-bfd4-8c73c44449d5" providerId="ADAL" clId="{31110F79-D5F0-490E-80C4-CE669E460344}" dt="2024-03-12T19:53:41.885" v="3794" actId="20577"/>
        <pc:sldMkLst>
          <pc:docMk/>
          <pc:sldMk cId="166377977" sldId="300"/>
        </pc:sldMkLst>
        <pc:spChg chg="mod">
          <ac:chgData name="Michael Dorsey" userId="55fe7d32-ca7a-42b8-bfd4-8c73c44449d5" providerId="ADAL" clId="{31110F79-D5F0-490E-80C4-CE669E460344}" dt="2024-03-12T19:32:17.629" v="1615" actId="20577"/>
          <ac:spMkLst>
            <pc:docMk/>
            <pc:sldMk cId="166377977" sldId="300"/>
            <ac:spMk id="2" creationId="{E9B1E4F1-7ECE-457E-77EA-3F531B71AF80}"/>
          </ac:spMkLst>
        </pc:spChg>
        <pc:spChg chg="mod">
          <ac:chgData name="Michael Dorsey" userId="55fe7d32-ca7a-42b8-bfd4-8c73c44449d5" providerId="ADAL" clId="{31110F79-D5F0-490E-80C4-CE669E460344}" dt="2024-03-12T19:53:41.885" v="3794" actId="20577"/>
          <ac:spMkLst>
            <pc:docMk/>
            <pc:sldMk cId="166377977" sldId="300"/>
            <ac:spMk id="3" creationId="{2D92A6FC-BB6A-6778-BC89-3DA4ACDC18B7}"/>
          </ac:spMkLst>
        </pc:spChg>
        <pc:spChg chg="add del">
          <ac:chgData name="Michael Dorsey" userId="55fe7d32-ca7a-42b8-bfd4-8c73c44449d5" providerId="ADAL" clId="{31110F79-D5F0-490E-80C4-CE669E460344}" dt="2024-03-12T19:39:57.828" v="2743" actId="22"/>
          <ac:spMkLst>
            <pc:docMk/>
            <pc:sldMk cId="166377977" sldId="300"/>
            <ac:spMk id="5" creationId="{7CB2541E-BD48-87AC-28DC-0F7C6F37BABC}"/>
          </ac:spMkLst>
        </pc:spChg>
      </pc:sldChg>
      <pc:sldChg chg="modSp new mod">
        <pc:chgData name="Michael Dorsey" userId="55fe7d32-ca7a-42b8-bfd4-8c73c44449d5" providerId="ADAL" clId="{31110F79-D5F0-490E-80C4-CE669E460344}" dt="2024-03-12T19:41:19.610" v="2867" actId="6549"/>
        <pc:sldMkLst>
          <pc:docMk/>
          <pc:sldMk cId="1186072262" sldId="301"/>
        </pc:sldMkLst>
        <pc:spChg chg="mod">
          <ac:chgData name="Michael Dorsey" userId="55fe7d32-ca7a-42b8-bfd4-8c73c44449d5" providerId="ADAL" clId="{31110F79-D5F0-490E-80C4-CE669E460344}" dt="2024-03-12T19:40:23.107" v="2776" actId="20577"/>
          <ac:spMkLst>
            <pc:docMk/>
            <pc:sldMk cId="1186072262" sldId="301"/>
            <ac:spMk id="2" creationId="{436D245A-FBC8-E0D4-D941-CC16F6F666BE}"/>
          </ac:spMkLst>
        </pc:spChg>
        <pc:spChg chg="mod">
          <ac:chgData name="Michael Dorsey" userId="55fe7d32-ca7a-42b8-bfd4-8c73c44449d5" providerId="ADAL" clId="{31110F79-D5F0-490E-80C4-CE669E460344}" dt="2024-03-12T19:41:19.610" v="2867" actId="6549"/>
          <ac:spMkLst>
            <pc:docMk/>
            <pc:sldMk cId="1186072262" sldId="301"/>
            <ac:spMk id="3" creationId="{1752FBFD-5EE0-33E7-4698-2A45F10BD18D}"/>
          </ac:spMkLst>
        </pc:spChg>
      </pc:sldChg>
      <pc:sldChg chg="new del">
        <pc:chgData name="Michael Dorsey" userId="55fe7d32-ca7a-42b8-bfd4-8c73c44449d5" providerId="ADAL" clId="{31110F79-D5F0-490E-80C4-CE669E460344}" dt="2024-03-12T19:39:04.947" v="2739" actId="47"/>
        <pc:sldMkLst>
          <pc:docMk/>
          <pc:sldMk cId="3231786280" sldId="301"/>
        </pc:sldMkLst>
      </pc:sldChg>
      <pc:sldChg chg="addSp modSp new mod">
        <pc:chgData name="Michael Dorsey" userId="55fe7d32-ca7a-42b8-bfd4-8c73c44449d5" providerId="ADAL" clId="{31110F79-D5F0-490E-80C4-CE669E460344}" dt="2024-03-12T19:47:02.088" v="3124" actId="1076"/>
        <pc:sldMkLst>
          <pc:docMk/>
          <pc:sldMk cId="3235757480" sldId="302"/>
        </pc:sldMkLst>
        <pc:spChg chg="mod">
          <ac:chgData name="Michael Dorsey" userId="55fe7d32-ca7a-42b8-bfd4-8c73c44449d5" providerId="ADAL" clId="{31110F79-D5F0-490E-80C4-CE669E460344}" dt="2024-03-12T19:42:18.027" v="2884" actId="20577"/>
          <ac:spMkLst>
            <pc:docMk/>
            <pc:sldMk cId="3235757480" sldId="302"/>
            <ac:spMk id="2" creationId="{3B187423-F302-D93F-36B7-36759E4B043C}"/>
          </ac:spMkLst>
        </pc:spChg>
        <pc:spChg chg="mod">
          <ac:chgData name="Michael Dorsey" userId="55fe7d32-ca7a-42b8-bfd4-8c73c44449d5" providerId="ADAL" clId="{31110F79-D5F0-490E-80C4-CE669E460344}" dt="2024-03-12T19:46:59.459" v="3123" actId="14100"/>
          <ac:spMkLst>
            <pc:docMk/>
            <pc:sldMk cId="3235757480" sldId="302"/>
            <ac:spMk id="3" creationId="{0199B832-0C8D-437B-6657-48731910CD1C}"/>
          </ac:spMkLst>
        </pc:spChg>
        <pc:picChg chg="add mod">
          <ac:chgData name="Michael Dorsey" userId="55fe7d32-ca7a-42b8-bfd4-8c73c44449d5" providerId="ADAL" clId="{31110F79-D5F0-490E-80C4-CE669E460344}" dt="2024-03-12T19:47:02.088" v="3124" actId="1076"/>
          <ac:picMkLst>
            <pc:docMk/>
            <pc:sldMk cId="3235757480" sldId="302"/>
            <ac:picMk id="5" creationId="{D9B7A814-3FC7-6CE0-1B4F-0997EFF5E8EE}"/>
          </ac:picMkLst>
        </pc:picChg>
      </pc:sldChg>
      <pc:sldChg chg="addSp delSp modSp add mod">
        <pc:chgData name="Michael Dorsey" userId="55fe7d32-ca7a-42b8-bfd4-8c73c44449d5" providerId="ADAL" clId="{31110F79-D5F0-490E-80C4-CE669E460344}" dt="2024-03-12T19:50:58.921" v="3564" actId="6549"/>
        <pc:sldMkLst>
          <pc:docMk/>
          <pc:sldMk cId="3343349028" sldId="303"/>
        </pc:sldMkLst>
        <pc:spChg chg="mod">
          <ac:chgData name="Michael Dorsey" userId="55fe7d32-ca7a-42b8-bfd4-8c73c44449d5" providerId="ADAL" clId="{31110F79-D5F0-490E-80C4-CE669E460344}" dt="2024-03-12T19:50:58.921" v="3564" actId="6549"/>
          <ac:spMkLst>
            <pc:docMk/>
            <pc:sldMk cId="3343349028" sldId="303"/>
            <ac:spMk id="3" creationId="{95606641-FEF2-F186-10C8-CB3972F3751B}"/>
          </ac:spMkLst>
        </pc:spChg>
        <pc:picChg chg="del">
          <ac:chgData name="Michael Dorsey" userId="55fe7d32-ca7a-42b8-bfd4-8c73c44449d5" providerId="ADAL" clId="{31110F79-D5F0-490E-80C4-CE669E460344}" dt="2024-03-12T19:47:24.031" v="3126" actId="478"/>
          <ac:picMkLst>
            <pc:docMk/>
            <pc:sldMk cId="3343349028" sldId="303"/>
            <ac:picMk id="5" creationId="{1CF6FB10-F126-2210-AEC2-7DEFD9087CC5}"/>
          </ac:picMkLst>
        </pc:picChg>
        <pc:picChg chg="add mod">
          <ac:chgData name="Michael Dorsey" userId="55fe7d32-ca7a-42b8-bfd4-8c73c44449d5" providerId="ADAL" clId="{31110F79-D5F0-490E-80C4-CE669E460344}" dt="2024-03-12T19:47:30.986" v="3130" actId="1076"/>
          <ac:picMkLst>
            <pc:docMk/>
            <pc:sldMk cId="3343349028" sldId="303"/>
            <ac:picMk id="6" creationId="{83A836CB-8086-5BED-52FE-CEC0D6B43A3D}"/>
          </ac:picMkLst>
        </pc:picChg>
      </pc:sldChg>
      <pc:sldChg chg="addSp modSp new del mod">
        <pc:chgData name="Michael Dorsey" userId="55fe7d32-ca7a-42b8-bfd4-8c73c44449d5" providerId="ADAL" clId="{31110F79-D5F0-490E-80C4-CE669E460344}" dt="2024-03-12T20:55:03.544" v="5585" actId="47"/>
        <pc:sldMkLst>
          <pc:docMk/>
          <pc:sldMk cId="3399732341" sldId="304"/>
        </pc:sldMkLst>
        <pc:spChg chg="mod">
          <ac:chgData name="Michael Dorsey" userId="55fe7d32-ca7a-42b8-bfd4-8c73c44449d5" providerId="ADAL" clId="{31110F79-D5F0-490E-80C4-CE669E460344}" dt="2024-03-12T20:00:12.111" v="3936" actId="20577"/>
          <ac:spMkLst>
            <pc:docMk/>
            <pc:sldMk cId="3399732341" sldId="304"/>
            <ac:spMk id="3" creationId="{C9E18A52-C5CB-4445-A18E-C5EFE2727178}"/>
          </ac:spMkLst>
        </pc:spChg>
        <pc:spChg chg="add">
          <ac:chgData name="Michael Dorsey" userId="55fe7d32-ca7a-42b8-bfd4-8c73c44449d5" providerId="ADAL" clId="{31110F79-D5F0-490E-80C4-CE669E460344}" dt="2024-03-12T19:57:56.009" v="3905"/>
          <ac:spMkLst>
            <pc:docMk/>
            <pc:sldMk cId="3399732341" sldId="304"/>
            <ac:spMk id="4" creationId="{FA10D501-E568-AB4C-C2B1-13FE5F8C1484}"/>
          </ac:spMkLst>
        </pc:spChg>
        <pc:spChg chg="add">
          <ac:chgData name="Michael Dorsey" userId="55fe7d32-ca7a-42b8-bfd4-8c73c44449d5" providerId="ADAL" clId="{31110F79-D5F0-490E-80C4-CE669E460344}" dt="2024-03-12T19:58:00.777" v="3906"/>
          <ac:spMkLst>
            <pc:docMk/>
            <pc:sldMk cId="3399732341" sldId="304"/>
            <ac:spMk id="5" creationId="{983062A5-AAD4-9B0F-A832-60E275C00308}"/>
          </ac:spMkLst>
        </pc:spChg>
        <pc:spChg chg="add">
          <ac:chgData name="Michael Dorsey" userId="55fe7d32-ca7a-42b8-bfd4-8c73c44449d5" providerId="ADAL" clId="{31110F79-D5F0-490E-80C4-CE669E460344}" dt="2024-03-12T19:59:59.872" v="3915"/>
          <ac:spMkLst>
            <pc:docMk/>
            <pc:sldMk cId="3399732341" sldId="304"/>
            <ac:spMk id="6" creationId="{6623EE51-C2A8-A4CF-5A55-B8D091D77E79}"/>
          </ac:spMkLst>
        </pc:spChg>
      </pc:sldChg>
      <pc:sldChg chg="addSp modSp new mod">
        <pc:chgData name="Michael Dorsey" userId="55fe7d32-ca7a-42b8-bfd4-8c73c44449d5" providerId="ADAL" clId="{31110F79-D5F0-490E-80C4-CE669E460344}" dt="2024-03-12T20:10:45.855" v="4327" actId="20577"/>
        <pc:sldMkLst>
          <pc:docMk/>
          <pc:sldMk cId="1433129139" sldId="305"/>
        </pc:sldMkLst>
        <pc:spChg chg="mod">
          <ac:chgData name="Michael Dorsey" userId="55fe7d32-ca7a-42b8-bfd4-8c73c44449d5" providerId="ADAL" clId="{31110F79-D5F0-490E-80C4-CE669E460344}" dt="2024-03-12T20:10:45.855" v="4327" actId="20577"/>
          <ac:spMkLst>
            <pc:docMk/>
            <pc:sldMk cId="1433129139" sldId="305"/>
            <ac:spMk id="2" creationId="{15D9ACDC-B64B-4508-A677-BE16E01D5E2F}"/>
          </ac:spMkLst>
        </pc:spChg>
        <pc:spChg chg="mod">
          <ac:chgData name="Michael Dorsey" userId="55fe7d32-ca7a-42b8-bfd4-8c73c44449d5" providerId="ADAL" clId="{31110F79-D5F0-490E-80C4-CE669E460344}" dt="2024-03-12T20:07:56.870" v="4314" actId="20577"/>
          <ac:spMkLst>
            <pc:docMk/>
            <pc:sldMk cId="1433129139" sldId="305"/>
            <ac:spMk id="3" creationId="{87F2EE38-E9D3-48B4-877B-2AAA123168BD}"/>
          </ac:spMkLst>
        </pc:spChg>
        <pc:picChg chg="add mod">
          <ac:chgData name="Michael Dorsey" userId="55fe7d32-ca7a-42b8-bfd4-8c73c44449d5" providerId="ADAL" clId="{31110F79-D5F0-490E-80C4-CE669E460344}" dt="2024-03-12T20:07:59.338" v="4315" actId="1076"/>
          <ac:picMkLst>
            <pc:docMk/>
            <pc:sldMk cId="1433129139" sldId="305"/>
            <ac:picMk id="5" creationId="{A4A72E97-C280-4D03-5494-3ACEC7DE9B1C}"/>
          </ac:picMkLst>
        </pc:picChg>
      </pc:sldChg>
      <pc:sldChg chg="addSp modSp new mod">
        <pc:chgData name="Michael Dorsey" userId="55fe7d32-ca7a-42b8-bfd4-8c73c44449d5" providerId="ADAL" clId="{31110F79-D5F0-490E-80C4-CE669E460344}" dt="2024-03-12T20:41:04.583" v="5106" actId="20577"/>
        <pc:sldMkLst>
          <pc:docMk/>
          <pc:sldMk cId="2176359759" sldId="306"/>
        </pc:sldMkLst>
        <pc:spChg chg="mod">
          <ac:chgData name="Michael Dorsey" userId="55fe7d32-ca7a-42b8-bfd4-8c73c44449d5" providerId="ADAL" clId="{31110F79-D5F0-490E-80C4-CE669E460344}" dt="2024-03-12T20:32:26.924" v="4587" actId="20577"/>
          <ac:spMkLst>
            <pc:docMk/>
            <pc:sldMk cId="2176359759" sldId="306"/>
            <ac:spMk id="2" creationId="{84211446-4D5C-A040-0A24-F91B7178AA28}"/>
          </ac:spMkLst>
        </pc:spChg>
        <pc:spChg chg="mod">
          <ac:chgData name="Michael Dorsey" userId="55fe7d32-ca7a-42b8-bfd4-8c73c44449d5" providerId="ADAL" clId="{31110F79-D5F0-490E-80C4-CE669E460344}" dt="2024-03-12T20:41:04.583" v="5106" actId="20577"/>
          <ac:spMkLst>
            <pc:docMk/>
            <pc:sldMk cId="2176359759" sldId="306"/>
            <ac:spMk id="3" creationId="{5E9688A9-8395-0762-1774-FABE4444BFE5}"/>
          </ac:spMkLst>
        </pc:spChg>
        <pc:picChg chg="add mod">
          <ac:chgData name="Michael Dorsey" userId="55fe7d32-ca7a-42b8-bfd4-8c73c44449d5" providerId="ADAL" clId="{31110F79-D5F0-490E-80C4-CE669E460344}" dt="2024-03-12T20:38:17.067" v="4959" actId="1076"/>
          <ac:picMkLst>
            <pc:docMk/>
            <pc:sldMk cId="2176359759" sldId="306"/>
            <ac:picMk id="5" creationId="{FA20AF61-A463-FF23-A07B-48F8CCFEB0A9}"/>
          </ac:picMkLst>
        </pc:picChg>
      </pc:sldChg>
      <pc:sldChg chg="modSp new mod">
        <pc:chgData name="Michael Dorsey" userId="55fe7d32-ca7a-42b8-bfd4-8c73c44449d5" providerId="ADAL" clId="{31110F79-D5F0-490E-80C4-CE669E460344}" dt="2024-03-12T20:28:28.919" v="4563" actId="20577"/>
        <pc:sldMkLst>
          <pc:docMk/>
          <pc:sldMk cId="2555960255" sldId="307"/>
        </pc:sldMkLst>
        <pc:spChg chg="mod">
          <ac:chgData name="Michael Dorsey" userId="55fe7d32-ca7a-42b8-bfd4-8c73c44449d5" providerId="ADAL" clId="{31110F79-D5F0-490E-80C4-CE669E460344}" dt="2024-03-12T20:26:59.842" v="4385" actId="20577"/>
          <ac:spMkLst>
            <pc:docMk/>
            <pc:sldMk cId="2555960255" sldId="307"/>
            <ac:spMk id="2" creationId="{4D447B99-0891-1A5E-0B57-9FB13B29F434}"/>
          </ac:spMkLst>
        </pc:spChg>
        <pc:spChg chg="mod">
          <ac:chgData name="Michael Dorsey" userId="55fe7d32-ca7a-42b8-bfd4-8c73c44449d5" providerId="ADAL" clId="{31110F79-D5F0-490E-80C4-CE669E460344}" dt="2024-03-12T20:28:28.919" v="4563" actId="20577"/>
          <ac:spMkLst>
            <pc:docMk/>
            <pc:sldMk cId="2555960255" sldId="307"/>
            <ac:spMk id="3" creationId="{9A11ED8E-C4BB-FB15-424E-2C3FE5459E1E}"/>
          </ac:spMkLst>
        </pc:spChg>
      </pc:sldChg>
      <pc:sldChg chg="delSp modSp add mod">
        <pc:chgData name="Michael Dorsey" userId="55fe7d32-ca7a-42b8-bfd4-8c73c44449d5" providerId="ADAL" clId="{31110F79-D5F0-490E-80C4-CE669E460344}" dt="2024-03-12T20:50:17.949" v="5584" actId="20577"/>
        <pc:sldMkLst>
          <pc:docMk/>
          <pc:sldMk cId="3625797084" sldId="308"/>
        </pc:sldMkLst>
        <pc:spChg chg="mod">
          <ac:chgData name="Michael Dorsey" userId="55fe7d32-ca7a-42b8-bfd4-8c73c44449d5" providerId="ADAL" clId="{31110F79-D5F0-490E-80C4-CE669E460344}" dt="2024-03-12T20:42:12.101" v="5121" actId="20577"/>
          <ac:spMkLst>
            <pc:docMk/>
            <pc:sldMk cId="3625797084" sldId="308"/>
            <ac:spMk id="2" creationId="{E5EBA9A2-9108-20F5-B370-D5855B2C2CCC}"/>
          </ac:spMkLst>
        </pc:spChg>
        <pc:spChg chg="mod">
          <ac:chgData name="Michael Dorsey" userId="55fe7d32-ca7a-42b8-bfd4-8c73c44449d5" providerId="ADAL" clId="{31110F79-D5F0-490E-80C4-CE669E460344}" dt="2024-03-12T20:50:17.949" v="5584" actId="20577"/>
          <ac:spMkLst>
            <pc:docMk/>
            <pc:sldMk cId="3625797084" sldId="308"/>
            <ac:spMk id="3" creationId="{D60812EE-E46D-69F1-0A3D-BC1C11D5A5A8}"/>
          </ac:spMkLst>
        </pc:spChg>
        <pc:picChg chg="del">
          <ac:chgData name="Michael Dorsey" userId="55fe7d32-ca7a-42b8-bfd4-8c73c44449d5" providerId="ADAL" clId="{31110F79-D5F0-490E-80C4-CE669E460344}" dt="2024-03-12T20:37:17.357" v="4938" actId="478"/>
          <ac:picMkLst>
            <pc:docMk/>
            <pc:sldMk cId="3625797084" sldId="308"/>
            <ac:picMk id="5" creationId="{82B33221-BAF9-D14A-6A2A-6A980CAA3F18}"/>
          </ac:picMkLst>
        </pc:picChg>
      </pc:sldChg>
      <pc:sldChg chg="addSp modSp add mod">
        <pc:chgData name="Michael Dorsey" userId="55fe7d32-ca7a-42b8-bfd4-8c73c44449d5" providerId="ADAL" clId="{31110F79-D5F0-490E-80C4-CE669E460344}" dt="2024-03-12T20:57:57.405" v="5861" actId="6549"/>
        <pc:sldMkLst>
          <pc:docMk/>
          <pc:sldMk cId="4212632728" sldId="309"/>
        </pc:sldMkLst>
        <pc:spChg chg="mod">
          <ac:chgData name="Michael Dorsey" userId="55fe7d32-ca7a-42b8-bfd4-8c73c44449d5" providerId="ADAL" clId="{31110F79-D5F0-490E-80C4-CE669E460344}" dt="2024-03-12T20:57:57.405" v="5861" actId="6549"/>
          <ac:spMkLst>
            <pc:docMk/>
            <pc:sldMk cId="4212632728" sldId="309"/>
            <ac:spMk id="3" creationId="{E5D85167-F4C2-12E7-56B8-DDEF2E9AE259}"/>
          </ac:spMkLst>
        </pc:spChg>
        <pc:picChg chg="add mod">
          <ac:chgData name="Michael Dorsey" userId="55fe7d32-ca7a-42b8-bfd4-8c73c44449d5" providerId="ADAL" clId="{31110F79-D5F0-490E-80C4-CE669E460344}" dt="2024-03-12T20:57:34.647" v="5707" actId="1076"/>
          <ac:picMkLst>
            <pc:docMk/>
            <pc:sldMk cId="4212632728" sldId="309"/>
            <ac:picMk id="4" creationId="{E7917B27-5CE3-9A2F-DEDE-85ADFB494315}"/>
          </ac:picMkLst>
        </pc:picChg>
      </pc:sldChg>
      <pc:sldChg chg="addSp delSp modSp new mod">
        <pc:chgData name="Michael Dorsey" userId="55fe7d32-ca7a-42b8-bfd4-8c73c44449d5" providerId="ADAL" clId="{31110F79-D5F0-490E-80C4-CE669E460344}" dt="2024-03-12T21:06:48.886" v="6334" actId="14100"/>
        <pc:sldMkLst>
          <pc:docMk/>
          <pc:sldMk cId="1695954654" sldId="310"/>
        </pc:sldMkLst>
        <pc:spChg chg="mod">
          <ac:chgData name="Michael Dorsey" userId="55fe7d32-ca7a-42b8-bfd4-8c73c44449d5" providerId="ADAL" clId="{31110F79-D5F0-490E-80C4-CE669E460344}" dt="2024-03-12T20:59:13.773" v="5877" actId="20577"/>
          <ac:spMkLst>
            <pc:docMk/>
            <pc:sldMk cId="1695954654" sldId="310"/>
            <ac:spMk id="2" creationId="{3325118A-708E-9CBE-AFC7-526D64A968D3}"/>
          </ac:spMkLst>
        </pc:spChg>
        <pc:spChg chg="mod">
          <ac:chgData name="Michael Dorsey" userId="55fe7d32-ca7a-42b8-bfd4-8c73c44449d5" providerId="ADAL" clId="{31110F79-D5F0-490E-80C4-CE669E460344}" dt="2024-03-12T21:06:48.886" v="6334" actId="14100"/>
          <ac:spMkLst>
            <pc:docMk/>
            <pc:sldMk cId="1695954654" sldId="310"/>
            <ac:spMk id="3" creationId="{2552F432-CCA8-D376-945E-9D7D3C441526}"/>
          </ac:spMkLst>
        </pc:spChg>
        <pc:picChg chg="add del mod">
          <ac:chgData name="Michael Dorsey" userId="55fe7d32-ca7a-42b8-bfd4-8c73c44449d5" providerId="ADAL" clId="{31110F79-D5F0-490E-80C4-CE669E460344}" dt="2024-03-12T21:06:41.623" v="6330" actId="478"/>
          <ac:picMkLst>
            <pc:docMk/>
            <pc:sldMk cId="1695954654" sldId="310"/>
            <ac:picMk id="5" creationId="{FDCBF5DB-D1B0-726A-6EAF-1A134DDAA22B}"/>
          </ac:picMkLst>
        </pc:picChg>
      </pc:sldChg>
      <pc:sldChg chg="addSp modSp add mod">
        <pc:chgData name="Michael Dorsey" userId="55fe7d32-ca7a-42b8-bfd4-8c73c44449d5" providerId="ADAL" clId="{31110F79-D5F0-490E-80C4-CE669E460344}" dt="2024-03-12T21:11:12.102" v="6558" actId="1076"/>
        <pc:sldMkLst>
          <pc:docMk/>
          <pc:sldMk cId="1436359837" sldId="311"/>
        </pc:sldMkLst>
        <pc:spChg chg="mod">
          <ac:chgData name="Michael Dorsey" userId="55fe7d32-ca7a-42b8-bfd4-8c73c44449d5" providerId="ADAL" clId="{31110F79-D5F0-490E-80C4-CE669E460344}" dt="2024-03-12T21:10:36.794" v="6549" actId="27636"/>
          <ac:spMkLst>
            <pc:docMk/>
            <pc:sldMk cId="1436359837" sldId="311"/>
            <ac:spMk id="3" creationId="{824217B0-2100-0F25-A01B-7A9ECC74BEBD}"/>
          </ac:spMkLst>
        </pc:spChg>
        <pc:picChg chg="mod">
          <ac:chgData name="Michael Dorsey" userId="55fe7d32-ca7a-42b8-bfd4-8c73c44449d5" providerId="ADAL" clId="{31110F79-D5F0-490E-80C4-CE669E460344}" dt="2024-03-12T21:11:12.102" v="6558" actId="1076"/>
          <ac:picMkLst>
            <pc:docMk/>
            <pc:sldMk cId="1436359837" sldId="311"/>
            <ac:picMk id="5" creationId="{CFC109CA-742E-178C-F1B2-162ACB840563}"/>
          </ac:picMkLst>
        </pc:picChg>
        <pc:picChg chg="add mod">
          <ac:chgData name="Michael Dorsey" userId="55fe7d32-ca7a-42b8-bfd4-8c73c44449d5" providerId="ADAL" clId="{31110F79-D5F0-490E-80C4-CE669E460344}" dt="2024-03-12T21:11:10.833" v="6557" actId="1076"/>
          <ac:picMkLst>
            <pc:docMk/>
            <pc:sldMk cId="1436359837" sldId="311"/>
            <ac:picMk id="6" creationId="{DA634375-9858-A60A-90D2-34809AE38E5D}"/>
          </ac:picMkLst>
        </pc:picChg>
      </pc:sldChg>
    </pc:docChg>
  </pc:docChgLst>
  <pc:docChgLst>
    <pc:chgData name="Michael Dorsey" userId="55fe7d32-ca7a-42b8-bfd4-8c73c44449d5" providerId="ADAL" clId="{887E8DAD-9DD4-40B0-847C-D2DBFB275F4F}"/>
    <pc:docChg chg="undo custSel addSld delSld modSld sldOrd">
      <pc:chgData name="Michael Dorsey" userId="55fe7d32-ca7a-42b8-bfd4-8c73c44449d5" providerId="ADAL" clId="{887E8DAD-9DD4-40B0-847C-D2DBFB275F4F}" dt="2024-03-11T18:28:32.304" v="1986" actId="207"/>
      <pc:docMkLst>
        <pc:docMk/>
      </pc:docMkLst>
      <pc:sldChg chg="modSp mod">
        <pc:chgData name="Michael Dorsey" userId="55fe7d32-ca7a-42b8-bfd4-8c73c44449d5" providerId="ADAL" clId="{887E8DAD-9DD4-40B0-847C-D2DBFB275F4F}" dt="2024-03-07T20:34:45.861" v="195" actId="115"/>
        <pc:sldMkLst>
          <pc:docMk/>
          <pc:sldMk cId="1854377183" sldId="264"/>
        </pc:sldMkLst>
        <pc:spChg chg="mod">
          <ac:chgData name="Michael Dorsey" userId="55fe7d32-ca7a-42b8-bfd4-8c73c44449d5" providerId="ADAL" clId="{887E8DAD-9DD4-40B0-847C-D2DBFB275F4F}" dt="2024-03-07T20:34:45.861" v="195" actId="115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887E8DAD-9DD4-40B0-847C-D2DBFB275F4F}" dt="2024-03-11T16:25:39.150" v="1236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887E8DAD-9DD4-40B0-847C-D2DBFB275F4F}" dt="2024-03-11T16:25:39.150" v="1236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887E8DAD-9DD4-40B0-847C-D2DBFB275F4F}" dt="2024-03-11T18:28:15.125" v="1984" actId="207"/>
        <pc:sldMkLst>
          <pc:docMk/>
          <pc:sldMk cId="225831791" sldId="291"/>
        </pc:sldMkLst>
        <pc:spChg chg="mod">
          <ac:chgData name="Michael Dorsey" userId="55fe7d32-ca7a-42b8-bfd4-8c73c44449d5" providerId="ADAL" clId="{887E8DAD-9DD4-40B0-847C-D2DBFB275F4F}" dt="2024-03-07T20:48:36.706" v="206" actId="20577"/>
          <ac:spMkLst>
            <pc:docMk/>
            <pc:sldMk cId="225831791" sldId="291"/>
            <ac:spMk id="2" creationId="{476A682B-5533-5FAB-B1F6-FA5495E97E15}"/>
          </ac:spMkLst>
        </pc:spChg>
        <pc:spChg chg="mod">
          <ac:chgData name="Michael Dorsey" userId="55fe7d32-ca7a-42b8-bfd4-8c73c44449d5" providerId="ADAL" clId="{887E8DAD-9DD4-40B0-847C-D2DBFB275F4F}" dt="2024-03-11T18:28:15.125" v="1984" actId="207"/>
          <ac:spMkLst>
            <pc:docMk/>
            <pc:sldMk cId="225831791" sldId="291"/>
            <ac:spMk id="3" creationId="{E0FDD517-E60C-DD8C-9D17-B83CC66C2994}"/>
          </ac:spMkLst>
        </pc:spChg>
        <pc:picChg chg="add del mod">
          <ac:chgData name="Michael Dorsey" userId="55fe7d32-ca7a-42b8-bfd4-8c73c44449d5" providerId="ADAL" clId="{887E8DAD-9DD4-40B0-847C-D2DBFB275F4F}" dt="2024-03-07T20:54:03.512" v="366" actId="478"/>
          <ac:picMkLst>
            <pc:docMk/>
            <pc:sldMk cId="225831791" sldId="291"/>
            <ac:picMk id="5" creationId="{5B67797E-6764-4AEF-75D7-E159FFA692D9}"/>
          </ac:picMkLst>
        </pc:picChg>
        <pc:picChg chg="add mod">
          <ac:chgData name="Michael Dorsey" userId="55fe7d32-ca7a-42b8-bfd4-8c73c44449d5" providerId="ADAL" clId="{887E8DAD-9DD4-40B0-847C-D2DBFB275F4F}" dt="2024-03-07T20:55:59.154" v="445" actId="1076"/>
          <ac:picMkLst>
            <pc:docMk/>
            <pc:sldMk cId="225831791" sldId="291"/>
            <ac:picMk id="7" creationId="{E8C90B6E-043F-404A-8687-9734C44FBAEB}"/>
          </ac:picMkLst>
        </pc:picChg>
      </pc:sldChg>
      <pc:sldChg chg="modSp new del mod">
        <pc:chgData name="Michael Dorsey" userId="55fe7d32-ca7a-42b8-bfd4-8c73c44449d5" providerId="ADAL" clId="{887E8DAD-9DD4-40B0-847C-D2DBFB275F4F}" dt="2024-03-07T20:27:18.823" v="90" actId="47"/>
        <pc:sldMkLst>
          <pc:docMk/>
          <pc:sldMk cId="1728980853" sldId="291"/>
        </pc:sldMkLst>
        <pc:spChg chg="mod">
          <ac:chgData name="Michael Dorsey" userId="55fe7d32-ca7a-42b8-bfd4-8c73c44449d5" providerId="ADAL" clId="{887E8DAD-9DD4-40B0-847C-D2DBFB275F4F}" dt="2024-03-07T20:26:21.414" v="74" actId="20577"/>
          <ac:spMkLst>
            <pc:docMk/>
            <pc:sldMk cId="1728980853" sldId="291"/>
            <ac:spMk id="2" creationId="{4DFCF756-4518-7EED-73E0-417092C99519}"/>
          </ac:spMkLst>
        </pc:spChg>
      </pc:sldChg>
      <pc:sldChg chg="modSp add mod ord">
        <pc:chgData name="Michael Dorsey" userId="55fe7d32-ca7a-42b8-bfd4-8c73c44449d5" providerId="ADAL" clId="{887E8DAD-9DD4-40B0-847C-D2DBFB275F4F}" dt="2024-03-07T20:54:00.429" v="365"/>
        <pc:sldMkLst>
          <pc:docMk/>
          <pc:sldMk cId="1924225852" sldId="292"/>
        </pc:sldMkLst>
        <pc:spChg chg="mod">
          <ac:chgData name="Michael Dorsey" userId="55fe7d32-ca7a-42b8-bfd4-8c73c44449d5" providerId="ADAL" clId="{887E8DAD-9DD4-40B0-847C-D2DBFB275F4F}" dt="2024-03-07T20:53:52.988" v="362" actId="20577"/>
          <ac:spMkLst>
            <pc:docMk/>
            <pc:sldMk cId="1924225852" sldId="292"/>
            <ac:spMk id="3" creationId="{A91DEC55-6BD8-902C-C2CE-7A155969F0FB}"/>
          </ac:spMkLst>
        </pc:spChg>
        <pc:picChg chg="mod">
          <ac:chgData name="Michael Dorsey" userId="55fe7d32-ca7a-42b8-bfd4-8c73c44449d5" providerId="ADAL" clId="{887E8DAD-9DD4-40B0-847C-D2DBFB275F4F}" dt="2024-03-07T20:53:55.563" v="363" actId="1076"/>
          <ac:picMkLst>
            <pc:docMk/>
            <pc:sldMk cId="1924225852" sldId="292"/>
            <ac:picMk id="5" creationId="{B40E7500-C446-AF6F-F57A-783CA912D2CA}"/>
          </ac:picMkLst>
        </pc:picChg>
      </pc:sldChg>
      <pc:sldChg chg="addSp delSp modSp add mod">
        <pc:chgData name="Michael Dorsey" userId="55fe7d32-ca7a-42b8-bfd4-8c73c44449d5" providerId="ADAL" clId="{887E8DAD-9DD4-40B0-847C-D2DBFB275F4F}" dt="2024-03-11T18:28:21.769" v="1985" actId="207"/>
        <pc:sldMkLst>
          <pc:docMk/>
          <pc:sldMk cId="3395705875" sldId="293"/>
        </pc:sldMkLst>
        <pc:spChg chg="mod">
          <ac:chgData name="Michael Dorsey" userId="55fe7d32-ca7a-42b8-bfd4-8c73c44449d5" providerId="ADAL" clId="{887E8DAD-9DD4-40B0-847C-D2DBFB275F4F}" dt="2024-03-11T18:28:21.769" v="1985" actId="207"/>
          <ac:spMkLst>
            <pc:docMk/>
            <pc:sldMk cId="3395705875" sldId="293"/>
            <ac:spMk id="3" creationId="{72C3FFCC-4117-C10B-3533-E820733C188E}"/>
          </ac:spMkLst>
        </pc:spChg>
        <pc:picChg chg="add mod">
          <ac:chgData name="Michael Dorsey" userId="55fe7d32-ca7a-42b8-bfd4-8c73c44449d5" providerId="ADAL" clId="{887E8DAD-9DD4-40B0-847C-D2DBFB275F4F}" dt="2024-03-11T15:26:36.475" v="1087" actId="1076"/>
          <ac:picMkLst>
            <pc:docMk/>
            <pc:sldMk cId="3395705875" sldId="293"/>
            <ac:picMk id="5" creationId="{2C84B9C1-21A1-9E26-460E-55B375A34ED5}"/>
          </ac:picMkLst>
        </pc:picChg>
        <pc:picChg chg="del">
          <ac:chgData name="Michael Dorsey" userId="55fe7d32-ca7a-42b8-bfd4-8c73c44449d5" providerId="ADAL" clId="{887E8DAD-9DD4-40B0-847C-D2DBFB275F4F}" dt="2024-03-07T20:56:08.755" v="447" actId="478"/>
          <ac:picMkLst>
            <pc:docMk/>
            <pc:sldMk cId="3395705875" sldId="293"/>
            <ac:picMk id="7" creationId="{9ECC400D-4C93-358C-8040-0C861C7B1521}"/>
          </ac:picMkLst>
        </pc:picChg>
      </pc:sldChg>
      <pc:sldChg chg="addSp delSp modSp add mod modNotesTx">
        <pc:chgData name="Michael Dorsey" userId="55fe7d32-ca7a-42b8-bfd4-8c73c44449d5" providerId="ADAL" clId="{887E8DAD-9DD4-40B0-847C-D2DBFB275F4F}" dt="2024-03-11T18:27:48.581" v="1980" actId="207"/>
        <pc:sldMkLst>
          <pc:docMk/>
          <pc:sldMk cId="2769014655" sldId="294"/>
        </pc:sldMkLst>
        <pc:spChg chg="mod">
          <ac:chgData name="Michael Dorsey" userId="55fe7d32-ca7a-42b8-bfd4-8c73c44449d5" providerId="ADAL" clId="{887E8DAD-9DD4-40B0-847C-D2DBFB275F4F}" dt="2024-03-11T18:27:48.581" v="1980" actId="207"/>
          <ac:spMkLst>
            <pc:docMk/>
            <pc:sldMk cId="2769014655" sldId="294"/>
            <ac:spMk id="3" creationId="{AB2C69A8-79E9-F566-5F60-DC5DAF4277E5}"/>
          </ac:spMkLst>
        </pc:spChg>
        <pc:picChg chg="del">
          <ac:chgData name="Michael Dorsey" userId="55fe7d32-ca7a-42b8-bfd4-8c73c44449d5" providerId="ADAL" clId="{887E8DAD-9DD4-40B0-847C-D2DBFB275F4F}" dt="2024-03-07T21:01:55.516" v="657" actId="478"/>
          <ac:picMkLst>
            <pc:docMk/>
            <pc:sldMk cId="2769014655" sldId="294"/>
            <ac:picMk id="5" creationId="{7325160A-9098-400F-5117-F2AC5FD1D0F4}"/>
          </ac:picMkLst>
        </pc:picChg>
        <pc:picChg chg="add mod">
          <ac:chgData name="Michael Dorsey" userId="55fe7d32-ca7a-42b8-bfd4-8c73c44449d5" providerId="ADAL" clId="{887E8DAD-9DD4-40B0-847C-D2DBFB275F4F}" dt="2024-03-07T21:08:43.590" v="785" actId="1076"/>
          <ac:picMkLst>
            <pc:docMk/>
            <pc:sldMk cId="2769014655" sldId="294"/>
            <ac:picMk id="6" creationId="{2304A07F-6124-0521-2569-0DFB003B27E9}"/>
          </ac:picMkLst>
        </pc:picChg>
        <pc:picChg chg="add mod">
          <ac:chgData name="Michael Dorsey" userId="55fe7d32-ca7a-42b8-bfd4-8c73c44449d5" providerId="ADAL" clId="{887E8DAD-9DD4-40B0-847C-D2DBFB275F4F}" dt="2024-03-07T21:08:40.213" v="783" actId="1076"/>
          <ac:picMkLst>
            <pc:docMk/>
            <pc:sldMk cId="2769014655" sldId="294"/>
            <ac:picMk id="8" creationId="{801E39DA-7650-45AB-CBDC-60CFC978C001}"/>
          </ac:picMkLst>
        </pc:picChg>
      </pc:sldChg>
      <pc:sldChg chg="addSp modSp new mod">
        <pc:chgData name="Michael Dorsey" userId="55fe7d32-ca7a-42b8-bfd4-8c73c44449d5" providerId="ADAL" clId="{887E8DAD-9DD4-40B0-847C-D2DBFB275F4F}" dt="2024-03-07T21:14:28.002" v="976" actId="207"/>
        <pc:sldMkLst>
          <pc:docMk/>
          <pc:sldMk cId="1772281222" sldId="295"/>
        </pc:sldMkLst>
        <pc:spChg chg="mod">
          <ac:chgData name="Michael Dorsey" userId="55fe7d32-ca7a-42b8-bfd4-8c73c44449d5" providerId="ADAL" clId="{887E8DAD-9DD4-40B0-847C-D2DBFB275F4F}" dt="2024-03-07T21:11:39.533" v="866" actId="20577"/>
          <ac:spMkLst>
            <pc:docMk/>
            <pc:sldMk cId="1772281222" sldId="295"/>
            <ac:spMk id="2" creationId="{8B953613-9CD9-EE04-BC96-56C169321AA9}"/>
          </ac:spMkLst>
        </pc:spChg>
        <pc:spChg chg="mod">
          <ac:chgData name="Michael Dorsey" userId="55fe7d32-ca7a-42b8-bfd4-8c73c44449d5" providerId="ADAL" clId="{887E8DAD-9DD4-40B0-847C-D2DBFB275F4F}" dt="2024-03-07T21:14:28.002" v="976" actId="207"/>
          <ac:spMkLst>
            <pc:docMk/>
            <pc:sldMk cId="1772281222" sldId="295"/>
            <ac:spMk id="3" creationId="{59195F78-E1E5-15A6-F90F-4A3BD4FFE018}"/>
          </ac:spMkLst>
        </pc:spChg>
        <pc:picChg chg="add mod">
          <ac:chgData name="Michael Dorsey" userId="55fe7d32-ca7a-42b8-bfd4-8c73c44449d5" providerId="ADAL" clId="{887E8DAD-9DD4-40B0-847C-D2DBFB275F4F}" dt="2024-03-07T21:13:08.529" v="887" actId="1076"/>
          <ac:picMkLst>
            <pc:docMk/>
            <pc:sldMk cId="1772281222" sldId="295"/>
            <ac:picMk id="5" creationId="{A5EA4C0A-FAD7-5582-EE9D-C77499446D1B}"/>
          </ac:picMkLst>
        </pc:picChg>
      </pc:sldChg>
      <pc:sldChg chg="modSp new mod">
        <pc:chgData name="Michael Dorsey" userId="55fe7d32-ca7a-42b8-bfd4-8c73c44449d5" providerId="ADAL" clId="{887E8DAD-9DD4-40B0-847C-D2DBFB275F4F}" dt="2024-03-11T16:35:42.421" v="1303" actId="114"/>
        <pc:sldMkLst>
          <pc:docMk/>
          <pc:sldMk cId="3218690462" sldId="296"/>
        </pc:sldMkLst>
        <pc:spChg chg="mod">
          <ac:chgData name="Michael Dorsey" userId="55fe7d32-ca7a-42b8-bfd4-8c73c44449d5" providerId="ADAL" clId="{887E8DAD-9DD4-40B0-847C-D2DBFB275F4F}" dt="2024-03-11T15:26:09.537" v="1035" actId="20577"/>
          <ac:spMkLst>
            <pc:docMk/>
            <pc:sldMk cId="3218690462" sldId="296"/>
            <ac:spMk id="2" creationId="{39A7EE44-2270-E1C6-D4B1-4D52B8C873AF}"/>
          </ac:spMkLst>
        </pc:spChg>
        <pc:spChg chg="mod">
          <ac:chgData name="Michael Dorsey" userId="55fe7d32-ca7a-42b8-bfd4-8c73c44449d5" providerId="ADAL" clId="{887E8DAD-9DD4-40B0-847C-D2DBFB275F4F}" dt="2024-03-11T16:35:42.421" v="1303" actId="114"/>
          <ac:spMkLst>
            <pc:docMk/>
            <pc:sldMk cId="3218690462" sldId="296"/>
            <ac:spMk id="3" creationId="{973DBBC3-D072-1152-0361-9B83927B6713}"/>
          </ac:spMkLst>
        </pc:spChg>
      </pc:sldChg>
      <pc:sldChg chg="modSp new mod">
        <pc:chgData name="Michael Dorsey" userId="55fe7d32-ca7a-42b8-bfd4-8c73c44449d5" providerId="ADAL" clId="{887E8DAD-9DD4-40B0-847C-D2DBFB275F4F}" dt="2024-03-11T18:28:32.304" v="1986" actId="207"/>
        <pc:sldMkLst>
          <pc:docMk/>
          <pc:sldMk cId="2043889586" sldId="297"/>
        </pc:sldMkLst>
        <pc:spChg chg="mod">
          <ac:chgData name="Michael Dorsey" userId="55fe7d32-ca7a-42b8-bfd4-8c73c44449d5" providerId="ADAL" clId="{887E8DAD-9DD4-40B0-847C-D2DBFB275F4F}" dt="2024-03-11T16:45:35.257" v="1945" actId="20577"/>
          <ac:spMkLst>
            <pc:docMk/>
            <pc:sldMk cId="2043889586" sldId="297"/>
            <ac:spMk id="2" creationId="{48C76D7E-8BB7-A62E-0A60-70A88F2DF094}"/>
          </ac:spMkLst>
        </pc:spChg>
        <pc:spChg chg="mod">
          <ac:chgData name="Michael Dorsey" userId="55fe7d32-ca7a-42b8-bfd4-8c73c44449d5" providerId="ADAL" clId="{887E8DAD-9DD4-40B0-847C-D2DBFB275F4F}" dt="2024-03-11T18:28:32.304" v="1986" actId="207"/>
          <ac:spMkLst>
            <pc:docMk/>
            <pc:sldMk cId="2043889586" sldId="297"/>
            <ac:spMk id="3" creationId="{53593F4F-0EA1-18B6-9BFE-EF96D044F313}"/>
          </ac:spMkLst>
        </pc:spChg>
      </pc:sldChg>
      <pc:sldChg chg="addSp delSp modSp new mod">
        <pc:chgData name="Michael Dorsey" userId="55fe7d32-ca7a-42b8-bfd4-8c73c44449d5" providerId="ADAL" clId="{887E8DAD-9DD4-40B0-847C-D2DBFB275F4F}" dt="2024-03-11T16:46:46.828" v="1973" actId="1076"/>
        <pc:sldMkLst>
          <pc:docMk/>
          <pc:sldMk cId="3178213480" sldId="298"/>
        </pc:sldMkLst>
        <pc:spChg chg="mod">
          <ac:chgData name="Michael Dorsey" userId="55fe7d32-ca7a-42b8-bfd4-8c73c44449d5" providerId="ADAL" clId="{887E8DAD-9DD4-40B0-847C-D2DBFB275F4F}" dt="2024-03-11T16:45:40.820" v="1964" actId="20577"/>
          <ac:spMkLst>
            <pc:docMk/>
            <pc:sldMk cId="3178213480" sldId="298"/>
            <ac:spMk id="2" creationId="{15EA2701-10AD-0D8F-5EDB-51CADE2BB406}"/>
          </ac:spMkLst>
        </pc:spChg>
        <pc:spChg chg="del">
          <ac:chgData name="Michael Dorsey" userId="55fe7d32-ca7a-42b8-bfd4-8c73c44449d5" providerId="ADAL" clId="{887E8DAD-9DD4-40B0-847C-D2DBFB275F4F}" dt="2024-03-11T16:45:59.742" v="1967" actId="478"/>
          <ac:spMkLst>
            <pc:docMk/>
            <pc:sldMk cId="3178213480" sldId="298"/>
            <ac:spMk id="3" creationId="{2FA4D288-4F6F-C5EF-81DD-18B2CC31D645}"/>
          </ac:spMkLst>
        </pc:spChg>
        <pc:picChg chg="add mod">
          <ac:chgData name="Michael Dorsey" userId="55fe7d32-ca7a-42b8-bfd4-8c73c44449d5" providerId="ADAL" clId="{887E8DAD-9DD4-40B0-847C-D2DBFB275F4F}" dt="2024-03-11T16:46:36.751" v="1971" actId="14100"/>
          <ac:picMkLst>
            <pc:docMk/>
            <pc:sldMk cId="3178213480" sldId="298"/>
            <ac:picMk id="5" creationId="{87AAD6BD-388D-E015-A942-E8C2E43E8504}"/>
          </ac:picMkLst>
        </pc:picChg>
        <pc:picChg chg="add mod">
          <ac:chgData name="Michael Dorsey" userId="55fe7d32-ca7a-42b8-bfd4-8c73c44449d5" providerId="ADAL" clId="{887E8DAD-9DD4-40B0-847C-D2DBFB275F4F}" dt="2024-03-11T16:46:46.828" v="1973" actId="1076"/>
          <ac:picMkLst>
            <pc:docMk/>
            <pc:sldMk cId="3178213480" sldId="298"/>
            <ac:picMk id="7" creationId="{0D2D66F1-6E45-2E1A-9147-1C277151DC41}"/>
          </ac:picMkLst>
        </pc:picChg>
      </pc:sldChg>
      <pc:sldChg chg="addSp delSp modSp add mod">
        <pc:chgData name="Michael Dorsey" userId="55fe7d32-ca7a-42b8-bfd4-8c73c44449d5" providerId="ADAL" clId="{887E8DAD-9DD4-40B0-847C-D2DBFB275F4F}" dt="2024-03-11T16:47:12.111" v="1979" actId="1076"/>
        <pc:sldMkLst>
          <pc:docMk/>
          <pc:sldMk cId="3900488080" sldId="299"/>
        </pc:sldMkLst>
        <pc:picChg chg="add mod">
          <ac:chgData name="Michael Dorsey" userId="55fe7d32-ca7a-42b8-bfd4-8c73c44449d5" providerId="ADAL" clId="{887E8DAD-9DD4-40B0-847C-D2DBFB275F4F}" dt="2024-03-11T16:47:12.111" v="1979" actId="1076"/>
          <ac:picMkLst>
            <pc:docMk/>
            <pc:sldMk cId="3900488080" sldId="299"/>
            <ac:picMk id="4" creationId="{341B4868-A01A-74CE-304D-20CC41B4CD7E}"/>
          </ac:picMkLst>
        </pc:picChg>
        <pc:picChg chg="del">
          <ac:chgData name="Michael Dorsey" userId="55fe7d32-ca7a-42b8-bfd4-8c73c44449d5" providerId="ADAL" clId="{887E8DAD-9DD4-40B0-847C-D2DBFB275F4F}" dt="2024-03-11T16:46:55.404" v="1975" actId="478"/>
          <ac:picMkLst>
            <pc:docMk/>
            <pc:sldMk cId="3900488080" sldId="299"/>
            <ac:picMk id="5" creationId="{8FF7221C-AF9A-A8DF-B0FF-605CB7DAE06F}"/>
          </ac:picMkLst>
        </pc:picChg>
        <pc:picChg chg="del">
          <ac:chgData name="Michael Dorsey" userId="55fe7d32-ca7a-42b8-bfd4-8c73c44449d5" providerId="ADAL" clId="{887E8DAD-9DD4-40B0-847C-D2DBFB275F4F}" dt="2024-03-11T16:46:56.241" v="1976" actId="478"/>
          <ac:picMkLst>
            <pc:docMk/>
            <pc:sldMk cId="3900488080" sldId="299"/>
            <ac:picMk id="7" creationId="{017BE93F-C4F7-8ED6-7ED2-DA312648EC6F}"/>
          </ac:picMkLst>
        </pc:picChg>
      </pc:sldChg>
      <pc:sldChg chg="del">
        <pc:chgData name="Michael Dorsey" userId="55fe7d32-ca7a-42b8-bfd4-8c73c44449d5" providerId="ADAL" clId="{887E8DAD-9DD4-40B0-847C-D2DBFB275F4F}" dt="2024-03-07T20:24:46.629" v="4" actId="47"/>
        <pc:sldMkLst>
          <pc:docMk/>
          <pc:sldMk cId="3234328989" sldId="308"/>
        </pc:sldMkLst>
      </pc:sldChg>
      <pc:sldChg chg="del">
        <pc:chgData name="Michael Dorsey" userId="55fe7d32-ca7a-42b8-bfd4-8c73c44449d5" providerId="ADAL" clId="{887E8DAD-9DD4-40B0-847C-D2DBFB275F4F}" dt="2024-03-07T20:24:44.763" v="0" actId="47"/>
        <pc:sldMkLst>
          <pc:docMk/>
          <pc:sldMk cId="277020944" sldId="309"/>
        </pc:sldMkLst>
      </pc:sldChg>
      <pc:sldChg chg="del">
        <pc:chgData name="Michael Dorsey" userId="55fe7d32-ca7a-42b8-bfd4-8c73c44449d5" providerId="ADAL" clId="{887E8DAD-9DD4-40B0-847C-D2DBFB275F4F}" dt="2024-03-07T20:24:45.256" v="1" actId="47"/>
        <pc:sldMkLst>
          <pc:docMk/>
          <pc:sldMk cId="3657689025" sldId="312"/>
        </pc:sldMkLst>
      </pc:sldChg>
      <pc:sldChg chg="del">
        <pc:chgData name="Michael Dorsey" userId="55fe7d32-ca7a-42b8-bfd4-8c73c44449d5" providerId="ADAL" clId="{887E8DAD-9DD4-40B0-847C-D2DBFB275F4F}" dt="2024-03-07T20:24:45.664" v="2" actId="47"/>
        <pc:sldMkLst>
          <pc:docMk/>
          <pc:sldMk cId="1602756091" sldId="313"/>
        </pc:sldMkLst>
      </pc:sldChg>
      <pc:sldChg chg="del">
        <pc:chgData name="Michael Dorsey" userId="55fe7d32-ca7a-42b8-bfd4-8c73c44449d5" providerId="ADAL" clId="{887E8DAD-9DD4-40B0-847C-D2DBFB275F4F}" dt="2024-03-07T20:24:46.078" v="3" actId="47"/>
        <pc:sldMkLst>
          <pc:docMk/>
          <pc:sldMk cId="1516015536" sldId="314"/>
        </pc:sldMkLst>
      </pc:sldChg>
      <pc:sldChg chg="del">
        <pc:chgData name="Michael Dorsey" userId="55fe7d32-ca7a-42b8-bfd4-8c73c44449d5" providerId="ADAL" clId="{887E8DAD-9DD4-40B0-847C-D2DBFB275F4F}" dt="2024-03-07T20:24:47.074" v="5" actId="47"/>
        <pc:sldMkLst>
          <pc:docMk/>
          <pc:sldMk cId="306889340" sldId="315"/>
        </pc:sldMkLst>
      </pc:sldChg>
      <pc:sldChg chg="del">
        <pc:chgData name="Michael Dorsey" userId="55fe7d32-ca7a-42b8-bfd4-8c73c44449d5" providerId="ADAL" clId="{887E8DAD-9DD4-40B0-847C-D2DBFB275F4F}" dt="2024-03-07T20:24:47.446" v="6" actId="47"/>
        <pc:sldMkLst>
          <pc:docMk/>
          <pc:sldMk cId="1488781557" sldId="316"/>
        </pc:sldMkLst>
      </pc:sldChg>
      <pc:sldChg chg="del">
        <pc:chgData name="Michael Dorsey" userId="55fe7d32-ca7a-42b8-bfd4-8c73c44449d5" providerId="ADAL" clId="{887E8DAD-9DD4-40B0-847C-D2DBFB275F4F}" dt="2024-03-07T20:24:47.824" v="7" actId="47"/>
        <pc:sldMkLst>
          <pc:docMk/>
          <pc:sldMk cId="2289367713" sldId="317"/>
        </pc:sldMkLst>
      </pc:sldChg>
      <pc:sldChg chg="del">
        <pc:chgData name="Michael Dorsey" userId="55fe7d32-ca7a-42b8-bfd4-8c73c44449d5" providerId="ADAL" clId="{887E8DAD-9DD4-40B0-847C-D2DBFB275F4F}" dt="2024-03-07T20:24:48.237" v="8" actId="47"/>
        <pc:sldMkLst>
          <pc:docMk/>
          <pc:sldMk cId="19891528" sldId="318"/>
        </pc:sldMkLst>
      </pc:sldChg>
      <pc:sldChg chg="del">
        <pc:chgData name="Michael Dorsey" userId="55fe7d32-ca7a-42b8-bfd4-8c73c44449d5" providerId="ADAL" clId="{887E8DAD-9DD4-40B0-847C-D2DBFB275F4F}" dt="2024-03-07T20:24:49.065" v="10" actId="47"/>
        <pc:sldMkLst>
          <pc:docMk/>
          <pc:sldMk cId="1226548119" sldId="319"/>
        </pc:sldMkLst>
      </pc:sldChg>
      <pc:sldChg chg="del">
        <pc:chgData name="Michael Dorsey" userId="55fe7d32-ca7a-42b8-bfd4-8c73c44449d5" providerId="ADAL" clId="{887E8DAD-9DD4-40B0-847C-D2DBFB275F4F}" dt="2024-03-07T20:24:49.935" v="11" actId="47"/>
        <pc:sldMkLst>
          <pc:docMk/>
          <pc:sldMk cId="4121213331" sldId="320"/>
        </pc:sldMkLst>
      </pc:sldChg>
      <pc:sldChg chg="del">
        <pc:chgData name="Michael Dorsey" userId="55fe7d32-ca7a-42b8-bfd4-8c73c44449d5" providerId="ADAL" clId="{887E8DAD-9DD4-40B0-847C-D2DBFB275F4F}" dt="2024-03-07T20:24:56.768" v="17" actId="47"/>
        <pc:sldMkLst>
          <pc:docMk/>
          <pc:sldMk cId="3611620986" sldId="321"/>
        </pc:sldMkLst>
      </pc:sldChg>
      <pc:sldChg chg="del">
        <pc:chgData name="Michael Dorsey" userId="55fe7d32-ca7a-42b8-bfd4-8c73c44449d5" providerId="ADAL" clId="{887E8DAD-9DD4-40B0-847C-D2DBFB275F4F}" dt="2024-03-07T20:24:53.959" v="16" actId="47"/>
        <pc:sldMkLst>
          <pc:docMk/>
          <pc:sldMk cId="1812014073" sldId="322"/>
        </pc:sldMkLst>
      </pc:sldChg>
      <pc:sldChg chg="del">
        <pc:chgData name="Michael Dorsey" userId="55fe7d32-ca7a-42b8-bfd4-8c73c44449d5" providerId="ADAL" clId="{887E8DAD-9DD4-40B0-847C-D2DBFB275F4F}" dt="2024-03-07T20:24:50.504" v="12" actId="47"/>
        <pc:sldMkLst>
          <pc:docMk/>
          <pc:sldMk cId="3067405617" sldId="323"/>
        </pc:sldMkLst>
      </pc:sldChg>
      <pc:sldChg chg="del">
        <pc:chgData name="Michael Dorsey" userId="55fe7d32-ca7a-42b8-bfd4-8c73c44449d5" providerId="ADAL" clId="{887E8DAD-9DD4-40B0-847C-D2DBFB275F4F}" dt="2024-03-07T20:24:50.980" v="13" actId="47"/>
        <pc:sldMkLst>
          <pc:docMk/>
          <pc:sldMk cId="1487076249" sldId="324"/>
        </pc:sldMkLst>
      </pc:sldChg>
      <pc:sldChg chg="del">
        <pc:chgData name="Michael Dorsey" userId="55fe7d32-ca7a-42b8-bfd4-8c73c44449d5" providerId="ADAL" clId="{887E8DAD-9DD4-40B0-847C-D2DBFB275F4F}" dt="2024-03-07T20:24:52.366" v="15" actId="47"/>
        <pc:sldMkLst>
          <pc:docMk/>
          <pc:sldMk cId="891422130" sldId="325"/>
        </pc:sldMkLst>
      </pc:sldChg>
      <pc:sldChg chg="del">
        <pc:chgData name="Michael Dorsey" userId="55fe7d32-ca7a-42b8-bfd4-8c73c44449d5" providerId="ADAL" clId="{887E8DAD-9DD4-40B0-847C-D2DBFB275F4F}" dt="2024-03-07T20:24:51.666" v="14" actId="47"/>
        <pc:sldMkLst>
          <pc:docMk/>
          <pc:sldMk cId="2985046544" sldId="326"/>
        </pc:sldMkLst>
      </pc:sldChg>
      <pc:sldChg chg="del">
        <pc:chgData name="Michael Dorsey" userId="55fe7d32-ca7a-42b8-bfd4-8c73c44449d5" providerId="ADAL" clId="{887E8DAD-9DD4-40B0-847C-D2DBFB275F4F}" dt="2024-03-07T20:24:48.639" v="9" actId="47"/>
        <pc:sldMkLst>
          <pc:docMk/>
          <pc:sldMk cId="2337986601" sldId="327"/>
        </pc:sldMkLst>
      </pc:sldChg>
    </pc:docChg>
  </pc:docChgLst>
  <pc:docChgLst>
    <pc:chgData name="Michael Dorsey" userId="55fe7d32-ca7a-42b8-bfd4-8c73c44449d5" providerId="ADAL" clId="{F12D4A98-6349-4917-9D5F-34CD8964B7D8}"/>
    <pc:docChg chg="undo custSel addSld delSld modSld sldOrd">
      <pc:chgData name="Michael Dorsey" userId="55fe7d32-ca7a-42b8-bfd4-8c73c44449d5" providerId="ADAL" clId="{F12D4A98-6349-4917-9D5F-34CD8964B7D8}" dt="2024-03-06T19:20:58.784" v="7368" actId="33524"/>
      <pc:docMkLst>
        <pc:docMk/>
      </pc:docMkLst>
      <pc:sldChg chg="modSp mod">
        <pc:chgData name="Michael Dorsey" userId="55fe7d32-ca7a-42b8-bfd4-8c73c44449d5" providerId="ADAL" clId="{F12D4A98-6349-4917-9D5F-34CD8964B7D8}" dt="2024-03-05T20:32:09.643" v="27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F12D4A98-6349-4917-9D5F-34CD8964B7D8}" dt="2024-03-05T20:32:09.643" v="27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F12D4A98-6349-4917-9D5F-34CD8964B7D8}" dt="2024-03-05T21:13:56.495" v="951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F12D4A98-6349-4917-9D5F-34CD8964B7D8}" dt="2024-03-05T21:13:56.495" v="951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F12D4A98-6349-4917-9D5F-34CD8964B7D8}" dt="2024-03-05T20:30:53.257" v="0" actId="47"/>
        <pc:sldMkLst>
          <pc:docMk/>
          <pc:sldMk cId="2604907926" sldId="291"/>
        </pc:sldMkLst>
      </pc:sldChg>
      <pc:sldChg chg="del">
        <pc:chgData name="Michael Dorsey" userId="55fe7d32-ca7a-42b8-bfd4-8c73c44449d5" providerId="ADAL" clId="{F12D4A98-6349-4917-9D5F-34CD8964B7D8}" dt="2024-03-05T20:30:53.791" v="1" actId="47"/>
        <pc:sldMkLst>
          <pc:docMk/>
          <pc:sldMk cId="54010537" sldId="292"/>
        </pc:sldMkLst>
      </pc:sldChg>
      <pc:sldChg chg="del">
        <pc:chgData name="Michael Dorsey" userId="55fe7d32-ca7a-42b8-bfd4-8c73c44449d5" providerId="ADAL" clId="{F12D4A98-6349-4917-9D5F-34CD8964B7D8}" dt="2024-03-05T20:30:54.262" v="2" actId="47"/>
        <pc:sldMkLst>
          <pc:docMk/>
          <pc:sldMk cId="2176927752" sldId="293"/>
        </pc:sldMkLst>
      </pc:sldChg>
      <pc:sldChg chg="del">
        <pc:chgData name="Michael Dorsey" userId="55fe7d32-ca7a-42b8-bfd4-8c73c44449d5" providerId="ADAL" clId="{F12D4A98-6349-4917-9D5F-34CD8964B7D8}" dt="2024-03-05T20:30:54.633" v="3" actId="47"/>
        <pc:sldMkLst>
          <pc:docMk/>
          <pc:sldMk cId="101768184" sldId="294"/>
        </pc:sldMkLst>
      </pc:sldChg>
      <pc:sldChg chg="del">
        <pc:chgData name="Michael Dorsey" userId="55fe7d32-ca7a-42b8-bfd4-8c73c44449d5" providerId="ADAL" clId="{F12D4A98-6349-4917-9D5F-34CD8964B7D8}" dt="2024-03-05T20:30:56.905" v="10" actId="47"/>
        <pc:sldMkLst>
          <pc:docMk/>
          <pc:sldMk cId="1288924124" sldId="295"/>
        </pc:sldMkLst>
      </pc:sldChg>
      <pc:sldChg chg="del">
        <pc:chgData name="Michael Dorsey" userId="55fe7d32-ca7a-42b8-bfd4-8c73c44449d5" providerId="ADAL" clId="{F12D4A98-6349-4917-9D5F-34CD8964B7D8}" dt="2024-03-05T20:30:55.010" v="4" actId="47"/>
        <pc:sldMkLst>
          <pc:docMk/>
          <pc:sldMk cId="889530241" sldId="296"/>
        </pc:sldMkLst>
      </pc:sldChg>
      <pc:sldChg chg="del">
        <pc:chgData name="Michael Dorsey" userId="55fe7d32-ca7a-42b8-bfd4-8c73c44449d5" providerId="ADAL" clId="{F12D4A98-6349-4917-9D5F-34CD8964B7D8}" dt="2024-03-05T20:30:55.382" v="5" actId="47"/>
        <pc:sldMkLst>
          <pc:docMk/>
          <pc:sldMk cId="2246413014" sldId="297"/>
        </pc:sldMkLst>
      </pc:sldChg>
      <pc:sldChg chg="del">
        <pc:chgData name="Michael Dorsey" userId="55fe7d32-ca7a-42b8-bfd4-8c73c44449d5" providerId="ADAL" clId="{F12D4A98-6349-4917-9D5F-34CD8964B7D8}" dt="2024-03-05T20:30:55.682" v="6" actId="47"/>
        <pc:sldMkLst>
          <pc:docMk/>
          <pc:sldMk cId="1851770655" sldId="298"/>
        </pc:sldMkLst>
      </pc:sldChg>
      <pc:sldChg chg="del">
        <pc:chgData name="Michael Dorsey" userId="55fe7d32-ca7a-42b8-bfd4-8c73c44449d5" providerId="ADAL" clId="{F12D4A98-6349-4917-9D5F-34CD8964B7D8}" dt="2024-03-05T20:30:55.988" v="7" actId="47"/>
        <pc:sldMkLst>
          <pc:docMk/>
          <pc:sldMk cId="409102076" sldId="299"/>
        </pc:sldMkLst>
      </pc:sldChg>
      <pc:sldChg chg="del">
        <pc:chgData name="Michael Dorsey" userId="55fe7d32-ca7a-42b8-bfd4-8c73c44449d5" providerId="ADAL" clId="{F12D4A98-6349-4917-9D5F-34CD8964B7D8}" dt="2024-03-05T20:30:56.278" v="8" actId="47"/>
        <pc:sldMkLst>
          <pc:docMk/>
          <pc:sldMk cId="936808202" sldId="300"/>
        </pc:sldMkLst>
      </pc:sldChg>
      <pc:sldChg chg="del">
        <pc:chgData name="Michael Dorsey" userId="55fe7d32-ca7a-42b8-bfd4-8c73c44449d5" providerId="ADAL" clId="{F12D4A98-6349-4917-9D5F-34CD8964B7D8}" dt="2024-03-05T20:30:56.574" v="9" actId="47"/>
        <pc:sldMkLst>
          <pc:docMk/>
          <pc:sldMk cId="2703858046" sldId="301"/>
        </pc:sldMkLst>
      </pc:sldChg>
      <pc:sldChg chg="del">
        <pc:chgData name="Michael Dorsey" userId="55fe7d32-ca7a-42b8-bfd4-8c73c44449d5" providerId="ADAL" clId="{F12D4A98-6349-4917-9D5F-34CD8964B7D8}" dt="2024-03-05T20:30:57.293" v="11" actId="47"/>
        <pc:sldMkLst>
          <pc:docMk/>
          <pc:sldMk cId="1259637156" sldId="303"/>
        </pc:sldMkLst>
      </pc:sldChg>
      <pc:sldChg chg="del">
        <pc:chgData name="Michael Dorsey" userId="55fe7d32-ca7a-42b8-bfd4-8c73c44449d5" providerId="ADAL" clId="{F12D4A98-6349-4917-9D5F-34CD8964B7D8}" dt="2024-03-05T20:30:58.030" v="13" actId="47"/>
        <pc:sldMkLst>
          <pc:docMk/>
          <pc:sldMk cId="2931061592" sldId="304"/>
        </pc:sldMkLst>
      </pc:sldChg>
      <pc:sldChg chg="del">
        <pc:chgData name="Michael Dorsey" userId="55fe7d32-ca7a-42b8-bfd4-8c73c44449d5" providerId="ADAL" clId="{F12D4A98-6349-4917-9D5F-34CD8964B7D8}" dt="2024-03-05T20:30:57.633" v="12" actId="47"/>
        <pc:sldMkLst>
          <pc:docMk/>
          <pc:sldMk cId="1426765381" sldId="305"/>
        </pc:sldMkLst>
      </pc:sldChg>
      <pc:sldChg chg="del">
        <pc:chgData name="Michael Dorsey" userId="55fe7d32-ca7a-42b8-bfd4-8c73c44449d5" providerId="ADAL" clId="{F12D4A98-6349-4917-9D5F-34CD8964B7D8}" dt="2024-03-05T20:30:58.395" v="14" actId="47"/>
        <pc:sldMkLst>
          <pc:docMk/>
          <pc:sldMk cId="1607513078" sldId="306"/>
        </pc:sldMkLst>
      </pc:sldChg>
      <pc:sldChg chg="del">
        <pc:chgData name="Michael Dorsey" userId="55fe7d32-ca7a-42b8-bfd4-8c73c44449d5" providerId="ADAL" clId="{F12D4A98-6349-4917-9D5F-34CD8964B7D8}" dt="2024-03-05T20:30:58.751" v="15" actId="47"/>
        <pc:sldMkLst>
          <pc:docMk/>
          <pc:sldMk cId="667358199" sldId="307"/>
        </pc:sldMkLst>
      </pc:sldChg>
      <pc:sldChg chg="addSp modSp mod">
        <pc:chgData name="Michael Dorsey" userId="55fe7d32-ca7a-42b8-bfd4-8c73c44449d5" providerId="ADAL" clId="{F12D4A98-6349-4917-9D5F-34CD8964B7D8}" dt="2024-03-05T21:32:57.902" v="1420" actId="20577"/>
        <pc:sldMkLst>
          <pc:docMk/>
          <pc:sldMk cId="3234328989" sldId="308"/>
        </pc:sldMkLst>
        <pc:spChg chg="mod">
          <ac:chgData name="Michael Dorsey" userId="55fe7d32-ca7a-42b8-bfd4-8c73c44449d5" providerId="ADAL" clId="{F12D4A98-6349-4917-9D5F-34CD8964B7D8}" dt="2024-03-05T21:32:57.902" v="1420" actId="20577"/>
          <ac:spMkLst>
            <pc:docMk/>
            <pc:sldMk cId="3234328989" sldId="308"/>
            <ac:spMk id="2" creationId="{FF6F8454-D803-0515-CD80-D20A4274A89E}"/>
          </ac:spMkLst>
        </pc:spChg>
        <pc:spChg chg="mod">
          <ac:chgData name="Michael Dorsey" userId="55fe7d32-ca7a-42b8-bfd4-8c73c44449d5" providerId="ADAL" clId="{F12D4A98-6349-4917-9D5F-34CD8964B7D8}" dt="2024-03-05T21:31:09.756" v="1410" actId="20577"/>
          <ac:spMkLst>
            <pc:docMk/>
            <pc:sldMk cId="3234328989" sldId="308"/>
            <ac:spMk id="3" creationId="{414CC325-541B-A203-6D71-FF54D251D308}"/>
          </ac:spMkLst>
        </pc:spChg>
        <pc:picChg chg="add mod">
          <ac:chgData name="Michael Dorsey" userId="55fe7d32-ca7a-42b8-bfd4-8c73c44449d5" providerId="ADAL" clId="{F12D4A98-6349-4917-9D5F-34CD8964B7D8}" dt="2024-03-05T21:28:16.835" v="1185"/>
          <ac:picMkLst>
            <pc:docMk/>
            <pc:sldMk cId="3234328989" sldId="308"/>
            <ac:picMk id="4" creationId="{D3D7B72A-E778-931F-07E1-1C3E0D35025D}"/>
          </ac:picMkLst>
        </pc:picChg>
      </pc:sldChg>
      <pc:sldChg chg="addSp modSp new mod">
        <pc:chgData name="Michael Dorsey" userId="55fe7d32-ca7a-42b8-bfd4-8c73c44449d5" providerId="ADAL" clId="{F12D4A98-6349-4917-9D5F-34CD8964B7D8}" dt="2024-03-05T20:47:43.813" v="256" actId="1076"/>
        <pc:sldMkLst>
          <pc:docMk/>
          <pc:sldMk cId="277020944" sldId="309"/>
        </pc:sldMkLst>
        <pc:spChg chg="mod">
          <ac:chgData name="Michael Dorsey" userId="55fe7d32-ca7a-42b8-bfd4-8c73c44449d5" providerId="ADAL" clId="{F12D4A98-6349-4917-9D5F-34CD8964B7D8}" dt="2024-03-05T20:42:36.028" v="73" actId="20577"/>
          <ac:spMkLst>
            <pc:docMk/>
            <pc:sldMk cId="277020944" sldId="309"/>
            <ac:spMk id="2" creationId="{793BD3E3-ACFA-CAD2-1FD6-01674C245B12}"/>
          </ac:spMkLst>
        </pc:spChg>
        <pc:spChg chg="mod">
          <ac:chgData name="Michael Dorsey" userId="55fe7d32-ca7a-42b8-bfd4-8c73c44449d5" providerId="ADAL" clId="{F12D4A98-6349-4917-9D5F-34CD8964B7D8}" dt="2024-03-05T20:47:39.317" v="255" actId="20577"/>
          <ac:spMkLst>
            <pc:docMk/>
            <pc:sldMk cId="277020944" sldId="309"/>
            <ac:spMk id="3" creationId="{E86A2CA9-89CC-FC22-4CFA-F3A2DC3E9203}"/>
          </ac:spMkLst>
        </pc:spChg>
        <pc:picChg chg="add mod">
          <ac:chgData name="Michael Dorsey" userId="55fe7d32-ca7a-42b8-bfd4-8c73c44449d5" providerId="ADAL" clId="{F12D4A98-6349-4917-9D5F-34CD8964B7D8}" dt="2024-03-05T20:47:43.813" v="256" actId="1076"/>
          <ac:picMkLst>
            <pc:docMk/>
            <pc:sldMk cId="277020944" sldId="309"/>
            <ac:picMk id="5" creationId="{57DE4EE3-BAA6-5D38-6659-379CF30953D4}"/>
          </ac:picMkLst>
        </pc:picChg>
      </pc:sldChg>
      <pc:sldChg chg="modSp new del mod">
        <pc:chgData name="Michael Dorsey" userId="55fe7d32-ca7a-42b8-bfd4-8c73c44449d5" providerId="ADAL" clId="{F12D4A98-6349-4917-9D5F-34CD8964B7D8}" dt="2024-03-05T21:08:57.614" v="928" actId="47"/>
        <pc:sldMkLst>
          <pc:docMk/>
          <pc:sldMk cId="3199057200" sldId="310"/>
        </pc:sldMkLst>
        <pc:spChg chg="mod">
          <ac:chgData name="Michael Dorsey" userId="55fe7d32-ca7a-42b8-bfd4-8c73c44449d5" providerId="ADAL" clId="{F12D4A98-6349-4917-9D5F-34CD8964B7D8}" dt="2024-03-05T21:07:56.037" v="824"/>
          <ac:spMkLst>
            <pc:docMk/>
            <pc:sldMk cId="3199057200" sldId="310"/>
            <ac:spMk id="2" creationId="{35891519-46C2-4742-1189-0A9EAD57737D}"/>
          </ac:spMkLst>
        </pc:spChg>
        <pc:spChg chg="mod">
          <ac:chgData name="Michael Dorsey" userId="55fe7d32-ca7a-42b8-bfd4-8c73c44449d5" providerId="ADAL" clId="{F12D4A98-6349-4917-9D5F-34CD8964B7D8}" dt="2024-03-05T21:08:22.677" v="927" actId="6549"/>
          <ac:spMkLst>
            <pc:docMk/>
            <pc:sldMk cId="3199057200" sldId="310"/>
            <ac:spMk id="3" creationId="{9CCDA8BE-7437-ECF5-C9C0-BBC6345CB61E}"/>
          </ac:spMkLst>
        </pc:spChg>
      </pc:sldChg>
      <pc:sldChg chg="new del">
        <pc:chgData name="Michael Dorsey" userId="55fe7d32-ca7a-42b8-bfd4-8c73c44449d5" providerId="ADAL" clId="{F12D4A98-6349-4917-9D5F-34CD8964B7D8}" dt="2024-03-05T21:07:49.763" v="823" actId="47"/>
        <pc:sldMkLst>
          <pc:docMk/>
          <pc:sldMk cId="3712890084" sldId="311"/>
        </pc:sldMkLst>
      </pc:sldChg>
      <pc:sldChg chg="addSp delSp modSp add mod">
        <pc:chgData name="Michael Dorsey" userId="55fe7d32-ca7a-42b8-bfd4-8c73c44449d5" providerId="ADAL" clId="{F12D4A98-6349-4917-9D5F-34CD8964B7D8}" dt="2024-03-05T20:52:07.700" v="363" actId="1076"/>
        <pc:sldMkLst>
          <pc:docMk/>
          <pc:sldMk cId="3657689025" sldId="312"/>
        </pc:sldMkLst>
        <pc:spChg chg="mod">
          <ac:chgData name="Michael Dorsey" userId="55fe7d32-ca7a-42b8-bfd4-8c73c44449d5" providerId="ADAL" clId="{F12D4A98-6349-4917-9D5F-34CD8964B7D8}" dt="2024-03-05T20:51:46.129" v="354" actId="20577"/>
          <ac:spMkLst>
            <pc:docMk/>
            <pc:sldMk cId="3657689025" sldId="312"/>
            <ac:spMk id="3" creationId="{8D7EF619-CFB7-FFBD-C74E-B566D38F8A7E}"/>
          </ac:spMkLst>
        </pc:spChg>
        <pc:picChg chg="del mod">
          <ac:chgData name="Michael Dorsey" userId="55fe7d32-ca7a-42b8-bfd4-8c73c44449d5" providerId="ADAL" clId="{F12D4A98-6349-4917-9D5F-34CD8964B7D8}" dt="2024-03-05T20:49:54.061" v="263" actId="478"/>
          <ac:picMkLst>
            <pc:docMk/>
            <pc:sldMk cId="3657689025" sldId="312"/>
            <ac:picMk id="5" creationId="{8AB4A9C3-4DC0-C312-750F-3D37A66D8D52}"/>
          </ac:picMkLst>
        </pc:picChg>
        <pc:picChg chg="add mod">
          <ac:chgData name="Michael Dorsey" userId="55fe7d32-ca7a-42b8-bfd4-8c73c44449d5" providerId="ADAL" clId="{F12D4A98-6349-4917-9D5F-34CD8964B7D8}" dt="2024-03-05T20:50:57.314" v="319" actId="1076"/>
          <ac:picMkLst>
            <pc:docMk/>
            <pc:sldMk cId="3657689025" sldId="312"/>
            <ac:picMk id="6" creationId="{1BE57502-3E42-EBAE-9B55-3F8283982107}"/>
          </ac:picMkLst>
        </pc:picChg>
        <pc:picChg chg="add mod">
          <ac:chgData name="Michael Dorsey" userId="55fe7d32-ca7a-42b8-bfd4-8c73c44449d5" providerId="ADAL" clId="{F12D4A98-6349-4917-9D5F-34CD8964B7D8}" dt="2024-03-05T20:50:54.069" v="318" actId="14100"/>
          <ac:picMkLst>
            <pc:docMk/>
            <pc:sldMk cId="3657689025" sldId="312"/>
            <ac:picMk id="8" creationId="{9B04C118-AEA9-F87D-C498-8DE4B34F3EDE}"/>
          </ac:picMkLst>
        </pc:picChg>
        <pc:picChg chg="add mod">
          <ac:chgData name="Michael Dorsey" userId="55fe7d32-ca7a-42b8-bfd4-8c73c44449d5" providerId="ADAL" clId="{F12D4A98-6349-4917-9D5F-34CD8964B7D8}" dt="2024-03-05T20:52:07.700" v="363" actId="1076"/>
          <ac:picMkLst>
            <pc:docMk/>
            <pc:sldMk cId="3657689025" sldId="312"/>
            <ac:picMk id="10" creationId="{811E6F01-3CD5-9B42-A03F-D09642CA6C00}"/>
          </ac:picMkLst>
        </pc:picChg>
      </pc:sldChg>
      <pc:sldChg chg="addSp delSp modSp add mod">
        <pc:chgData name="Michael Dorsey" userId="55fe7d32-ca7a-42b8-bfd4-8c73c44449d5" providerId="ADAL" clId="{F12D4A98-6349-4917-9D5F-34CD8964B7D8}" dt="2024-03-05T21:02:36.990" v="822" actId="20577"/>
        <pc:sldMkLst>
          <pc:docMk/>
          <pc:sldMk cId="1602756091" sldId="313"/>
        </pc:sldMkLst>
        <pc:spChg chg="mod">
          <ac:chgData name="Michael Dorsey" userId="55fe7d32-ca7a-42b8-bfd4-8c73c44449d5" providerId="ADAL" clId="{F12D4A98-6349-4917-9D5F-34CD8964B7D8}" dt="2024-03-05T21:02:36.990" v="822" actId="20577"/>
          <ac:spMkLst>
            <pc:docMk/>
            <pc:sldMk cId="1602756091" sldId="313"/>
            <ac:spMk id="3" creationId="{1111A40B-4358-9EE2-EDAA-E64C8CFDFA1A}"/>
          </ac:spMkLst>
        </pc:spChg>
        <pc:spChg chg="add">
          <ac:chgData name="Michael Dorsey" userId="55fe7d32-ca7a-42b8-bfd4-8c73c44449d5" providerId="ADAL" clId="{F12D4A98-6349-4917-9D5F-34CD8964B7D8}" dt="2024-03-05T20:53:16.312" v="445"/>
          <ac:spMkLst>
            <pc:docMk/>
            <pc:sldMk cId="1602756091" sldId="313"/>
            <ac:spMk id="4" creationId="{E1042294-C38C-9868-B25F-DF993224525E}"/>
          </ac:spMkLst>
        </pc:spChg>
        <pc:picChg chg="del">
          <ac:chgData name="Michael Dorsey" userId="55fe7d32-ca7a-42b8-bfd4-8c73c44449d5" providerId="ADAL" clId="{F12D4A98-6349-4917-9D5F-34CD8964B7D8}" dt="2024-03-05T20:52:59.888" v="366" actId="478"/>
          <ac:picMkLst>
            <pc:docMk/>
            <pc:sldMk cId="1602756091" sldId="313"/>
            <ac:picMk id="6" creationId="{447417D3-B972-C691-5801-6BA06064F899}"/>
          </ac:picMkLst>
        </pc:picChg>
        <pc:picChg chg="add mod">
          <ac:chgData name="Michael Dorsey" userId="55fe7d32-ca7a-42b8-bfd4-8c73c44449d5" providerId="ADAL" clId="{F12D4A98-6349-4917-9D5F-34CD8964B7D8}" dt="2024-03-05T20:55:46.013" v="528" actId="1076"/>
          <ac:picMkLst>
            <pc:docMk/>
            <pc:sldMk cId="1602756091" sldId="313"/>
            <ac:picMk id="7" creationId="{B8A5F562-7408-A3C6-B7A8-E99EB23009A0}"/>
          </ac:picMkLst>
        </pc:picChg>
        <pc:picChg chg="del">
          <ac:chgData name="Michael Dorsey" userId="55fe7d32-ca7a-42b8-bfd4-8c73c44449d5" providerId="ADAL" clId="{F12D4A98-6349-4917-9D5F-34CD8964B7D8}" dt="2024-03-05T20:53:00.328" v="367" actId="478"/>
          <ac:picMkLst>
            <pc:docMk/>
            <pc:sldMk cId="1602756091" sldId="313"/>
            <ac:picMk id="8" creationId="{6D0EA91A-C978-5748-B672-24127D43CD0E}"/>
          </ac:picMkLst>
        </pc:picChg>
        <pc:picChg chg="del">
          <ac:chgData name="Michael Dorsey" userId="55fe7d32-ca7a-42b8-bfd4-8c73c44449d5" providerId="ADAL" clId="{F12D4A98-6349-4917-9D5F-34CD8964B7D8}" dt="2024-03-05T20:52:59.202" v="365" actId="478"/>
          <ac:picMkLst>
            <pc:docMk/>
            <pc:sldMk cId="1602756091" sldId="313"/>
            <ac:picMk id="10" creationId="{B7E82612-9BD2-2174-80E8-E81108D0FFAB}"/>
          </ac:picMkLst>
        </pc:picChg>
      </pc:sldChg>
      <pc:sldChg chg="addSp delSp modSp add mod">
        <pc:chgData name="Michael Dorsey" userId="55fe7d32-ca7a-42b8-bfd4-8c73c44449d5" providerId="ADAL" clId="{F12D4A98-6349-4917-9D5F-34CD8964B7D8}" dt="2024-03-05T20:59:15.987" v="799" actId="1076"/>
        <pc:sldMkLst>
          <pc:docMk/>
          <pc:sldMk cId="1516015536" sldId="314"/>
        </pc:sldMkLst>
        <pc:spChg chg="mod">
          <ac:chgData name="Michael Dorsey" userId="55fe7d32-ca7a-42b8-bfd4-8c73c44449d5" providerId="ADAL" clId="{F12D4A98-6349-4917-9D5F-34CD8964B7D8}" dt="2024-03-05T20:59:11.880" v="798" actId="20577"/>
          <ac:spMkLst>
            <pc:docMk/>
            <pc:sldMk cId="1516015536" sldId="314"/>
            <ac:spMk id="3" creationId="{4B6055AA-D6B4-E9C2-B742-0FCE944FCDD4}"/>
          </ac:spMkLst>
        </pc:spChg>
        <pc:picChg chg="add mod">
          <ac:chgData name="Michael Dorsey" userId="55fe7d32-ca7a-42b8-bfd4-8c73c44449d5" providerId="ADAL" clId="{F12D4A98-6349-4917-9D5F-34CD8964B7D8}" dt="2024-03-05T20:59:15.987" v="799" actId="1076"/>
          <ac:picMkLst>
            <pc:docMk/>
            <pc:sldMk cId="1516015536" sldId="314"/>
            <ac:picMk id="5" creationId="{89C0F053-00C9-DDF2-CF39-26BC3F515E9E}"/>
          </ac:picMkLst>
        </pc:picChg>
        <pc:picChg chg="del">
          <ac:chgData name="Michael Dorsey" userId="55fe7d32-ca7a-42b8-bfd4-8c73c44449d5" providerId="ADAL" clId="{F12D4A98-6349-4917-9D5F-34CD8964B7D8}" dt="2024-03-05T20:57:03.502" v="542" actId="478"/>
          <ac:picMkLst>
            <pc:docMk/>
            <pc:sldMk cId="1516015536" sldId="314"/>
            <ac:picMk id="7" creationId="{1E868C77-9BD0-7F77-859E-75798084225A}"/>
          </ac:picMkLst>
        </pc:picChg>
      </pc:sldChg>
      <pc:sldChg chg="modSp new mod">
        <pc:chgData name="Michael Dorsey" userId="55fe7d32-ca7a-42b8-bfd4-8c73c44449d5" providerId="ADAL" clId="{F12D4A98-6349-4917-9D5F-34CD8964B7D8}" dt="2024-03-05T21:36:06.823" v="2449" actId="6549"/>
        <pc:sldMkLst>
          <pc:docMk/>
          <pc:sldMk cId="306889340" sldId="315"/>
        </pc:sldMkLst>
        <pc:spChg chg="mod">
          <ac:chgData name="Michael Dorsey" userId="55fe7d32-ca7a-42b8-bfd4-8c73c44449d5" providerId="ADAL" clId="{F12D4A98-6349-4917-9D5F-34CD8964B7D8}" dt="2024-03-05T21:33:02.961" v="1430" actId="20577"/>
          <ac:spMkLst>
            <pc:docMk/>
            <pc:sldMk cId="306889340" sldId="315"/>
            <ac:spMk id="2" creationId="{2982CA9E-975E-1F01-2F23-262FA21EF083}"/>
          </ac:spMkLst>
        </pc:spChg>
        <pc:spChg chg="mod">
          <ac:chgData name="Michael Dorsey" userId="55fe7d32-ca7a-42b8-bfd4-8c73c44449d5" providerId="ADAL" clId="{F12D4A98-6349-4917-9D5F-34CD8964B7D8}" dt="2024-03-05T21:36:06.823" v="2449" actId="6549"/>
          <ac:spMkLst>
            <pc:docMk/>
            <pc:sldMk cId="306889340" sldId="315"/>
            <ac:spMk id="3" creationId="{3016F28C-1290-8DAE-9AA4-0DA47AAB04D3}"/>
          </ac:spMkLst>
        </pc:spChg>
      </pc:sldChg>
      <pc:sldChg chg="modSp new mod">
        <pc:chgData name="Michael Dorsey" userId="55fe7d32-ca7a-42b8-bfd4-8c73c44449d5" providerId="ADAL" clId="{F12D4A98-6349-4917-9D5F-34CD8964B7D8}" dt="2024-03-06T16:59:58.285" v="5941" actId="6549"/>
        <pc:sldMkLst>
          <pc:docMk/>
          <pc:sldMk cId="1488781557" sldId="316"/>
        </pc:sldMkLst>
        <pc:spChg chg="mod">
          <ac:chgData name="Michael Dorsey" userId="55fe7d32-ca7a-42b8-bfd4-8c73c44449d5" providerId="ADAL" clId="{F12D4A98-6349-4917-9D5F-34CD8964B7D8}" dt="2024-03-05T21:40:58.534" v="2494" actId="6549"/>
          <ac:spMkLst>
            <pc:docMk/>
            <pc:sldMk cId="1488781557" sldId="316"/>
            <ac:spMk id="2" creationId="{E6C64088-80E2-8DCF-7CD5-CC02D56D786A}"/>
          </ac:spMkLst>
        </pc:spChg>
        <pc:spChg chg="mod">
          <ac:chgData name="Michael Dorsey" userId="55fe7d32-ca7a-42b8-bfd4-8c73c44449d5" providerId="ADAL" clId="{F12D4A98-6349-4917-9D5F-34CD8964B7D8}" dt="2024-03-06T16:59:58.285" v="5941" actId="6549"/>
          <ac:spMkLst>
            <pc:docMk/>
            <pc:sldMk cId="1488781557" sldId="316"/>
            <ac:spMk id="3" creationId="{5D11167F-98BD-B1B2-555B-54E2F582340D}"/>
          </ac:spMkLst>
        </pc:spChg>
      </pc:sldChg>
      <pc:sldChg chg="modSp new mod">
        <pc:chgData name="Michael Dorsey" userId="55fe7d32-ca7a-42b8-bfd4-8c73c44449d5" providerId="ADAL" clId="{F12D4A98-6349-4917-9D5F-34CD8964B7D8}" dt="2024-03-06T16:58:09.386" v="5834" actId="115"/>
        <pc:sldMkLst>
          <pc:docMk/>
          <pc:sldMk cId="2289367713" sldId="317"/>
        </pc:sldMkLst>
        <pc:spChg chg="mod">
          <ac:chgData name="Michael Dorsey" userId="55fe7d32-ca7a-42b8-bfd4-8c73c44449d5" providerId="ADAL" clId="{F12D4A98-6349-4917-9D5F-34CD8964B7D8}" dt="2024-03-05T21:43:42.805" v="2567" actId="20577"/>
          <ac:spMkLst>
            <pc:docMk/>
            <pc:sldMk cId="2289367713" sldId="317"/>
            <ac:spMk id="2" creationId="{1D1AF9C7-3C17-4724-9E4C-35FF673F2F6B}"/>
          </ac:spMkLst>
        </pc:spChg>
        <pc:spChg chg="mod">
          <ac:chgData name="Michael Dorsey" userId="55fe7d32-ca7a-42b8-bfd4-8c73c44449d5" providerId="ADAL" clId="{F12D4A98-6349-4917-9D5F-34CD8964B7D8}" dt="2024-03-06T16:58:09.386" v="5834" actId="115"/>
          <ac:spMkLst>
            <pc:docMk/>
            <pc:sldMk cId="2289367713" sldId="317"/>
            <ac:spMk id="3" creationId="{5DF61CDC-08AA-0A23-CB64-6EA5B8CC9E71}"/>
          </ac:spMkLst>
        </pc:spChg>
      </pc:sldChg>
      <pc:sldChg chg="addSp delSp modSp add mod modClrScheme chgLayout">
        <pc:chgData name="Michael Dorsey" userId="55fe7d32-ca7a-42b8-bfd4-8c73c44449d5" providerId="ADAL" clId="{F12D4A98-6349-4917-9D5F-34CD8964B7D8}" dt="2024-03-06T17:02:52.475" v="6025" actId="207"/>
        <pc:sldMkLst>
          <pc:docMk/>
          <pc:sldMk cId="19891528" sldId="318"/>
        </pc:sldMkLst>
        <pc:spChg chg="mod ord">
          <ac:chgData name="Michael Dorsey" userId="55fe7d32-ca7a-42b8-bfd4-8c73c44449d5" providerId="ADAL" clId="{F12D4A98-6349-4917-9D5F-34CD8964B7D8}" dt="2024-03-05T21:54:21.568" v="3827" actId="700"/>
          <ac:spMkLst>
            <pc:docMk/>
            <pc:sldMk cId="19891528" sldId="318"/>
            <ac:spMk id="2" creationId="{66AD0F1A-B474-8CB8-A081-3000CD74190E}"/>
          </ac:spMkLst>
        </pc:spChg>
        <pc:spChg chg="mod ord">
          <ac:chgData name="Michael Dorsey" userId="55fe7d32-ca7a-42b8-bfd4-8c73c44449d5" providerId="ADAL" clId="{F12D4A98-6349-4917-9D5F-34CD8964B7D8}" dt="2024-03-06T17:02:52.475" v="6025" actId="207"/>
          <ac:spMkLst>
            <pc:docMk/>
            <pc:sldMk cId="19891528" sldId="318"/>
            <ac:spMk id="3" creationId="{BA31A74C-7F7D-494E-FF9B-4AA12C3CEF7D}"/>
          </ac:spMkLst>
        </pc:spChg>
        <pc:spChg chg="add del mod ord">
          <ac:chgData name="Michael Dorsey" userId="55fe7d32-ca7a-42b8-bfd4-8c73c44449d5" providerId="ADAL" clId="{F12D4A98-6349-4917-9D5F-34CD8964B7D8}" dt="2024-03-05T21:54:17.222" v="3826" actId="478"/>
          <ac:spMkLst>
            <pc:docMk/>
            <pc:sldMk cId="19891528" sldId="318"/>
            <ac:spMk id="4" creationId="{08FCE3D9-2E6A-00A0-E276-71F2DA2F6C61}"/>
          </ac:spMkLst>
        </pc:spChg>
        <pc:spChg chg="add del mod">
          <ac:chgData name="Michael Dorsey" userId="55fe7d32-ca7a-42b8-bfd4-8c73c44449d5" providerId="ADAL" clId="{F12D4A98-6349-4917-9D5F-34CD8964B7D8}" dt="2024-03-05T21:54:21.568" v="3827" actId="700"/>
          <ac:spMkLst>
            <pc:docMk/>
            <pc:sldMk cId="19891528" sldId="318"/>
            <ac:spMk id="6" creationId="{8860630F-0BAF-8FA0-7091-B5CEC1BA1475}"/>
          </ac:spMkLst>
        </pc:spChg>
      </pc:sldChg>
      <pc:sldChg chg="modSp new mod">
        <pc:chgData name="Michael Dorsey" userId="55fe7d32-ca7a-42b8-bfd4-8c73c44449d5" providerId="ADAL" clId="{F12D4A98-6349-4917-9D5F-34CD8964B7D8}" dt="2024-03-06T16:24:48.585" v="4312" actId="20577"/>
        <pc:sldMkLst>
          <pc:docMk/>
          <pc:sldMk cId="1226548119" sldId="319"/>
        </pc:sldMkLst>
        <pc:spChg chg="mod">
          <ac:chgData name="Michael Dorsey" userId="55fe7d32-ca7a-42b8-bfd4-8c73c44449d5" providerId="ADAL" clId="{F12D4A98-6349-4917-9D5F-34CD8964B7D8}" dt="2024-03-05T21:55:33.286" v="3852" actId="20577"/>
          <ac:spMkLst>
            <pc:docMk/>
            <pc:sldMk cId="1226548119" sldId="319"/>
            <ac:spMk id="2" creationId="{86851D1C-7AD8-CC4F-776B-1241E38065F3}"/>
          </ac:spMkLst>
        </pc:spChg>
        <pc:spChg chg="mod">
          <ac:chgData name="Michael Dorsey" userId="55fe7d32-ca7a-42b8-bfd4-8c73c44449d5" providerId="ADAL" clId="{F12D4A98-6349-4917-9D5F-34CD8964B7D8}" dt="2024-03-06T16:24:48.585" v="4312" actId="20577"/>
          <ac:spMkLst>
            <pc:docMk/>
            <pc:sldMk cId="1226548119" sldId="319"/>
            <ac:spMk id="3" creationId="{AA65125A-7362-0E11-2584-6BACB4E2F593}"/>
          </ac:spMkLst>
        </pc:spChg>
      </pc:sldChg>
      <pc:sldChg chg="modSp new mod">
        <pc:chgData name="Michael Dorsey" userId="55fe7d32-ca7a-42b8-bfd4-8c73c44449d5" providerId="ADAL" clId="{F12D4A98-6349-4917-9D5F-34CD8964B7D8}" dt="2024-03-06T17:07:20.591" v="6551" actId="20577"/>
        <pc:sldMkLst>
          <pc:docMk/>
          <pc:sldMk cId="4121213331" sldId="320"/>
        </pc:sldMkLst>
        <pc:spChg chg="mod">
          <ac:chgData name="Michael Dorsey" userId="55fe7d32-ca7a-42b8-bfd4-8c73c44449d5" providerId="ADAL" clId="{F12D4A98-6349-4917-9D5F-34CD8964B7D8}" dt="2024-03-05T22:16:38.329" v="4035" actId="20577"/>
          <ac:spMkLst>
            <pc:docMk/>
            <pc:sldMk cId="4121213331" sldId="320"/>
            <ac:spMk id="2" creationId="{09502D5F-D64E-44EB-7F6A-0056A04E56C7}"/>
          </ac:spMkLst>
        </pc:spChg>
        <pc:spChg chg="mod">
          <ac:chgData name="Michael Dorsey" userId="55fe7d32-ca7a-42b8-bfd4-8c73c44449d5" providerId="ADAL" clId="{F12D4A98-6349-4917-9D5F-34CD8964B7D8}" dt="2024-03-06T17:07:20.591" v="6551" actId="20577"/>
          <ac:spMkLst>
            <pc:docMk/>
            <pc:sldMk cId="4121213331" sldId="320"/>
            <ac:spMk id="3" creationId="{70C5F359-E475-2144-DC12-AFEEA4B6CE52}"/>
          </ac:spMkLst>
        </pc:spChg>
      </pc:sldChg>
      <pc:sldChg chg="modSp add mod ord">
        <pc:chgData name="Michael Dorsey" userId="55fe7d32-ca7a-42b8-bfd4-8c73c44449d5" providerId="ADAL" clId="{F12D4A98-6349-4917-9D5F-34CD8964B7D8}" dt="2024-03-06T17:25:18.613" v="7367" actId="20577"/>
        <pc:sldMkLst>
          <pc:docMk/>
          <pc:sldMk cId="1812014073" sldId="322"/>
        </pc:sldMkLst>
        <pc:spChg chg="mod">
          <ac:chgData name="Michael Dorsey" userId="55fe7d32-ca7a-42b8-bfd4-8c73c44449d5" providerId="ADAL" clId="{F12D4A98-6349-4917-9D5F-34CD8964B7D8}" dt="2024-03-06T17:08:49.757" v="6572" actId="20577"/>
          <ac:spMkLst>
            <pc:docMk/>
            <pc:sldMk cId="1812014073" sldId="322"/>
            <ac:spMk id="2" creationId="{A416B7D7-1EC6-D69F-948F-000EDAECC544}"/>
          </ac:spMkLst>
        </pc:spChg>
        <pc:spChg chg="mod">
          <ac:chgData name="Michael Dorsey" userId="55fe7d32-ca7a-42b8-bfd4-8c73c44449d5" providerId="ADAL" clId="{F12D4A98-6349-4917-9D5F-34CD8964B7D8}" dt="2024-03-06T17:25:18.613" v="7367" actId="20577"/>
          <ac:spMkLst>
            <pc:docMk/>
            <pc:sldMk cId="1812014073" sldId="322"/>
            <ac:spMk id="3" creationId="{2F31A1FF-754B-B3A6-1ECC-0D6705824BD4}"/>
          </ac:spMkLst>
        </pc:spChg>
      </pc:sldChg>
      <pc:sldChg chg="addSp modSp add mod">
        <pc:chgData name="Michael Dorsey" userId="55fe7d32-ca7a-42b8-bfd4-8c73c44449d5" providerId="ADAL" clId="{F12D4A98-6349-4917-9D5F-34CD8964B7D8}" dt="2024-03-06T16:30:42.563" v="4649" actId="114"/>
        <pc:sldMkLst>
          <pc:docMk/>
          <pc:sldMk cId="3067405617" sldId="323"/>
        </pc:sldMkLst>
        <pc:spChg chg="mod">
          <ac:chgData name="Michael Dorsey" userId="55fe7d32-ca7a-42b8-bfd4-8c73c44449d5" providerId="ADAL" clId="{F12D4A98-6349-4917-9D5F-34CD8964B7D8}" dt="2024-03-06T16:30:42.563" v="4649" actId="114"/>
          <ac:spMkLst>
            <pc:docMk/>
            <pc:sldMk cId="3067405617" sldId="323"/>
            <ac:spMk id="3" creationId="{0DA3CE07-D199-1368-CA7C-49604420F7FD}"/>
          </ac:spMkLst>
        </pc:spChg>
        <pc:picChg chg="add mod">
          <ac:chgData name="Michael Dorsey" userId="55fe7d32-ca7a-42b8-bfd4-8c73c44449d5" providerId="ADAL" clId="{F12D4A98-6349-4917-9D5F-34CD8964B7D8}" dt="2024-03-06T16:29:51.544" v="4640" actId="1076"/>
          <ac:picMkLst>
            <pc:docMk/>
            <pc:sldMk cId="3067405617" sldId="323"/>
            <ac:picMk id="5" creationId="{63492B50-8AF2-E22B-2F2A-E6A5A4CDF97F}"/>
          </ac:picMkLst>
        </pc:picChg>
      </pc:sldChg>
      <pc:sldChg chg="addSp delSp modSp add mod">
        <pc:chgData name="Michael Dorsey" userId="55fe7d32-ca7a-42b8-bfd4-8c73c44449d5" providerId="ADAL" clId="{F12D4A98-6349-4917-9D5F-34CD8964B7D8}" dt="2024-03-06T16:36:42.965" v="5260" actId="115"/>
        <pc:sldMkLst>
          <pc:docMk/>
          <pc:sldMk cId="1487076249" sldId="324"/>
        </pc:sldMkLst>
        <pc:spChg chg="mod">
          <ac:chgData name="Michael Dorsey" userId="55fe7d32-ca7a-42b8-bfd4-8c73c44449d5" providerId="ADAL" clId="{F12D4A98-6349-4917-9D5F-34CD8964B7D8}" dt="2024-03-06T16:36:42.965" v="5260" actId="115"/>
          <ac:spMkLst>
            <pc:docMk/>
            <pc:sldMk cId="1487076249" sldId="324"/>
            <ac:spMk id="3" creationId="{99009AE4-2937-83ED-0E65-A985E25DAEA7}"/>
          </ac:spMkLst>
        </pc:spChg>
        <pc:picChg chg="del">
          <ac:chgData name="Michael Dorsey" userId="55fe7d32-ca7a-42b8-bfd4-8c73c44449d5" providerId="ADAL" clId="{F12D4A98-6349-4917-9D5F-34CD8964B7D8}" dt="2024-03-06T16:31:19.748" v="4654" actId="478"/>
          <ac:picMkLst>
            <pc:docMk/>
            <pc:sldMk cId="1487076249" sldId="324"/>
            <ac:picMk id="5" creationId="{B7F3C3EC-D48A-6191-3ACE-C950D9CA6B16}"/>
          </ac:picMkLst>
        </pc:picChg>
        <pc:picChg chg="add del mod">
          <ac:chgData name="Michael Dorsey" userId="55fe7d32-ca7a-42b8-bfd4-8c73c44449d5" providerId="ADAL" clId="{F12D4A98-6349-4917-9D5F-34CD8964B7D8}" dt="2024-03-06T16:35:10.676" v="5158" actId="478"/>
          <ac:picMkLst>
            <pc:docMk/>
            <pc:sldMk cId="1487076249" sldId="324"/>
            <ac:picMk id="6" creationId="{12DD46AD-FE94-73FF-26F1-A8CEB49F6FF4}"/>
          </ac:picMkLst>
        </pc:picChg>
        <pc:picChg chg="add mod">
          <ac:chgData name="Michael Dorsey" userId="55fe7d32-ca7a-42b8-bfd4-8c73c44449d5" providerId="ADAL" clId="{F12D4A98-6349-4917-9D5F-34CD8964B7D8}" dt="2024-03-06T16:35:15.312" v="5161" actId="14100"/>
          <ac:picMkLst>
            <pc:docMk/>
            <pc:sldMk cId="1487076249" sldId="324"/>
            <ac:picMk id="8" creationId="{23B7563A-36E1-F39B-ABAE-B74561EC5C29}"/>
          </ac:picMkLst>
        </pc:picChg>
      </pc:sldChg>
      <pc:sldChg chg="modSp new mod">
        <pc:chgData name="Michael Dorsey" userId="55fe7d32-ca7a-42b8-bfd4-8c73c44449d5" providerId="ADAL" clId="{F12D4A98-6349-4917-9D5F-34CD8964B7D8}" dt="2024-03-06T16:42:45.775" v="5661" actId="20577"/>
        <pc:sldMkLst>
          <pc:docMk/>
          <pc:sldMk cId="891422130" sldId="325"/>
        </pc:sldMkLst>
        <pc:spChg chg="mod">
          <ac:chgData name="Michael Dorsey" userId="55fe7d32-ca7a-42b8-bfd4-8c73c44449d5" providerId="ADAL" clId="{F12D4A98-6349-4917-9D5F-34CD8964B7D8}" dt="2024-03-06T16:42:45.775" v="5661" actId="20577"/>
          <ac:spMkLst>
            <pc:docMk/>
            <pc:sldMk cId="891422130" sldId="325"/>
            <ac:spMk id="2" creationId="{9C429E35-B92D-CF30-BCE1-D78604B93494}"/>
          </ac:spMkLst>
        </pc:spChg>
        <pc:spChg chg="mod">
          <ac:chgData name="Michael Dorsey" userId="55fe7d32-ca7a-42b8-bfd4-8c73c44449d5" providerId="ADAL" clId="{F12D4A98-6349-4917-9D5F-34CD8964B7D8}" dt="2024-03-06T16:42:25.025" v="5618" actId="27636"/>
          <ac:spMkLst>
            <pc:docMk/>
            <pc:sldMk cId="891422130" sldId="325"/>
            <ac:spMk id="3" creationId="{E937D620-5399-74E7-6A41-A47D03195E45}"/>
          </ac:spMkLst>
        </pc:spChg>
      </pc:sldChg>
      <pc:sldChg chg="addSp delSp modSp new mod">
        <pc:chgData name="Michael Dorsey" userId="55fe7d32-ca7a-42b8-bfd4-8c73c44449d5" providerId="ADAL" clId="{F12D4A98-6349-4917-9D5F-34CD8964B7D8}" dt="2024-03-06T16:49:27.726" v="5830" actId="1076"/>
        <pc:sldMkLst>
          <pc:docMk/>
          <pc:sldMk cId="2985046544" sldId="326"/>
        </pc:sldMkLst>
        <pc:spChg chg="mod">
          <ac:chgData name="Michael Dorsey" userId="55fe7d32-ca7a-42b8-bfd4-8c73c44449d5" providerId="ADAL" clId="{F12D4A98-6349-4917-9D5F-34CD8964B7D8}" dt="2024-03-06T16:46:34.752" v="5666" actId="20577"/>
          <ac:spMkLst>
            <pc:docMk/>
            <pc:sldMk cId="2985046544" sldId="326"/>
            <ac:spMk id="2" creationId="{B43AD386-066B-3509-07CA-52D0142BFFBA}"/>
          </ac:spMkLst>
        </pc:spChg>
        <pc:spChg chg="mod">
          <ac:chgData name="Michael Dorsey" userId="55fe7d32-ca7a-42b8-bfd4-8c73c44449d5" providerId="ADAL" clId="{F12D4A98-6349-4917-9D5F-34CD8964B7D8}" dt="2024-03-06T16:48:43.130" v="5822" actId="14100"/>
          <ac:spMkLst>
            <pc:docMk/>
            <pc:sldMk cId="2985046544" sldId="326"/>
            <ac:spMk id="3" creationId="{0ABE1EB6-03B3-42C9-67BC-66CDB87A4F7E}"/>
          </ac:spMkLst>
        </pc:spChg>
        <pc:picChg chg="add del mod">
          <ac:chgData name="Michael Dorsey" userId="55fe7d32-ca7a-42b8-bfd4-8c73c44449d5" providerId="ADAL" clId="{F12D4A98-6349-4917-9D5F-34CD8964B7D8}" dt="2024-03-06T16:48:50.773" v="5825" actId="478"/>
          <ac:picMkLst>
            <pc:docMk/>
            <pc:sldMk cId="2985046544" sldId="326"/>
            <ac:picMk id="5" creationId="{024BD188-E3CE-A43E-7838-71C29AC03E13}"/>
          </ac:picMkLst>
        </pc:picChg>
        <pc:picChg chg="add mod">
          <ac:chgData name="Michael Dorsey" userId="55fe7d32-ca7a-42b8-bfd4-8c73c44449d5" providerId="ADAL" clId="{F12D4A98-6349-4917-9D5F-34CD8964B7D8}" dt="2024-03-06T16:49:27.726" v="5830" actId="1076"/>
          <ac:picMkLst>
            <pc:docMk/>
            <pc:sldMk cId="2985046544" sldId="326"/>
            <ac:picMk id="7" creationId="{F5F48FAB-8427-1CB3-7535-26779E7C9F5B}"/>
          </ac:picMkLst>
        </pc:picChg>
        <pc:picChg chg="add mod">
          <ac:chgData name="Michael Dorsey" userId="55fe7d32-ca7a-42b8-bfd4-8c73c44449d5" providerId="ADAL" clId="{F12D4A98-6349-4917-9D5F-34CD8964B7D8}" dt="2024-03-06T16:49:23.359" v="5829" actId="1076"/>
          <ac:picMkLst>
            <pc:docMk/>
            <pc:sldMk cId="2985046544" sldId="326"/>
            <ac:picMk id="9" creationId="{64719FAA-B7E0-1836-D01C-0B4FEC5CA571}"/>
          </ac:picMkLst>
        </pc:picChg>
      </pc:sldChg>
      <pc:sldChg chg="modSp add mod">
        <pc:chgData name="Michael Dorsey" userId="55fe7d32-ca7a-42b8-bfd4-8c73c44449d5" providerId="ADAL" clId="{F12D4A98-6349-4917-9D5F-34CD8964B7D8}" dt="2024-03-06T19:20:58.784" v="7368" actId="33524"/>
        <pc:sldMkLst>
          <pc:docMk/>
          <pc:sldMk cId="2337986601" sldId="327"/>
        </pc:sldMkLst>
        <pc:spChg chg="mod">
          <ac:chgData name="Michael Dorsey" userId="55fe7d32-ca7a-42b8-bfd4-8c73c44449d5" providerId="ADAL" clId="{F12D4A98-6349-4917-9D5F-34CD8964B7D8}" dt="2024-03-06T19:20:58.784" v="7368" actId="33524"/>
          <ac:spMkLst>
            <pc:docMk/>
            <pc:sldMk cId="2337986601" sldId="327"/>
            <ac:spMk id="3" creationId="{ECFB2140-B3D2-D0BA-8168-EE13A74AD654}"/>
          </ac:spMkLst>
        </pc:spChg>
      </pc:sldChg>
    </pc:docChg>
  </pc:docChgLst>
  <pc:docChgLst>
    <pc:chgData name="Michael Dorsey" userId="55fe7d32-ca7a-42b8-bfd4-8c73c44449d5" providerId="ADAL" clId="{2AF3E03B-328B-44D5-89E1-F4F30BD6D3D5}"/>
    <pc:docChg chg="undo redo custSel addSld delSld modSld">
      <pc:chgData name="Michael Dorsey" userId="55fe7d32-ca7a-42b8-bfd4-8c73c44449d5" providerId="ADAL" clId="{2AF3E03B-328B-44D5-89E1-F4F30BD6D3D5}" dt="2024-03-04T19:19:03.844" v="6170" actId="20577"/>
      <pc:docMkLst>
        <pc:docMk/>
      </pc:docMkLst>
      <pc:sldChg chg="modSp mod">
        <pc:chgData name="Michael Dorsey" userId="55fe7d32-ca7a-42b8-bfd4-8c73c44449d5" providerId="ADAL" clId="{2AF3E03B-328B-44D5-89E1-F4F30BD6D3D5}" dt="2024-03-04T19:19:03.844" v="617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2AF3E03B-328B-44D5-89E1-F4F30BD6D3D5}" dt="2024-03-04T19:19:03.844" v="617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2AF3E03B-328B-44D5-89E1-F4F30BD6D3D5}" dt="2024-03-01T18:22:03.139" v="3" actId="20577"/>
        <pc:sldMkLst>
          <pc:docMk/>
          <pc:sldMk cId="819174895" sldId="274"/>
        </pc:sldMkLst>
        <pc:spChg chg="mod">
          <ac:chgData name="Michael Dorsey" userId="55fe7d32-ca7a-42b8-bfd4-8c73c44449d5" providerId="ADAL" clId="{2AF3E03B-328B-44D5-89E1-F4F30BD6D3D5}" dt="2024-03-01T18:22:03.139" v="3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2AF3E03B-328B-44D5-89E1-F4F30BD6D3D5}" dt="2024-03-01T18:22:01.481" v="1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2AF3E03B-328B-44D5-89E1-F4F30BD6D3D5}" dt="2024-03-01T18:22:31.633" v="12"/>
        <pc:sldMkLst>
          <pc:docMk/>
          <pc:sldMk cId="3783743299" sldId="275"/>
        </pc:sldMkLst>
        <pc:spChg chg="mod">
          <ac:chgData name="Michael Dorsey" userId="55fe7d32-ca7a-42b8-bfd4-8c73c44449d5" providerId="ADAL" clId="{2AF3E03B-328B-44D5-89E1-F4F30BD6D3D5}" dt="2024-03-01T18:22:31.633" v="12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2AF3E03B-328B-44D5-89E1-F4F30BD6D3D5}" dt="2024-03-03T19:11:22.468" v="5768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2AF3E03B-328B-44D5-89E1-F4F30BD6D3D5}" dt="2024-03-03T19:11:22.468" v="5768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2AF3E03B-328B-44D5-89E1-F4F30BD6D3D5}" dt="2024-03-03T19:23:37.931" v="5886" actId="1035"/>
        <pc:sldMkLst>
          <pc:docMk/>
          <pc:sldMk cId="2604907926" sldId="291"/>
        </pc:sldMkLst>
        <pc:spChg chg="mod">
          <ac:chgData name="Michael Dorsey" userId="55fe7d32-ca7a-42b8-bfd4-8c73c44449d5" providerId="ADAL" clId="{2AF3E03B-328B-44D5-89E1-F4F30BD6D3D5}" dt="2024-03-01T18:33:49.887" v="105" actId="20577"/>
          <ac:spMkLst>
            <pc:docMk/>
            <pc:sldMk cId="2604907926" sldId="291"/>
            <ac:spMk id="2" creationId="{D908BE1B-8698-4711-C346-40CD8AEA087F}"/>
          </ac:spMkLst>
        </pc:spChg>
        <pc:spChg chg="mod">
          <ac:chgData name="Michael Dorsey" userId="55fe7d32-ca7a-42b8-bfd4-8c73c44449d5" providerId="ADAL" clId="{2AF3E03B-328B-44D5-89E1-F4F30BD6D3D5}" dt="2024-03-01T18:40:51.280" v="333" actId="20577"/>
          <ac:spMkLst>
            <pc:docMk/>
            <pc:sldMk cId="2604907926" sldId="291"/>
            <ac:spMk id="3" creationId="{64A7ECDD-7518-D27F-C531-77C24E0712C2}"/>
          </ac:spMkLst>
        </pc:spChg>
        <pc:spChg chg="add mod">
          <ac:chgData name="Michael Dorsey" userId="55fe7d32-ca7a-42b8-bfd4-8c73c44449d5" providerId="ADAL" clId="{2AF3E03B-328B-44D5-89E1-F4F30BD6D3D5}" dt="2024-03-03T19:23:37.931" v="5886" actId="1035"/>
          <ac:spMkLst>
            <pc:docMk/>
            <pc:sldMk cId="2604907926" sldId="291"/>
            <ac:spMk id="4" creationId="{D1481AC9-E2B6-FA0F-738F-B087F599CDF7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6" creationId="{F8E15E87-35F5-C258-1137-F48200F5DE3B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8" creationId="{2256E01C-0FBE-27C3-A912-4E0D30D44A89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0" creationId="{D3C27FA9-9372-C171-EF24-D278B14C299F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1" creationId="{DFC3886B-AD1F-917D-ED27-5B3A8B9ED560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2" creationId="{201ED6BD-7379-99B3-841F-6EE5C790AC3F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3" creationId="{0F52C10C-C0BB-C3E7-0D91-EA845D6B59F2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4" creationId="{0ED60BF4-235C-9681-3FB7-D32FE7CDB174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5" creationId="{4D7477A2-AE17-1B5E-ADA9-FD385943ED9B}"/>
          </ac:spMkLst>
        </pc:spChg>
        <pc:spChg chg="add mod">
          <ac:chgData name="Michael Dorsey" userId="55fe7d32-ca7a-42b8-bfd4-8c73c44449d5" providerId="ADAL" clId="{2AF3E03B-328B-44D5-89E1-F4F30BD6D3D5}" dt="2024-03-03T19:23:37.931" v="5886" actId="1035"/>
          <ac:spMkLst>
            <pc:docMk/>
            <pc:sldMk cId="2604907926" sldId="291"/>
            <ac:spMk id="17" creationId="{7B7F9466-CD4C-91B5-8FD9-94B1B5A2B844}"/>
          </ac:spMkLst>
        </pc:spChg>
        <pc:spChg chg="add mod">
          <ac:chgData name="Michael Dorsey" userId="55fe7d32-ca7a-42b8-bfd4-8c73c44449d5" providerId="ADAL" clId="{2AF3E03B-328B-44D5-89E1-F4F30BD6D3D5}" dt="2024-03-03T19:23:37.931" v="5886" actId="1035"/>
          <ac:spMkLst>
            <pc:docMk/>
            <pc:sldMk cId="2604907926" sldId="291"/>
            <ac:spMk id="18" creationId="{4F1FC151-4DA9-BA85-34D6-357F81CB1C56}"/>
          </ac:spMkLst>
        </pc:spChg>
        <pc:grpChg chg="add mod">
          <ac:chgData name="Michael Dorsey" userId="55fe7d32-ca7a-42b8-bfd4-8c73c44449d5" providerId="ADAL" clId="{2AF3E03B-328B-44D5-89E1-F4F30BD6D3D5}" dt="2024-03-03T19:23:37.931" v="5886" actId="1035"/>
          <ac:grpSpMkLst>
            <pc:docMk/>
            <pc:sldMk cId="2604907926" sldId="291"/>
            <ac:grpSpMk id="5" creationId="{E6B0B1AE-7B03-BA3E-E5CE-053F27D6D1D4}"/>
          </ac:grpSpMkLst>
        </pc:grpChg>
        <pc:picChg chg="add del mod">
          <ac:chgData name="Michael Dorsey" userId="55fe7d32-ca7a-42b8-bfd4-8c73c44449d5" providerId="ADAL" clId="{2AF3E03B-328B-44D5-89E1-F4F30BD6D3D5}" dt="2024-03-01T18:44:41.483" v="513" actId="478"/>
          <ac:picMkLst>
            <pc:docMk/>
            <pc:sldMk cId="2604907926" sldId="291"/>
            <ac:picMk id="5" creationId="{C271BA8D-7EEF-15D7-6902-C79E22F9AAB0}"/>
          </ac:picMkLst>
        </pc:picChg>
        <pc:picChg chg="add del mod">
          <ac:chgData name="Michael Dorsey" userId="55fe7d32-ca7a-42b8-bfd4-8c73c44449d5" providerId="ADAL" clId="{2AF3E03B-328B-44D5-89E1-F4F30BD6D3D5}" dt="2024-03-03T19:23:20.703" v="5827" actId="478"/>
          <ac:picMkLst>
            <pc:docMk/>
            <pc:sldMk cId="2604907926" sldId="291"/>
            <ac:picMk id="7" creationId="{9212F3FE-E1F7-6F30-A6EE-2B6185A07431}"/>
          </ac:picMkLst>
        </pc:picChg>
        <pc:picChg chg="add del mod">
          <ac:chgData name="Michael Dorsey" userId="55fe7d32-ca7a-42b8-bfd4-8c73c44449d5" providerId="ADAL" clId="{2AF3E03B-328B-44D5-89E1-F4F30BD6D3D5}" dt="2024-03-03T19:23:22.378" v="5828" actId="478"/>
          <ac:picMkLst>
            <pc:docMk/>
            <pc:sldMk cId="2604907926" sldId="291"/>
            <ac:picMk id="9" creationId="{EF936490-B3E8-5F1A-B30F-717D6612B481}"/>
          </ac:picMkLst>
        </pc:picChg>
        <pc:cxnChg chg="add mod">
          <ac:chgData name="Michael Dorsey" userId="55fe7d32-ca7a-42b8-bfd4-8c73c44449d5" providerId="ADAL" clId="{2AF3E03B-328B-44D5-89E1-F4F30BD6D3D5}" dt="2024-03-03T19:23:37.931" v="5886" actId="1035"/>
          <ac:cxnSpMkLst>
            <pc:docMk/>
            <pc:sldMk cId="2604907926" sldId="291"/>
            <ac:cxnSpMk id="16" creationId="{CB827BD3-D8B1-3EB4-850B-3E15765D2D5F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3T19:24:18.062" v="5912" actId="20577"/>
        <pc:sldMkLst>
          <pc:docMk/>
          <pc:sldMk cId="54010537" sldId="292"/>
        </pc:sldMkLst>
        <pc:spChg chg="mod">
          <ac:chgData name="Michael Dorsey" userId="55fe7d32-ca7a-42b8-bfd4-8c73c44449d5" providerId="ADAL" clId="{2AF3E03B-328B-44D5-89E1-F4F30BD6D3D5}" dt="2024-03-01T18:40:04.160" v="268" actId="6549"/>
          <ac:spMkLst>
            <pc:docMk/>
            <pc:sldMk cId="54010537" sldId="292"/>
            <ac:spMk id="2" creationId="{7455EDD9-2A5E-E352-BF08-1263F564E0FC}"/>
          </ac:spMkLst>
        </pc:spChg>
        <pc:spChg chg="mod">
          <ac:chgData name="Michael Dorsey" userId="55fe7d32-ca7a-42b8-bfd4-8c73c44449d5" providerId="ADAL" clId="{2AF3E03B-328B-44D5-89E1-F4F30BD6D3D5}" dt="2024-03-03T19:24:18.062" v="5912" actId="20577"/>
          <ac:spMkLst>
            <pc:docMk/>
            <pc:sldMk cId="54010537" sldId="292"/>
            <ac:spMk id="3" creationId="{87419C05-D4CA-70D4-144E-19DE6BB6B69B}"/>
          </ac:spMkLst>
        </pc:spChg>
        <pc:picChg chg="del">
          <ac:chgData name="Michael Dorsey" userId="55fe7d32-ca7a-42b8-bfd4-8c73c44449d5" providerId="ADAL" clId="{2AF3E03B-328B-44D5-89E1-F4F30BD6D3D5}" dt="2024-03-01T18:40:59.431" v="335" actId="478"/>
          <ac:picMkLst>
            <pc:docMk/>
            <pc:sldMk cId="54010537" sldId="292"/>
            <ac:picMk id="5" creationId="{7AF95FF0-324D-FD9F-EC19-2302DDC5DCE7}"/>
          </ac:picMkLst>
        </pc:picChg>
        <pc:picChg chg="add del mod">
          <ac:chgData name="Michael Dorsey" userId="55fe7d32-ca7a-42b8-bfd4-8c73c44449d5" providerId="ADAL" clId="{2AF3E03B-328B-44D5-89E1-F4F30BD6D3D5}" dt="2024-03-03T19:23:50.170" v="5888" actId="478"/>
          <ac:picMkLst>
            <pc:docMk/>
            <pc:sldMk cId="54010537" sldId="292"/>
            <ac:picMk id="6" creationId="{FADEAB1F-04CA-6EEF-8F2C-846B524BEE53}"/>
          </ac:picMkLst>
        </pc:picChg>
        <pc:picChg chg="add del mod">
          <ac:chgData name="Michael Dorsey" userId="55fe7d32-ca7a-42b8-bfd4-8c73c44449d5" providerId="ADAL" clId="{2AF3E03B-328B-44D5-89E1-F4F30BD6D3D5}" dt="2024-03-03T19:23:52.031" v="5889" actId="478"/>
          <ac:picMkLst>
            <pc:docMk/>
            <pc:sldMk cId="54010537" sldId="292"/>
            <ac:picMk id="8" creationId="{6C2EABBA-BA52-0339-7089-E6A1A4A26229}"/>
          </ac:picMkLst>
        </pc:picChg>
      </pc:sldChg>
      <pc:sldChg chg="modSp new mod">
        <pc:chgData name="Michael Dorsey" userId="55fe7d32-ca7a-42b8-bfd4-8c73c44449d5" providerId="ADAL" clId="{2AF3E03B-328B-44D5-89E1-F4F30BD6D3D5}" dt="2024-03-01T19:07:38.305" v="1612" actId="20577"/>
        <pc:sldMkLst>
          <pc:docMk/>
          <pc:sldMk cId="2176927752" sldId="293"/>
        </pc:sldMkLst>
        <pc:spChg chg="mod">
          <ac:chgData name="Michael Dorsey" userId="55fe7d32-ca7a-42b8-bfd4-8c73c44449d5" providerId="ADAL" clId="{2AF3E03B-328B-44D5-89E1-F4F30BD6D3D5}" dt="2024-03-01T18:59:47.046" v="618" actId="20577"/>
          <ac:spMkLst>
            <pc:docMk/>
            <pc:sldMk cId="2176927752" sldId="293"/>
            <ac:spMk id="2" creationId="{F8C347FF-EEA2-000A-F98C-36A2F6123664}"/>
          </ac:spMkLst>
        </pc:spChg>
        <pc:spChg chg="mod">
          <ac:chgData name="Michael Dorsey" userId="55fe7d32-ca7a-42b8-bfd4-8c73c44449d5" providerId="ADAL" clId="{2AF3E03B-328B-44D5-89E1-F4F30BD6D3D5}" dt="2024-03-01T19:07:38.305" v="1612" actId="20577"/>
          <ac:spMkLst>
            <pc:docMk/>
            <pc:sldMk cId="2176927752" sldId="293"/>
            <ac:spMk id="3" creationId="{A678F2D3-4A1F-FF45-27E8-2CB336E37B27}"/>
          </ac:spMkLst>
        </pc:spChg>
      </pc:sldChg>
      <pc:sldChg chg="modSp new mod">
        <pc:chgData name="Michael Dorsey" userId="55fe7d32-ca7a-42b8-bfd4-8c73c44449d5" providerId="ADAL" clId="{2AF3E03B-328B-44D5-89E1-F4F30BD6D3D5}" dt="2024-03-01T19:15:45.399" v="1789" actId="6549"/>
        <pc:sldMkLst>
          <pc:docMk/>
          <pc:sldMk cId="101768184" sldId="294"/>
        </pc:sldMkLst>
        <pc:spChg chg="mod">
          <ac:chgData name="Michael Dorsey" userId="55fe7d32-ca7a-42b8-bfd4-8c73c44449d5" providerId="ADAL" clId="{2AF3E03B-328B-44D5-89E1-F4F30BD6D3D5}" dt="2024-03-01T19:13:49.929" v="1614"/>
          <ac:spMkLst>
            <pc:docMk/>
            <pc:sldMk cId="101768184" sldId="294"/>
            <ac:spMk id="2" creationId="{6BFC7718-298C-0EB1-41DC-4E808CD05CE8}"/>
          </ac:spMkLst>
        </pc:spChg>
        <pc:spChg chg="mod">
          <ac:chgData name="Michael Dorsey" userId="55fe7d32-ca7a-42b8-bfd4-8c73c44449d5" providerId="ADAL" clId="{2AF3E03B-328B-44D5-89E1-F4F30BD6D3D5}" dt="2024-03-01T19:15:45.399" v="1789" actId="6549"/>
          <ac:spMkLst>
            <pc:docMk/>
            <pc:sldMk cId="101768184" sldId="294"/>
            <ac:spMk id="3" creationId="{74DD42C7-5A51-705E-0836-21F9E34CAE79}"/>
          </ac:spMkLst>
        </pc:spChg>
      </pc:sldChg>
      <pc:sldChg chg="modSp new mod">
        <pc:chgData name="Michael Dorsey" userId="55fe7d32-ca7a-42b8-bfd4-8c73c44449d5" providerId="ADAL" clId="{2AF3E03B-328B-44D5-89E1-F4F30BD6D3D5}" dt="2024-03-03T18:46:48.582" v="5756" actId="20577"/>
        <pc:sldMkLst>
          <pc:docMk/>
          <pc:sldMk cId="1288924124" sldId="295"/>
        </pc:sldMkLst>
        <pc:spChg chg="mod">
          <ac:chgData name="Michael Dorsey" userId="55fe7d32-ca7a-42b8-bfd4-8c73c44449d5" providerId="ADAL" clId="{2AF3E03B-328B-44D5-89E1-F4F30BD6D3D5}" dt="2024-03-01T19:23:56.995" v="1797" actId="20577"/>
          <ac:spMkLst>
            <pc:docMk/>
            <pc:sldMk cId="1288924124" sldId="295"/>
            <ac:spMk id="2" creationId="{0E910662-FC1E-B66A-CFA0-79162A8E1F0F}"/>
          </ac:spMkLst>
        </pc:spChg>
        <pc:spChg chg="mod">
          <ac:chgData name="Michael Dorsey" userId="55fe7d32-ca7a-42b8-bfd4-8c73c44449d5" providerId="ADAL" clId="{2AF3E03B-328B-44D5-89E1-F4F30BD6D3D5}" dt="2024-03-03T18:46:48.582" v="5756" actId="20577"/>
          <ac:spMkLst>
            <pc:docMk/>
            <pc:sldMk cId="1288924124" sldId="295"/>
            <ac:spMk id="3" creationId="{F693DC0D-6A0B-56B7-4FD8-E19043F407D3}"/>
          </ac:spMkLst>
        </pc:spChg>
      </pc:sldChg>
      <pc:sldChg chg="modSp new mod">
        <pc:chgData name="Michael Dorsey" userId="55fe7d32-ca7a-42b8-bfd4-8c73c44449d5" providerId="ADAL" clId="{2AF3E03B-328B-44D5-89E1-F4F30BD6D3D5}" dt="2024-03-01T19:29:19.768" v="3028" actId="113"/>
        <pc:sldMkLst>
          <pc:docMk/>
          <pc:sldMk cId="889530241" sldId="296"/>
        </pc:sldMkLst>
        <pc:spChg chg="mod">
          <ac:chgData name="Michael Dorsey" userId="55fe7d32-ca7a-42b8-bfd4-8c73c44449d5" providerId="ADAL" clId="{2AF3E03B-328B-44D5-89E1-F4F30BD6D3D5}" dt="2024-03-01T19:24:45.390" v="1827" actId="20577"/>
          <ac:spMkLst>
            <pc:docMk/>
            <pc:sldMk cId="889530241" sldId="296"/>
            <ac:spMk id="2" creationId="{C362DA57-2DC0-B37E-53B2-BA6C54DC412E}"/>
          </ac:spMkLst>
        </pc:spChg>
        <pc:spChg chg="mod">
          <ac:chgData name="Michael Dorsey" userId="55fe7d32-ca7a-42b8-bfd4-8c73c44449d5" providerId="ADAL" clId="{2AF3E03B-328B-44D5-89E1-F4F30BD6D3D5}" dt="2024-03-01T19:29:19.768" v="3028" actId="113"/>
          <ac:spMkLst>
            <pc:docMk/>
            <pc:sldMk cId="889530241" sldId="296"/>
            <ac:spMk id="3" creationId="{ABAF5724-30E4-FF19-0B53-C2841B0CBE4B}"/>
          </ac:spMkLst>
        </pc:spChg>
      </pc:sldChg>
      <pc:sldChg chg="addSp modSp new mod">
        <pc:chgData name="Michael Dorsey" userId="55fe7d32-ca7a-42b8-bfd4-8c73c44449d5" providerId="ADAL" clId="{2AF3E03B-328B-44D5-89E1-F4F30BD6D3D5}" dt="2024-03-03T18:44:24.370" v="5668" actId="1037"/>
        <pc:sldMkLst>
          <pc:docMk/>
          <pc:sldMk cId="2246413014" sldId="297"/>
        </pc:sldMkLst>
        <pc:spChg chg="mod">
          <ac:chgData name="Michael Dorsey" userId="55fe7d32-ca7a-42b8-bfd4-8c73c44449d5" providerId="ADAL" clId="{2AF3E03B-328B-44D5-89E1-F4F30BD6D3D5}" dt="2024-03-01T19:30:38.882" v="3062" actId="20577"/>
          <ac:spMkLst>
            <pc:docMk/>
            <pc:sldMk cId="2246413014" sldId="297"/>
            <ac:spMk id="2" creationId="{9D06DD25-B565-C1DA-CC06-12092C6CE4F0}"/>
          </ac:spMkLst>
        </pc:spChg>
        <pc:spChg chg="mod">
          <ac:chgData name="Michael Dorsey" userId="55fe7d32-ca7a-42b8-bfd4-8c73c44449d5" providerId="ADAL" clId="{2AF3E03B-328B-44D5-89E1-F4F30BD6D3D5}" dt="2024-03-01T19:30:02.231" v="3032" actId="20577"/>
          <ac:spMkLst>
            <pc:docMk/>
            <pc:sldMk cId="2246413014" sldId="297"/>
            <ac:spMk id="3" creationId="{CA984A89-AE8D-7940-E842-60E8763D1646}"/>
          </ac:spMkLst>
        </pc:spChg>
        <pc:spChg chg="add mod">
          <ac:chgData name="Michael Dorsey" userId="55fe7d32-ca7a-42b8-bfd4-8c73c44449d5" providerId="ADAL" clId="{2AF3E03B-328B-44D5-89E1-F4F30BD6D3D5}" dt="2024-03-01T19:30:17.347" v="3034" actId="1076"/>
          <ac:spMkLst>
            <pc:docMk/>
            <pc:sldMk cId="2246413014" sldId="297"/>
            <ac:spMk id="4" creationId="{5BE560B0-4CD7-3B2F-FC8F-59CF2FE9A223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6" creationId="{C814A0C3-0826-2FD6-A01E-990C669F907E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7" creationId="{6787C11B-E61D-A113-0EC0-499C2FF61C9C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8" creationId="{0D1A3388-A382-0C2D-7937-ED8EB342D6D1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9" creationId="{D50BB0FB-8141-5EC1-FFA7-0D211DF03D0D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0" creationId="{E2AEB843-764C-F226-9B6E-46D8EFF0C6A3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1" creationId="{07762F98-1B36-4651-BE6F-5275D3342D81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2" creationId="{7D23DD85-1FBE-CE52-8288-644FFC3E2DED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3" creationId="{F6165B7B-94E4-EDB6-C9A1-909CCB0CF959}"/>
          </ac:spMkLst>
        </pc:spChg>
        <pc:spChg chg="add mod">
          <ac:chgData name="Michael Dorsey" userId="55fe7d32-ca7a-42b8-bfd4-8c73c44449d5" providerId="ADAL" clId="{2AF3E03B-328B-44D5-89E1-F4F30BD6D3D5}" dt="2024-03-03T18:44:24.370" v="5668" actId="1037"/>
          <ac:spMkLst>
            <pc:docMk/>
            <pc:sldMk cId="2246413014" sldId="297"/>
            <ac:spMk id="15" creationId="{49136938-1200-6AA4-67C4-D4B3648382F2}"/>
          </ac:spMkLst>
        </pc:spChg>
        <pc:spChg chg="add mod">
          <ac:chgData name="Michael Dorsey" userId="55fe7d32-ca7a-42b8-bfd4-8c73c44449d5" providerId="ADAL" clId="{2AF3E03B-328B-44D5-89E1-F4F30BD6D3D5}" dt="2024-03-01T19:30:17.347" v="3034" actId="1076"/>
          <ac:spMkLst>
            <pc:docMk/>
            <pc:sldMk cId="2246413014" sldId="297"/>
            <ac:spMk id="16" creationId="{4DE60F67-13D7-46B2-D057-A4A9A79BC5C6}"/>
          </ac:spMkLst>
        </pc:spChg>
        <pc:grpChg chg="add mod">
          <ac:chgData name="Michael Dorsey" userId="55fe7d32-ca7a-42b8-bfd4-8c73c44449d5" providerId="ADAL" clId="{2AF3E03B-328B-44D5-89E1-F4F30BD6D3D5}" dt="2024-03-01T19:30:17.347" v="3034" actId="1076"/>
          <ac:grpSpMkLst>
            <pc:docMk/>
            <pc:sldMk cId="2246413014" sldId="297"/>
            <ac:grpSpMk id="5" creationId="{0656433D-4DA8-AD80-49C6-51E9D65C81F2}"/>
          </ac:grpSpMkLst>
        </pc:grpChg>
        <pc:cxnChg chg="add mod">
          <ac:chgData name="Michael Dorsey" userId="55fe7d32-ca7a-42b8-bfd4-8c73c44449d5" providerId="ADAL" clId="{2AF3E03B-328B-44D5-89E1-F4F30BD6D3D5}" dt="2024-03-01T19:30:17.347" v="3034" actId="1076"/>
          <ac:cxnSpMkLst>
            <pc:docMk/>
            <pc:sldMk cId="2246413014" sldId="297"/>
            <ac:cxnSpMk id="14" creationId="{2D58D093-EE43-9AB8-833D-973874B538D3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3T18:44:46.704" v="5696" actId="1037"/>
        <pc:sldMkLst>
          <pc:docMk/>
          <pc:sldMk cId="1851770655" sldId="298"/>
        </pc:sldMkLst>
        <pc:spChg chg="mod">
          <ac:chgData name="Michael Dorsey" userId="55fe7d32-ca7a-42b8-bfd4-8c73c44449d5" providerId="ADAL" clId="{2AF3E03B-328B-44D5-89E1-F4F30BD6D3D5}" dt="2024-03-01T19:31:33.163" v="3074" actId="20577"/>
          <ac:spMkLst>
            <pc:docMk/>
            <pc:sldMk cId="1851770655" sldId="298"/>
            <ac:spMk id="3" creationId="{E4D8FB98-4095-03C9-5ECB-3E5C09C28473}"/>
          </ac:spMkLst>
        </pc:spChg>
        <pc:spChg chg="del">
          <ac:chgData name="Michael Dorsey" userId="55fe7d32-ca7a-42b8-bfd4-8c73c44449d5" providerId="ADAL" clId="{2AF3E03B-328B-44D5-89E1-F4F30BD6D3D5}" dt="2024-03-01T19:31:19.762" v="3069" actId="478"/>
          <ac:spMkLst>
            <pc:docMk/>
            <pc:sldMk cId="1851770655" sldId="298"/>
            <ac:spMk id="4" creationId="{7A5D4951-81A3-4494-1910-23AC2FB755E5}"/>
          </ac:spMkLst>
        </pc:spChg>
        <pc:spChg chg="mod">
          <ac:chgData name="Michael Dorsey" userId="55fe7d32-ca7a-42b8-bfd4-8c73c44449d5" providerId="ADAL" clId="{2AF3E03B-328B-44D5-89E1-F4F30BD6D3D5}" dt="2024-03-01T19:31:14.077" v="3066" actId="6549"/>
          <ac:spMkLst>
            <pc:docMk/>
            <pc:sldMk cId="1851770655" sldId="298"/>
            <ac:spMk id="15" creationId="{3F0A5F99-3916-C48E-A021-0A6261449AEE}"/>
          </ac:spMkLst>
        </pc:spChg>
        <pc:spChg chg="del mod">
          <ac:chgData name="Michael Dorsey" userId="55fe7d32-ca7a-42b8-bfd4-8c73c44449d5" providerId="ADAL" clId="{2AF3E03B-328B-44D5-89E1-F4F30BD6D3D5}" dt="2024-03-01T19:31:13.509" v="3065" actId="478"/>
          <ac:spMkLst>
            <pc:docMk/>
            <pc:sldMk cId="1851770655" sldId="298"/>
            <ac:spMk id="16" creationId="{11DE6C20-28CD-E6B8-FEA3-FD478E89ADB3}"/>
          </ac:spMkLst>
        </pc:spChg>
        <pc:spChg chg="add 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17" creationId="{C21D86EF-D9D3-D396-B9DF-9B24B65DC344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19" creationId="{3400D08C-2044-DE33-462B-ACF6B21D156B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0" creationId="{109AE71C-03D4-9B8F-AAB4-68B64C895531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1" creationId="{89AFA7D8-15FA-7127-DCEE-1669719E69A9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2" creationId="{C2BB52C6-2943-4150-41F6-E27F52FAA486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3" creationId="{ACF05926-5CFF-7833-098F-E6BE513AC1F3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4" creationId="{712BD228-4F7C-16A9-272C-852C1B8BC330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5" creationId="{086C73E2-81A7-335F-4166-84112087237B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6" creationId="{1C90969E-E64E-802D-5DCD-CB33C7D3BCD8}"/>
          </ac:spMkLst>
        </pc:spChg>
        <pc:spChg chg="add 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8" creationId="{CA86A388-F879-DFE4-F353-EA0E2B8BAEE6}"/>
          </ac:spMkLst>
        </pc:spChg>
        <pc:spChg chg="add 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9" creationId="{9075F050-AD17-883F-2B6F-B9F2A3E7547C}"/>
          </ac:spMkLst>
        </pc:spChg>
        <pc:spChg chg="add mod">
          <ac:chgData name="Michael Dorsey" userId="55fe7d32-ca7a-42b8-bfd4-8c73c44449d5" providerId="ADAL" clId="{2AF3E03B-328B-44D5-89E1-F4F30BD6D3D5}" dt="2024-03-01T19:31:54.974" v="3077" actId="1076"/>
          <ac:spMkLst>
            <pc:docMk/>
            <pc:sldMk cId="1851770655" sldId="298"/>
            <ac:spMk id="31" creationId="{61660911-9875-E8BF-D4E0-6ABE91FA1264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3" creationId="{49A1A20C-2CCE-76A1-E34D-5FF752BE7510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4" creationId="{71060173-5816-7166-CFBD-693D512BD49E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5" creationId="{DDF4AEB2-BD3C-1388-A111-4F07B16E916E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6" creationId="{9D2C7A2F-A846-EB11-8D14-069428C64875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7" creationId="{3A6FC06A-30B4-BD81-CC79-1EDE1658C396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8" creationId="{CC2077BC-19A8-FF7D-D607-453214664861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9" creationId="{9A4E7E7A-3908-50AB-E9F6-DD44CAED1389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40" creationId="{760F4B8E-3762-1495-D17F-3E3AC3B5ADF3}"/>
          </ac:spMkLst>
        </pc:spChg>
        <pc:spChg chg="add mod">
          <ac:chgData name="Michael Dorsey" userId="55fe7d32-ca7a-42b8-bfd4-8c73c44449d5" providerId="ADAL" clId="{2AF3E03B-328B-44D5-89E1-F4F30BD6D3D5}" dt="2024-03-03T18:44:46.704" v="5696" actId="1037"/>
          <ac:spMkLst>
            <pc:docMk/>
            <pc:sldMk cId="1851770655" sldId="298"/>
            <ac:spMk id="42" creationId="{E219B9BB-EEF9-542E-9FFF-FD012406BD88}"/>
          </ac:spMkLst>
        </pc:spChg>
        <pc:spChg chg="add mod">
          <ac:chgData name="Michael Dorsey" userId="55fe7d32-ca7a-42b8-bfd4-8c73c44449d5" providerId="ADAL" clId="{2AF3E03B-328B-44D5-89E1-F4F30BD6D3D5}" dt="2024-03-01T19:31:54.974" v="3077" actId="1076"/>
          <ac:spMkLst>
            <pc:docMk/>
            <pc:sldMk cId="1851770655" sldId="298"/>
            <ac:spMk id="43" creationId="{3CF52E9E-D893-A900-109C-B2D0F17EBF64}"/>
          </ac:spMkLst>
        </pc:spChg>
        <pc:grpChg chg="del">
          <ac:chgData name="Michael Dorsey" userId="55fe7d32-ca7a-42b8-bfd4-8c73c44449d5" providerId="ADAL" clId="{2AF3E03B-328B-44D5-89E1-F4F30BD6D3D5}" dt="2024-03-01T19:31:17.439" v="3067" actId="478"/>
          <ac:grpSpMkLst>
            <pc:docMk/>
            <pc:sldMk cId="1851770655" sldId="298"/>
            <ac:grpSpMk id="5" creationId="{0DAD4C69-9300-A983-1ABE-9AA69DF5ECFC}"/>
          </ac:grpSpMkLst>
        </pc:grpChg>
        <pc:grpChg chg="add mod">
          <ac:chgData name="Michael Dorsey" userId="55fe7d32-ca7a-42b8-bfd4-8c73c44449d5" providerId="ADAL" clId="{2AF3E03B-328B-44D5-89E1-F4F30BD6D3D5}" dt="2024-03-01T19:31:45.121" v="3075"/>
          <ac:grpSpMkLst>
            <pc:docMk/>
            <pc:sldMk cId="1851770655" sldId="298"/>
            <ac:grpSpMk id="18" creationId="{5B352BF6-E7BC-11DF-060C-403FD9043E6F}"/>
          </ac:grpSpMkLst>
        </pc:grpChg>
        <pc:grpChg chg="add mod">
          <ac:chgData name="Michael Dorsey" userId="55fe7d32-ca7a-42b8-bfd4-8c73c44449d5" providerId="ADAL" clId="{2AF3E03B-328B-44D5-89E1-F4F30BD6D3D5}" dt="2024-03-01T19:31:54.974" v="3077" actId="1076"/>
          <ac:grpSpMkLst>
            <pc:docMk/>
            <pc:sldMk cId="1851770655" sldId="298"/>
            <ac:grpSpMk id="32" creationId="{2D0E55BF-9D77-EFA3-0818-5A4CD44081B5}"/>
          </ac:grpSpMkLst>
        </pc:grpChg>
        <pc:cxnChg chg="del">
          <ac:chgData name="Michael Dorsey" userId="55fe7d32-ca7a-42b8-bfd4-8c73c44449d5" providerId="ADAL" clId="{2AF3E03B-328B-44D5-89E1-F4F30BD6D3D5}" dt="2024-03-01T19:31:18.420" v="3068" actId="478"/>
          <ac:cxnSpMkLst>
            <pc:docMk/>
            <pc:sldMk cId="1851770655" sldId="298"/>
            <ac:cxnSpMk id="14" creationId="{CE028D87-074D-52D4-309C-FC250ED21570}"/>
          </ac:cxnSpMkLst>
        </pc:cxnChg>
        <pc:cxnChg chg="add mod">
          <ac:chgData name="Michael Dorsey" userId="55fe7d32-ca7a-42b8-bfd4-8c73c44449d5" providerId="ADAL" clId="{2AF3E03B-328B-44D5-89E1-F4F30BD6D3D5}" dt="2024-03-01T19:31:45.121" v="3075"/>
          <ac:cxnSpMkLst>
            <pc:docMk/>
            <pc:sldMk cId="1851770655" sldId="298"/>
            <ac:cxnSpMk id="27" creationId="{6EB057C6-1148-7B84-5BC9-041AA5002738}"/>
          </ac:cxnSpMkLst>
        </pc:cxnChg>
        <pc:cxnChg chg="add mod">
          <ac:chgData name="Michael Dorsey" userId="55fe7d32-ca7a-42b8-bfd4-8c73c44449d5" providerId="ADAL" clId="{2AF3E03B-328B-44D5-89E1-F4F30BD6D3D5}" dt="2024-03-01T19:31:45.121" v="3075"/>
          <ac:cxnSpMkLst>
            <pc:docMk/>
            <pc:sldMk cId="1851770655" sldId="298"/>
            <ac:cxnSpMk id="30" creationId="{9B6E582E-9740-21F6-F0E7-8931095B009B}"/>
          </ac:cxnSpMkLst>
        </pc:cxnChg>
        <pc:cxnChg chg="add mod">
          <ac:chgData name="Michael Dorsey" userId="55fe7d32-ca7a-42b8-bfd4-8c73c44449d5" providerId="ADAL" clId="{2AF3E03B-328B-44D5-89E1-F4F30BD6D3D5}" dt="2024-03-01T19:31:54.974" v="3077" actId="1076"/>
          <ac:cxnSpMkLst>
            <pc:docMk/>
            <pc:sldMk cId="1851770655" sldId="298"/>
            <ac:cxnSpMk id="41" creationId="{6AA313FB-832E-3409-98E7-2D744F04178B}"/>
          </ac:cxnSpMkLst>
        </pc:cxnChg>
        <pc:cxnChg chg="add mod">
          <ac:chgData name="Michael Dorsey" userId="55fe7d32-ca7a-42b8-bfd4-8c73c44449d5" providerId="ADAL" clId="{2AF3E03B-328B-44D5-89E1-F4F30BD6D3D5}" dt="2024-03-01T19:31:54.974" v="3077" actId="1076"/>
          <ac:cxnSpMkLst>
            <pc:docMk/>
            <pc:sldMk cId="1851770655" sldId="298"/>
            <ac:cxnSpMk id="44" creationId="{AEE39B92-3303-3B3F-488E-5AD555E50E7A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1T19:33:21.072" v="3094" actId="1076"/>
        <pc:sldMkLst>
          <pc:docMk/>
          <pc:sldMk cId="409102076" sldId="299"/>
        </pc:sldMkLst>
        <pc:spChg chg="mod">
          <ac:chgData name="Michael Dorsey" userId="55fe7d32-ca7a-42b8-bfd4-8c73c44449d5" providerId="ADAL" clId="{2AF3E03B-328B-44D5-89E1-F4F30BD6D3D5}" dt="2024-03-01T19:33:04.775" v="3092" actId="20577"/>
          <ac:spMkLst>
            <pc:docMk/>
            <pc:sldMk cId="409102076" sldId="299"/>
            <ac:spMk id="3" creationId="{8833D0A5-9CCC-1208-F990-3990527BD9DF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4" creationId="{50FCED93-0B46-3AFC-4F8B-27407DA58098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6" creationId="{CF7A357F-A6F3-44BD-F482-7E275703F413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7" creationId="{F5D343E3-82E8-7EDE-E119-5E6F792A7FB3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8" creationId="{F213F0B4-72C9-69C8-6F7F-9E1E25ABC371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9" creationId="{D33CAEAB-873D-4050-81A7-16474171F122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10" creationId="{41326BDC-B3C4-D2E6-69B7-FCB0418BAAA0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11" creationId="{6A39A7BB-610E-A31B-FDE5-64897ECEFF94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12" creationId="{8E3BC0E8-28D4-55ED-8E7F-C9B95139F1D6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4" creationId="{A67917BE-05B7-F291-2532-80A08384301B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7" creationId="{B7BDA02A-212B-A34F-F521-2D1A09AE4A9A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8" creationId="{0C4EA8AA-BDB4-8F11-1BCB-E16B85ECE729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9" creationId="{50AE6183-3EAD-AF65-EB43-7F00EC3C1B37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20" creationId="{E2337D20-C583-B613-3D25-641031F2F275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21" creationId="{DFBB7C83-5033-6CAE-4B97-9AAE26B6EAF5}"/>
          </ac:spMkLst>
        </pc:spChg>
        <pc:spChg chg="del">
          <ac:chgData name="Michael Dorsey" userId="55fe7d32-ca7a-42b8-bfd4-8c73c44449d5" providerId="ADAL" clId="{2AF3E03B-328B-44D5-89E1-F4F30BD6D3D5}" dt="2024-03-01T19:32:46.831" v="3080" actId="478"/>
          <ac:spMkLst>
            <pc:docMk/>
            <pc:sldMk cId="409102076" sldId="299"/>
            <ac:spMk id="31" creationId="{DF1CC86C-BC86-36C9-9637-897A834A62CD}"/>
          </ac:spMkLst>
        </pc:spChg>
        <pc:spChg chg="del">
          <ac:chgData name="Michael Dorsey" userId="55fe7d32-ca7a-42b8-bfd4-8c73c44449d5" providerId="ADAL" clId="{2AF3E03B-328B-44D5-89E1-F4F30BD6D3D5}" dt="2024-03-01T19:32:50.184" v="3082" actId="478"/>
          <ac:spMkLst>
            <pc:docMk/>
            <pc:sldMk cId="409102076" sldId="299"/>
            <ac:spMk id="42" creationId="{6FD7C0C1-B75B-06D5-4F32-96BAB7A44975}"/>
          </ac:spMkLst>
        </pc:spChg>
        <pc:spChg chg="del">
          <ac:chgData name="Michael Dorsey" userId="55fe7d32-ca7a-42b8-bfd4-8c73c44449d5" providerId="ADAL" clId="{2AF3E03B-328B-44D5-89E1-F4F30BD6D3D5}" dt="2024-03-01T19:32:45.206" v="3079" actId="478"/>
          <ac:spMkLst>
            <pc:docMk/>
            <pc:sldMk cId="409102076" sldId="299"/>
            <ac:spMk id="43" creationId="{64D1604D-1437-1364-4921-8EDC639F6B3E}"/>
          </ac:spMkLst>
        </pc:spChg>
        <pc:grpChg chg="add mod">
          <ac:chgData name="Michael Dorsey" userId="55fe7d32-ca7a-42b8-bfd4-8c73c44449d5" providerId="ADAL" clId="{2AF3E03B-328B-44D5-89E1-F4F30BD6D3D5}" dt="2024-03-01T19:33:21.072" v="3094" actId="1076"/>
          <ac:grpSpMkLst>
            <pc:docMk/>
            <pc:sldMk cId="409102076" sldId="299"/>
            <ac:grpSpMk id="5" creationId="{37B5408C-A5EC-09A2-B4D3-4A3EC0E037E6}"/>
          </ac:grpSpMkLst>
        </pc:grpChg>
        <pc:grpChg chg="del">
          <ac:chgData name="Michael Dorsey" userId="55fe7d32-ca7a-42b8-bfd4-8c73c44449d5" providerId="ADAL" clId="{2AF3E03B-328B-44D5-89E1-F4F30BD6D3D5}" dt="2024-03-01T19:32:47.557" v="3081" actId="478"/>
          <ac:grpSpMkLst>
            <pc:docMk/>
            <pc:sldMk cId="409102076" sldId="299"/>
            <ac:grpSpMk id="32" creationId="{590140A6-C501-16B0-7158-BBBB5900F920}"/>
          </ac:grpSpMkLst>
        </pc:grpChg>
        <pc:cxnChg chg="add mod">
          <ac:chgData name="Michael Dorsey" userId="55fe7d32-ca7a-42b8-bfd4-8c73c44449d5" providerId="ADAL" clId="{2AF3E03B-328B-44D5-89E1-F4F30BD6D3D5}" dt="2024-03-01T19:33:21.072" v="3094" actId="1076"/>
          <ac:cxnSpMkLst>
            <pc:docMk/>
            <pc:sldMk cId="409102076" sldId="299"/>
            <ac:cxnSpMk id="13" creationId="{9B5906C1-A5FD-6097-8BA5-472BBEC57D8D}"/>
          </ac:cxnSpMkLst>
        </pc:cxnChg>
        <pc:cxnChg chg="add mod">
          <ac:chgData name="Michael Dorsey" userId="55fe7d32-ca7a-42b8-bfd4-8c73c44449d5" providerId="ADAL" clId="{2AF3E03B-328B-44D5-89E1-F4F30BD6D3D5}" dt="2024-03-01T19:33:21.072" v="3094" actId="1076"/>
          <ac:cxnSpMkLst>
            <pc:docMk/>
            <pc:sldMk cId="409102076" sldId="299"/>
            <ac:cxnSpMk id="16" creationId="{BE0EEA45-4A10-1596-48A3-1305FE2D05A0}"/>
          </ac:cxnSpMkLst>
        </pc:cxnChg>
        <pc:cxnChg chg="del">
          <ac:chgData name="Michael Dorsey" userId="55fe7d32-ca7a-42b8-bfd4-8c73c44449d5" providerId="ADAL" clId="{2AF3E03B-328B-44D5-89E1-F4F30BD6D3D5}" dt="2024-03-01T19:32:46.831" v="3080" actId="478"/>
          <ac:cxnSpMkLst>
            <pc:docMk/>
            <pc:sldMk cId="409102076" sldId="299"/>
            <ac:cxnSpMk id="41" creationId="{2AAF91A7-18D1-3919-C82F-1E060D0F0BD9}"/>
          </ac:cxnSpMkLst>
        </pc:cxnChg>
        <pc:cxnChg chg="del">
          <ac:chgData name="Michael Dorsey" userId="55fe7d32-ca7a-42b8-bfd4-8c73c44449d5" providerId="ADAL" clId="{2AF3E03B-328B-44D5-89E1-F4F30BD6D3D5}" dt="2024-03-01T19:32:46.831" v="3080" actId="478"/>
          <ac:cxnSpMkLst>
            <pc:docMk/>
            <pc:sldMk cId="409102076" sldId="299"/>
            <ac:cxnSpMk id="44" creationId="{730B7CDF-C7B2-22F3-1588-60E4EAD32211}"/>
          </ac:cxnSpMkLst>
        </pc:cxnChg>
      </pc:sldChg>
      <pc:sldChg chg="addSp modSp new mod">
        <pc:chgData name="Michael Dorsey" userId="55fe7d32-ca7a-42b8-bfd4-8c73c44449d5" providerId="ADAL" clId="{2AF3E03B-328B-44D5-89E1-F4F30BD6D3D5}" dt="2024-03-01T19:35:55.016" v="3162" actId="1037"/>
        <pc:sldMkLst>
          <pc:docMk/>
          <pc:sldMk cId="936808202" sldId="300"/>
        </pc:sldMkLst>
        <pc:spChg chg="mod">
          <ac:chgData name="Michael Dorsey" userId="55fe7d32-ca7a-42b8-bfd4-8c73c44449d5" providerId="ADAL" clId="{2AF3E03B-328B-44D5-89E1-F4F30BD6D3D5}" dt="2024-03-01T19:34:14.458" v="3115" actId="20577"/>
          <ac:spMkLst>
            <pc:docMk/>
            <pc:sldMk cId="936808202" sldId="300"/>
            <ac:spMk id="2" creationId="{29DC8E10-C509-FB6A-6952-46B1DD79A2D3}"/>
          </ac:spMkLst>
        </pc:spChg>
        <pc:spChg chg="mod">
          <ac:chgData name="Michael Dorsey" userId="55fe7d32-ca7a-42b8-bfd4-8c73c44449d5" providerId="ADAL" clId="{2AF3E03B-328B-44D5-89E1-F4F30BD6D3D5}" dt="2024-03-01T19:35:38.629" v="3134" actId="6549"/>
          <ac:spMkLst>
            <pc:docMk/>
            <pc:sldMk cId="936808202" sldId="300"/>
            <ac:spMk id="3" creationId="{2F80B6B7-CD7D-5F34-BC74-461F581FE157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4" creationId="{33C037D9-B579-60E7-46C2-99C7F6F3B870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6" creationId="{1F88D0A2-62F8-7E96-75C7-E047A661B629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7" creationId="{1914AE57-A93E-2A2F-D257-2E54FE98535F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8" creationId="{7D53E7AE-0372-5126-DA08-AD33AEACB1CC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9" creationId="{906D7A27-F508-705E-7B24-EE11BF949552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0" creationId="{BB44D2BF-8BE1-6C1A-CF5C-56771C0A780B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1" creationId="{7DE63BA9-B8DA-A28D-F197-482772FC6DDE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2" creationId="{CCBA907C-47F2-15E3-4F0D-9BC23B78E2A3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14" creationId="{C8F07F3C-206A-76AE-49DD-42B56953A996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6" creationId="{3677C648-9CAC-F014-F4B4-1DCB1F1A7781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7" creationId="{B73EF1FD-70EF-8376-398E-FE65CE2D911E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8" creationId="{C1F6DE8F-32E7-50F1-36B2-66CBCECB39EF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9" creationId="{F8B0724C-F274-A75A-D34C-7FE9D8DA6E1A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21" creationId="{6FA0A75F-1760-E455-276C-180A17D0F010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22" creationId="{ECCB76BE-6536-2D36-95A5-47DD53192C3F}"/>
          </ac:spMkLst>
        </pc:spChg>
        <pc:grpChg chg="add mod">
          <ac:chgData name="Michael Dorsey" userId="55fe7d32-ca7a-42b8-bfd4-8c73c44449d5" providerId="ADAL" clId="{2AF3E03B-328B-44D5-89E1-F4F30BD6D3D5}" dt="2024-03-01T19:35:55.016" v="3162" actId="1037"/>
          <ac:grpSpMkLst>
            <pc:docMk/>
            <pc:sldMk cId="936808202" sldId="300"/>
            <ac:grpSpMk id="5" creationId="{F4654BDC-6D06-6A3E-2F3F-F71A900CBA3D}"/>
          </ac:grpSpMkLst>
        </pc:grpChg>
        <pc:grpChg chg="add mod">
          <ac:chgData name="Michael Dorsey" userId="55fe7d32-ca7a-42b8-bfd4-8c73c44449d5" providerId="ADAL" clId="{2AF3E03B-328B-44D5-89E1-F4F30BD6D3D5}" dt="2024-03-01T19:35:55.016" v="3162" actId="1037"/>
          <ac:grpSpMkLst>
            <pc:docMk/>
            <pc:sldMk cId="936808202" sldId="300"/>
            <ac:grpSpMk id="15" creationId="{07F5B7C8-7644-0BFA-E96E-60740A520CC3}"/>
          </ac:grpSpMkLst>
        </pc:grpChg>
        <pc:cxnChg chg="add mod">
          <ac:chgData name="Michael Dorsey" userId="55fe7d32-ca7a-42b8-bfd4-8c73c44449d5" providerId="ADAL" clId="{2AF3E03B-328B-44D5-89E1-F4F30BD6D3D5}" dt="2024-03-01T19:35:55.016" v="3162" actId="1037"/>
          <ac:cxnSpMkLst>
            <pc:docMk/>
            <pc:sldMk cId="936808202" sldId="300"/>
            <ac:cxnSpMk id="13" creationId="{89FFB2DF-BCB6-8AE2-52FB-1E9421A2F425}"/>
          </ac:cxnSpMkLst>
        </pc:cxnChg>
        <pc:cxnChg chg="add mod">
          <ac:chgData name="Michael Dorsey" userId="55fe7d32-ca7a-42b8-bfd4-8c73c44449d5" providerId="ADAL" clId="{2AF3E03B-328B-44D5-89E1-F4F30BD6D3D5}" dt="2024-03-01T19:35:55.016" v="3162" actId="1037"/>
          <ac:cxnSpMkLst>
            <pc:docMk/>
            <pc:sldMk cId="936808202" sldId="300"/>
            <ac:cxnSpMk id="20" creationId="{1E057919-F168-FD21-E1E0-52F17D5720A2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1T19:37:07.770" v="3179" actId="1076"/>
        <pc:sldMkLst>
          <pc:docMk/>
          <pc:sldMk cId="2703858046" sldId="301"/>
        </pc:sldMkLst>
        <pc:spChg chg="mod">
          <ac:chgData name="Michael Dorsey" userId="55fe7d32-ca7a-42b8-bfd4-8c73c44449d5" providerId="ADAL" clId="{2AF3E03B-328B-44D5-89E1-F4F30BD6D3D5}" dt="2024-03-01T19:36:47.797" v="3177" actId="6549"/>
          <ac:spMkLst>
            <pc:docMk/>
            <pc:sldMk cId="2703858046" sldId="301"/>
            <ac:spMk id="3" creationId="{C884F34A-4F67-1ADA-457E-A7513FF12157}"/>
          </ac:spMkLst>
        </pc:spChg>
        <pc:spChg chg="del">
          <ac:chgData name="Michael Dorsey" userId="55fe7d32-ca7a-42b8-bfd4-8c73c44449d5" providerId="ADAL" clId="{2AF3E03B-328B-44D5-89E1-F4F30BD6D3D5}" dt="2024-03-01T19:36:28.761" v="3165" actId="478"/>
          <ac:spMkLst>
            <pc:docMk/>
            <pc:sldMk cId="2703858046" sldId="301"/>
            <ac:spMk id="4" creationId="{96FC677E-3A18-862B-4E53-FAF18D96D476}"/>
          </ac:spMkLst>
        </pc:spChg>
        <pc:spChg chg="del">
          <ac:chgData name="Michael Dorsey" userId="55fe7d32-ca7a-42b8-bfd4-8c73c44449d5" providerId="ADAL" clId="{2AF3E03B-328B-44D5-89E1-F4F30BD6D3D5}" dt="2024-03-01T19:36:22.960" v="3164" actId="478"/>
          <ac:spMkLst>
            <pc:docMk/>
            <pc:sldMk cId="2703858046" sldId="301"/>
            <ac:spMk id="14" creationId="{7A46AAA4-B7CF-6822-EBEB-2DE886035188}"/>
          </ac:spMkLst>
        </pc:spChg>
        <pc:spChg chg="del">
          <ac:chgData name="Michael Dorsey" userId="55fe7d32-ca7a-42b8-bfd4-8c73c44449d5" providerId="ADAL" clId="{2AF3E03B-328B-44D5-89E1-F4F30BD6D3D5}" dt="2024-03-01T19:36:28.761" v="3165" actId="478"/>
          <ac:spMkLst>
            <pc:docMk/>
            <pc:sldMk cId="2703858046" sldId="301"/>
            <ac:spMk id="21" creationId="{9FC318A5-71EB-AAFD-2F96-D04951B0C5BA}"/>
          </ac:spMkLst>
        </pc:spChg>
        <pc:spChg chg="del">
          <ac:chgData name="Michael Dorsey" userId="55fe7d32-ca7a-42b8-bfd4-8c73c44449d5" providerId="ADAL" clId="{2AF3E03B-328B-44D5-89E1-F4F30BD6D3D5}" dt="2024-03-01T19:36:31.764" v="3166" actId="478"/>
          <ac:spMkLst>
            <pc:docMk/>
            <pc:sldMk cId="2703858046" sldId="301"/>
            <ac:spMk id="22" creationId="{B772DC80-5FE2-B96D-6D63-E378F40357A1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3" creationId="{76A9E7AB-94B5-59AB-2D6E-275DE828A7A5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5" creationId="{35378B5D-570E-0150-57DD-1C1E82CC21AB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7" creationId="{EC9B12B6-AE42-479C-37FE-8E47EEFB7574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8" creationId="{FB1ED2CA-4F38-5089-F2B0-FCBAFC753E52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9" creationId="{1582CADC-50D0-0F8B-043C-A7C3CD59786A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0" creationId="{5A97E254-CDC8-A57D-9653-03442106B3B4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1" creationId="{64A55D93-DEC8-0414-E243-9DC74CC342EB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2" creationId="{1B2CC371-B3F4-EC60-E83D-8316EF32C110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3" creationId="{361CEC58-7C40-B04F-EEBF-65D6EE15C431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4" creationId="{7017814F-B126-266C-42F9-D34F9B8EDEF6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5" creationId="{31FBD335-F26C-59A3-1884-96A02893855B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6" creationId="{5C099471-C265-35D7-30B6-74FCA3D3165E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7" creationId="{851FBEFC-0032-5E59-9533-35B34F842BAB}"/>
          </ac:spMkLst>
        </pc:spChg>
        <pc:grpChg chg="del">
          <ac:chgData name="Michael Dorsey" userId="55fe7d32-ca7a-42b8-bfd4-8c73c44449d5" providerId="ADAL" clId="{2AF3E03B-328B-44D5-89E1-F4F30BD6D3D5}" dt="2024-03-01T19:36:28.761" v="3165" actId="478"/>
          <ac:grpSpMkLst>
            <pc:docMk/>
            <pc:sldMk cId="2703858046" sldId="301"/>
            <ac:grpSpMk id="5" creationId="{7B44A2B2-F512-B827-6C1D-AAD888DF8F66}"/>
          </ac:grpSpMkLst>
        </pc:grpChg>
        <pc:grpChg chg="del">
          <ac:chgData name="Michael Dorsey" userId="55fe7d32-ca7a-42b8-bfd4-8c73c44449d5" providerId="ADAL" clId="{2AF3E03B-328B-44D5-89E1-F4F30BD6D3D5}" dt="2024-03-01T19:36:28.761" v="3165" actId="478"/>
          <ac:grpSpMkLst>
            <pc:docMk/>
            <pc:sldMk cId="2703858046" sldId="301"/>
            <ac:grpSpMk id="15" creationId="{5E9D84FD-E5DF-BDB8-B5C0-E3E400B1170C}"/>
          </ac:grpSpMkLst>
        </pc:grpChg>
        <pc:cxnChg chg="del">
          <ac:chgData name="Michael Dorsey" userId="55fe7d32-ca7a-42b8-bfd4-8c73c44449d5" providerId="ADAL" clId="{2AF3E03B-328B-44D5-89E1-F4F30BD6D3D5}" dt="2024-03-01T19:36:28.761" v="3165" actId="478"/>
          <ac:cxnSpMkLst>
            <pc:docMk/>
            <pc:sldMk cId="2703858046" sldId="301"/>
            <ac:cxnSpMk id="13" creationId="{38C7EAAD-603C-B130-0535-7E6C4D7DE2FD}"/>
          </ac:cxnSpMkLst>
        </pc:cxnChg>
        <pc:cxnChg chg="del">
          <ac:chgData name="Michael Dorsey" userId="55fe7d32-ca7a-42b8-bfd4-8c73c44449d5" providerId="ADAL" clId="{2AF3E03B-328B-44D5-89E1-F4F30BD6D3D5}" dt="2024-03-01T19:36:28.761" v="3165" actId="478"/>
          <ac:cxnSpMkLst>
            <pc:docMk/>
            <pc:sldMk cId="2703858046" sldId="301"/>
            <ac:cxnSpMk id="20" creationId="{E404851B-8DD7-FB62-E89A-13E6F00198AC}"/>
          </ac:cxnSpMkLst>
        </pc:cxnChg>
        <pc:cxnChg chg="add mod">
          <ac:chgData name="Michael Dorsey" userId="55fe7d32-ca7a-42b8-bfd4-8c73c44449d5" providerId="ADAL" clId="{2AF3E03B-328B-44D5-89E1-F4F30BD6D3D5}" dt="2024-03-01T19:37:07.770" v="3179" actId="1076"/>
          <ac:cxnSpMkLst>
            <pc:docMk/>
            <pc:sldMk cId="2703858046" sldId="301"/>
            <ac:cxnSpMk id="24" creationId="{6ACC8406-3C31-7DB8-20BA-5C8945954507}"/>
          </ac:cxnSpMkLst>
        </pc:cxnChg>
        <pc:cxnChg chg="add mod">
          <ac:chgData name="Michael Dorsey" userId="55fe7d32-ca7a-42b8-bfd4-8c73c44449d5" providerId="ADAL" clId="{2AF3E03B-328B-44D5-89E1-F4F30BD6D3D5}" dt="2024-03-01T19:37:07.770" v="3179" actId="1076"/>
          <ac:cxnSpMkLst>
            <pc:docMk/>
            <pc:sldMk cId="2703858046" sldId="301"/>
            <ac:cxnSpMk id="26" creationId="{6F9D9B36-8513-DC9B-82A7-4E97998A19F2}"/>
          </ac:cxnSpMkLst>
        </pc:cxnChg>
      </pc:sldChg>
      <pc:sldChg chg="addSp delSp modSp add del mod">
        <pc:chgData name="Michael Dorsey" userId="55fe7d32-ca7a-42b8-bfd4-8c73c44449d5" providerId="ADAL" clId="{2AF3E03B-328B-44D5-89E1-F4F30BD6D3D5}" dt="2024-03-03T19:23:43.524" v="5887" actId="47"/>
        <pc:sldMkLst>
          <pc:docMk/>
          <pc:sldMk cId="2797057917" sldId="302"/>
        </pc:sldMkLst>
        <pc:spChg chg="del mod">
          <ac:chgData name="Michael Dorsey" userId="55fe7d32-ca7a-42b8-bfd4-8c73c44449d5" providerId="ADAL" clId="{2AF3E03B-328B-44D5-89E1-F4F30BD6D3D5}" dt="2024-03-01T19:39:05.651" v="3213" actId="478"/>
          <ac:spMkLst>
            <pc:docMk/>
            <pc:sldMk cId="2797057917" sldId="302"/>
            <ac:spMk id="3" creationId="{3D78155C-E989-C0DA-43DE-92AF8066D9DD}"/>
          </ac:spMkLst>
        </pc:spChg>
        <pc:spChg chg="add del mod">
          <ac:chgData name="Michael Dorsey" userId="55fe7d32-ca7a-42b8-bfd4-8c73c44449d5" providerId="ADAL" clId="{2AF3E03B-328B-44D5-89E1-F4F30BD6D3D5}" dt="2024-03-03T19:23:29.027" v="5829" actId="21"/>
          <ac:spMkLst>
            <pc:docMk/>
            <pc:sldMk cId="2797057917" sldId="302"/>
            <ac:spMk id="4" creationId="{D1481AC9-E2B6-FA0F-738F-B087F599CDF7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6" creationId="{F8E15E87-35F5-C258-1137-F48200F5DE3B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8" creationId="{2256E01C-0FBE-27C3-A912-4E0D30D44A89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0" creationId="{D3C27FA9-9372-C171-EF24-D278B14C299F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1" creationId="{DFC3886B-AD1F-917D-ED27-5B3A8B9ED560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2" creationId="{201ED6BD-7379-99B3-841F-6EE5C790AC3F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3" creationId="{0F52C10C-C0BB-C3E7-0D91-EA845D6B59F2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4" creationId="{0ED60BF4-235C-9681-3FB7-D32FE7CDB174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5" creationId="{4D7477A2-AE17-1B5E-ADA9-FD385943ED9B}"/>
          </ac:spMkLst>
        </pc:spChg>
        <pc:spChg chg="add del mod">
          <ac:chgData name="Michael Dorsey" userId="55fe7d32-ca7a-42b8-bfd4-8c73c44449d5" providerId="ADAL" clId="{2AF3E03B-328B-44D5-89E1-F4F30BD6D3D5}" dt="2024-03-03T19:23:29.027" v="5829" actId="21"/>
          <ac:spMkLst>
            <pc:docMk/>
            <pc:sldMk cId="2797057917" sldId="302"/>
            <ac:spMk id="17" creationId="{7B7F9466-CD4C-91B5-8FD9-94B1B5A2B844}"/>
          </ac:spMkLst>
        </pc:spChg>
        <pc:spChg chg="add del mod">
          <ac:chgData name="Michael Dorsey" userId="55fe7d32-ca7a-42b8-bfd4-8c73c44449d5" providerId="ADAL" clId="{2AF3E03B-328B-44D5-89E1-F4F30BD6D3D5}" dt="2024-03-03T19:23:29.027" v="5829" actId="21"/>
          <ac:spMkLst>
            <pc:docMk/>
            <pc:sldMk cId="2797057917" sldId="302"/>
            <ac:spMk id="18" creationId="{4F1FC151-4DA9-BA85-34D6-357F81CB1C56}"/>
          </ac:spMkLst>
        </pc:spChg>
        <pc:grpChg chg="add del mod">
          <ac:chgData name="Michael Dorsey" userId="55fe7d32-ca7a-42b8-bfd4-8c73c44449d5" providerId="ADAL" clId="{2AF3E03B-328B-44D5-89E1-F4F30BD6D3D5}" dt="2024-03-03T19:23:29.027" v="5829" actId="21"/>
          <ac:grpSpMkLst>
            <pc:docMk/>
            <pc:sldMk cId="2797057917" sldId="302"/>
            <ac:grpSpMk id="5" creationId="{E6B0B1AE-7B03-BA3E-E5CE-053F27D6D1D4}"/>
          </ac:grpSpMkLst>
        </pc:grpChg>
        <pc:picChg chg="del">
          <ac:chgData name="Michael Dorsey" userId="55fe7d32-ca7a-42b8-bfd4-8c73c44449d5" providerId="ADAL" clId="{2AF3E03B-328B-44D5-89E1-F4F30BD6D3D5}" dt="2024-03-01T19:38:39.501" v="3181" actId="478"/>
          <ac:picMkLst>
            <pc:docMk/>
            <pc:sldMk cId="2797057917" sldId="302"/>
            <ac:picMk id="7" creationId="{9ECE865D-65E4-C4F3-1765-512B1F87F2C0}"/>
          </ac:picMkLst>
        </pc:picChg>
        <pc:picChg chg="del">
          <ac:chgData name="Michael Dorsey" userId="55fe7d32-ca7a-42b8-bfd4-8c73c44449d5" providerId="ADAL" clId="{2AF3E03B-328B-44D5-89E1-F4F30BD6D3D5}" dt="2024-03-01T19:38:40.328" v="3182" actId="478"/>
          <ac:picMkLst>
            <pc:docMk/>
            <pc:sldMk cId="2797057917" sldId="302"/>
            <ac:picMk id="9" creationId="{BCAA1BE3-0E84-FABA-1320-B4358D761743}"/>
          </ac:picMkLst>
        </pc:picChg>
        <pc:cxnChg chg="add del mod">
          <ac:chgData name="Michael Dorsey" userId="55fe7d32-ca7a-42b8-bfd4-8c73c44449d5" providerId="ADAL" clId="{2AF3E03B-328B-44D5-89E1-F4F30BD6D3D5}" dt="2024-03-03T19:23:29.027" v="5829" actId="21"/>
          <ac:cxnSpMkLst>
            <pc:docMk/>
            <pc:sldMk cId="2797057917" sldId="302"/>
            <ac:cxnSpMk id="16" creationId="{CB827BD3-D8B1-3EB4-850B-3E15765D2D5F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1T20:40:54.589" v="4464" actId="1076"/>
        <pc:sldMkLst>
          <pc:docMk/>
          <pc:sldMk cId="1259637156" sldId="303"/>
        </pc:sldMkLst>
        <pc:spChg chg="mod">
          <ac:chgData name="Michael Dorsey" userId="55fe7d32-ca7a-42b8-bfd4-8c73c44449d5" providerId="ADAL" clId="{2AF3E03B-328B-44D5-89E1-F4F30BD6D3D5}" dt="2024-03-01T20:37:31.554" v="4273" actId="20577"/>
          <ac:spMkLst>
            <pc:docMk/>
            <pc:sldMk cId="1259637156" sldId="303"/>
            <ac:spMk id="2" creationId="{751559FB-4254-1D06-C1FA-6656B4CF90BB}"/>
          </ac:spMkLst>
        </pc:spChg>
        <pc:spChg chg="add del mod">
          <ac:chgData name="Michael Dorsey" userId="55fe7d32-ca7a-42b8-bfd4-8c73c44449d5" providerId="ADAL" clId="{2AF3E03B-328B-44D5-89E1-F4F30BD6D3D5}" dt="2024-03-01T20:40:48.519" v="4462" actId="20577"/>
          <ac:spMkLst>
            <pc:docMk/>
            <pc:sldMk cId="1259637156" sldId="303"/>
            <ac:spMk id="3" creationId="{3E9E2C7F-D25E-FA38-60D0-D7CA65EB124C}"/>
          </ac:spMkLst>
        </pc:spChg>
        <pc:picChg chg="add del mod ord">
          <ac:chgData name="Michael Dorsey" userId="55fe7d32-ca7a-42b8-bfd4-8c73c44449d5" providerId="ADAL" clId="{2AF3E03B-328B-44D5-89E1-F4F30BD6D3D5}" dt="2024-03-01T20:18:18.403" v="3363" actId="22"/>
          <ac:picMkLst>
            <pc:docMk/>
            <pc:sldMk cId="1259637156" sldId="303"/>
            <ac:picMk id="5" creationId="{E784E475-EC59-4CAD-450D-71A54D938912}"/>
          </ac:picMkLst>
        </pc:picChg>
        <pc:picChg chg="add del mod">
          <ac:chgData name="Michael Dorsey" userId="55fe7d32-ca7a-42b8-bfd4-8c73c44449d5" providerId="ADAL" clId="{2AF3E03B-328B-44D5-89E1-F4F30BD6D3D5}" dt="2024-03-01T20:24:49.723" v="3731" actId="478"/>
          <ac:picMkLst>
            <pc:docMk/>
            <pc:sldMk cId="1259637156" sldId="303"/>
            <ac:picMk id="7" creationId="{6D77F848-B20D-3B80-4A97-2537466B80AB}"/>
          </ac:picMkLst>
        </pc:picChg>
        <pc:picChg chg="add mod">
          <ac:chgData name="Michael Dorsey" userId="55fe7d32-ca7a-42b8-bfd4-8c73c44449d5" providerId="ADAL" clId="{2AF3E03B-328B-44D5-89E1-F4F30BD6D3D5}" dt="2024-03-01T20:40:54.589" v="4464" actId="1076"/>
          <ac:picMkLst>
            <pc:docMk/>
            <pc:sldMk cId="1259637156" sldId="303"/>
            <ac:picMk id="9" creationId="{0B321F6F-3762-2F52-6A51-DBCDDAA1045F}"/>
          </ac:picMkLst>
        </pc:picChg>
      </pc:sldChg>
      <pc:sldChg chg="delSp modSp add mod">
        <pc:chgData name="Michael Dorsey" userId="55fe7d32-ca7a-42b8-bfd4-8c73c44449d5" providerId="ADAL" clId="{2AF3E03B-328B-44D5-89E1-F4F30BD6D3D5}" dt="2024-03-01T21:06:48.940" v="5629" actId="20577"/>
        <pc:sldMkLst>
          <pc:docMk/>
          <pc:sldMk cId="2931061592" sldId="304"/>
        </pc:sldMkLst>
        <pc:spChg chg="mod">
          <ac:chgData name="Michael Dorsey" userId="55fe7d32-ca7a-42b8-bfd4-8c73c44449d5" providerId="ADAL" clId="{2AF3E03B-328B-44D5-89E1-F4F30BD6D3D5}" dt="2024-03-01T20:37:39.288" v="4277" actId="20577"/>
          <ac:spMkLst>
            <pc:docMk/>
            <pc:sldMk cId="2931061592" sldId="304"/>
            <ac:spMk id="2" creationId="{F35BB739-0208-EB8B-2414-2C6F91551D2E}"/>
          </ac:spMkLst>
        </pc:spChg>
        <pc:spChg chg="mod">
          <ac:chgData name="Michael Dorsey" userId="55fe7d32-ca7a-42b8-bfd4-8c73c44449d5" providerId="ADAL" clId="{2AF3E03B-328B-44D5-89E1-F4F30BD6D3D5}" dt="2024-03-01T21:06:48.940" v="5629" actId="20577"/>
          <ac:spMkLst>
            <pc:docMk/>
            <pc:sldMk cId="2931061592" sldId="304"/>
            <ac:spMk id="3" creationId="{85CEC1FB-1087-1812-07C4-7D75927956E8}"/>
          </ac:spMkLst>
        </pc:spChg>
        <pc:picChg chg="del">
          <ac:chgData name="Michael Dorsey" userId="55fe7d32-ca7a-42b8-bfd4-8c73c44449d5" providerId="ADAL" clId="{2AF3E03B-328B-44D5-89E1-F4F30BD6D3D5}" dt="2024-03-01T20:37:41.700" v="4278" actId="478"/>
          <ac:picMkLst>
            <pc:docMk/>
            <pc:sldMk cId="2931061592" sldId="304"/>
            <ac:picMk id="9" creationId="{4AEE97E1-4A2E-88CB-4AF2-3B629AF42225}"/>
          </ac:picMkLst>
        </pc:picChg>
      </pc:sldChg>
      <pc:sldChg chg="addSp delSp modSp add mod">
        <pc:chgData name="Michael Dorsey" userId="55fe7d32-ca7a-42b8-bfd4-8c73c44449d5" providerId="ADAL" clId="{2AF3E03B-328B-44D5-89E1-F4F30BD6D3D5}" dt="2024-03-03T18:48:48.853" v="5758" actId="115"/>
        <pc:sldMkLst>
          <pc:docMk/>
          <pc:sldMk cId="1426765381" sldId="305"/>
        </pc:sldMkLst>
        <pc:spChg chg="mod">
          <ac:chgData name="Michael Dorsey" userId="55fe7d32-ca7a-42b8-bfd4-8c73c44449d5" providerId="ADAL" clId="{2AF3E03B-328B-44D5-89E1-F4F30BD6D3D5}" dt="2024-03-03T18:48:48.853" v="5758" actId="115"/>
          <ac:spMkLst>
            <pc:docMk/>
            <pc:sldMk cId="1426765381" sldId="305"/>
            <ac:spMk id="3" creationId="{3DCB1FF4-7836-186C-C9C0-83321D13F4D1}"/>
          </ac:spMkLst>
        </pc:spChg>
        <pc:picChg chg="add mod">
          <ac:chgData name="Michael Dorsey" userId="55fe7d32-ca7a-42b8-bfd4-8c73c44449d5" providerId="ADAL" clId="{2AF3E03B-328B-44D5-89E1-F4F30BD6D3D5}" dt="2024-03-01T20:44:39.096" v="4654" actId="1076"/>
          <ac:picMkLst>
            <pc:docMk/>
            <pc:sldMk cId="1426765381" sldId="305"/>
            <ac:picMk id="5" creationId="{11A73725-C55F-C668-3E0D-F793DCD5C270}"/>
          </ac:picMkLst>
        </pc:picChg>
        <pc:picChg chg="del">
          <ac:chgData name="Michael Dorsey" userId="55fe7d32-ca7a-42b8-bfd4-8c73c44449d5" providerId="ADAL" clId="{2AF3E03B-328B-44D5-89E1-F4F30BD6D3D5}" dt="2024-03-01T20:41:08.677" v="4466" actId="478"/>
          <ac:picMkLst>
            <pc:docMk/>
            <pc:sldMk cId="1426765381" sldId="305"/>
            <ac:picMk id="9" creationId="{E467B262-6E66-DA7C-5630-A2C01B752489}"/>
          </ac:picMkLst>
        </pc:picChg>
      </pc:sldChg>
      <pc:sldChg chg="addSp modSp add mod">
        <pc:chgData name="Michael Dorsey" userId="55fe7d32-ca7a-42b8-bfd4-8c73c44449d5" providerId="ADAL" clId="{2AF3E03B-328B-44D5-89E1-F4F30BD6D3D5}" dt="2024-03-03T18:49:58.753" v="5760" actId="20577"/>
        <pc:sldMkLst>
          <pc:docMk/>
          <pc:sldMk cId="1607513078" sldId="306"/>
        </pc:sldMkLst>
        <pc:spChg chg="mod">
          <ac:chgData name="Michael Dorsey" userId="55fe7d32-ca7a-42b8-bfd4-8c73c44449d5" providerId="ADAL" clId="{2AF3E03B-328B-44D5-89E1-F4F30BD6D3D5}" dt="2024-03-03T18:49:58.753" v="5760" actId="20577"/>
          <ac:spMkLst>
            <pc:docMk/>
            <pc:sldMk cId="1607513078" sldId="306"/>
            <ac:spMk id="3" creationId="{1F9139F6-A557-99A2-C069-700331CF85A6}"/>
          </ac:spMkLst>
        </pc:spChg>
        <pc:picChg chg="add mod">
          <ac:chgData name="Michael Dorsey" userId="55fe7d32-ca7a-42b8-bfd4-8c73c44449d5" providerId="ADAL" clId="{2AF3E03B-328B-44D5-89E1-F4F30BD6D3D5}" dt="2024-03-01T20:50:58.706" v="5222" actId="1076"/>
          <ac:picMkLst>
            <pc:docMk/>
            <pc:sldMk cId="1607513078" sldId="306"/>
            <ac:picMk id="5" creationId="{4038DB26-B649-F2A5-FD76-832C60BD9CBC}"/>
          </ac:picMkLst>
        </pc:picChg>
      </pc:sldChg>
      <pc:sldChg chg="addSp delSp modSp add mod">
        <pc:chgData name="Michael Dorsey" userId="55fe7d32-ca7a-42b8-bfd4-8c73c44449d5" providerId="ADAL" clId="{2AF3E03B-328B-44D5-89E1-F4F30BD6D3D5}" dt="2024-03-03T19:53:37.463" v="5956" actId="1076"/>
        <pc:sldMkLst>
          <pc:docMk/>
          <pc:sldMk cId="667358199" sldId="307"/>
        </pc:sldMkLst>
        <pc:spChg chg="mod">
          <ac:chgData name="Michael Dorsey" userId="55fe7d32-ca7a-42b8-bfd4-8c73c44449d5" providerId="ADAL" clId="{2AF3E03B-328B-44D5-89E1-F4F30BD6D3D5}" dt="2024-03-03T19:53:24.713" v="5954" actId="27636"/>
          <ac:spMkLst>
            <pc:docMk/>
            <pc:sldMk cId="667358199" sldId="307"/>
            <ac:spMk id="3" creationId="{36362905-2B70-4AF1-406B-DC9CF45DDCC8}"/>
          </ac:spMkLst>
        </pc:spChg>
        <pc:spChg chg="add">
          <ac:chgData name="Michael Dorsey" userId="55fe7d32-ca7a-42b8-bfd4-8c73c44449d5" providerId="ADAL" clId="{2AF3E03B-328B-44D5-89E1-F4F30BD6D3D5}" dt="2024-03-01T20:57:00.188" v="5248"/>
          <ac:spMkLst>
            <pc:docMk/>
            <pc:sldMk cId="667358199" sldId="307"/>
            <ac:spMk id="4" creationId="{0F1F2CC4-A299-A77F-C67D-83D9A92291D0}"/>
          </ac:spMkLst>
        </pc:spChg>
        <pc:picChg chg="del">
          <ac:chgData name="Michael Dorsey" userId="55fe7d32-ca7a-42b8-bfd4-8c73c44449d5" providerId="ADAL" clId="{2AF3E03B-328B-44D5-89E1-F4F30BD6D3D5}" dt="2024-03-01T20:51:29.350" v="5224" actId="478"/>
          <ac:picMkLst>
            <pc:docMk/>
            <pc:sldMk cId="667358199" sldId="307"/>
            <ac:picMk id="5" creationId="{12272C16-2908-D666-E7A9-FCDF7C6F798D}"/>
          </ac:picMkLst>
        </pc:picChg>
        <pc:picChg chg="add mod">
          <ac:chgData name="Michael Dorsey" userId="55fe7d32-ca7a-42b8-bfd4-8c73c44449d5" providerId="ADAL" clId="{2AF3E03B-328B-44D5-89E1-F4F30BD6D3D5}" dt="2024-03-03T19:53:37.463" v="5956" actId="1076"/>
          <ac:picMkLst>
            <pc:docMk/>
            <pc:sldMk cId="667358199" sldId="307"/>
            <ac:picMk id="7" creationId="{64104AA7-FA85-7075-878E-CAD34D380DBB}"/>
          </ac:picMkLst>
        </pc:picChg>
      </pc:sldChg>
      <pc:sldChg chg="modSp new mod">
        <pc:chgData name="Michael Dorsey" userId="55fe7d32-ca7a-42b8-bfd4-8c73c44449d5" providerId="ADAL" clId="{2AF3E03B-328B-44D5-89E1-F4F30BD6D3D5}" dt="2024-03-03T20:40:47.162" v="6166" actId="114"/>
        <pc:sldMkLst>
          <pc:docMk/>
          <pc:sldMk cId="3234328989" sldId="308"/>
        </pc:sldMkLst>
        <pc:spChg chg="mod">
          <ac:chgData name="Michael Dorsey" userId="55fe7d32-ca7a-42b8-bfd4-8c73c44449d5" providerId="ADAL" clId="{2AF3E03B-328B-44D5-89E1-F4F30BD6D3D5}" dt="2024-03-03T20:39:08.524" v="5974" actId="20577"/>
          <ac:spMkLst>
            <pc:docMk/>
            <pc:sldMk cId="3234328989" sldId="308"/>
            <ac:spMk id="2" creationId="{FF6F8454-D803-0515-CD80-D20A4274A89E}"/>
          </ac:spMkLst>
        </pc:spChg>
        <pc:spChg chg="mod">
          <ac:chgData name="Michael Dorsey" userId="55fe7d32-ca7a-42b8-bfd4-8c73c44449d5" providerId="ADAL" clId="{2AF3E03B-328B-44D5-89E1-F4F30BD6D3D5}" dt="2024-03-03T20:40:47.162" v="6166" actId="114"/>
          <ac:spMkLst>
            <pc:docMk/>
            <pc:sldMk cId="3234328989" sldId="308"/>
            <ac:spMk id="3" creationId="{414CC325-541B-A203-6D71-FF54D251D308}"/>
          </ac:spMkLst>
        </pc:spChg>
      </pc:sldChg>
      <pc:sldChg chg="del">
        <pc:chgData name="Michael Dorsey" userId="55fe7d32-ca7a-42b8-bfd4-8c73c44449d5" providerId="ADAL" clId="{2AF3E03B-328B-44D5-89E1-F4F30BD6D3D5}" dt="2024-03-01T18:22:49.222" v="35" actId="47"/>
        <pc:sldMkLst>
          <pc:docMk/>
          <pc:sldMk cId="3611620986" sldId="316"/>
        </pc:sldMkLst>
      </pc:sldChg>
      <pc:sldChg chg="del">
        <pc:chgData name="Michael Dorsey" userId="55fe7d32-ca7a-42b8-bfd4-8c73c44449d5" providerId="ADAL" clId="{2AF3E03B-328B-44D5-89E1-F4F30BD6D3D5}" dt="2024-03-01T18:22:41.220" v="24" actId="47"/>
        <pc:sldMkLst>
          <pc:docMk/>
          <pc:sldMk cId="3382015794" sldId="318"/>
        </pc:sldMkLst>
      </pc:sldChg>
      <pc:sldChg chg="del">
        <pc:chgData name="Michael Dorsey" userId="55fe7d32-ca7a-42b8-bfd4-8c73c44449d5" providerId="ADAL" clId="{2AF3E03B-328B-44D5-89E1-F4F30BD6D3D5}" dt="2024-03-01T18:22:41.593" v="25" actId="47"/>
        <pc:sldMkLst>
          <pc:docMk/>
          <pc:sldMk cId="532129626" sldId="319"/>
        </pc:sldMkLst>
      </pc:sldChg>
      <pc:sldChg chg="del">
        <pc:chgData name="Michael Dorsey" userId="55fe7d32-ca7a-42b8-bfd4-8c73c44449d5" providerId="ADAL" clId="{2AF3E03B-328B-44D5-89E1-F4F30BD6D3D5}" dt="2024-03-01T18:22:42.010" v="26" actId="47"/>
        <pc:sldMkLst>
          <pc:docMk/>
          <pc:sldMk cId="3774854545" sldId="320"/>
        </pc:sldMkLst>
      </pc:sldChg>
      <pc:sldChg chg="del">
        <pc:chgData name="Michael Dorsey" userId="55fe7d32-ca7a-42b8-bfd4-8c73c44449d5" providerId="ADAL" clId="{2AF3E03B-328B-44D5-89E1-F4F30BD6D3D5}" dt="2024-03-01T18:22:43.121" v="27" actId="47"/>
        <pc:sldMkLst>
          <pc:docMk/>
          <pc:sldMk cId="4227214316" sldId="321"/>
        </pc:sldMkLst>
      </pc:sldChg>
      <pc:sldChg chg="del">
        <pc:chgData name="Michael Dorsey" userId="55fe7d32-ca7a-42b8-bfd4-8c73c44449d5" providerId="ADAL" clId="{2AF3E03B-328B-44D5-89E1-F4F30BD6D3D5}" dt="2024-03-01T18:22:43.992" v="29" actId="47"/>
        <pc:sldMkLst>
          <pc:docMk/>
          <pc:sldMk cId="1741376772" sldId="322"/>
        </pc:sldMkLst>
      </pc:sldChg>
      <pc:sldChg chg="del">
        <pc:chgData name="Michael Dorsey" userId="55fe7d32-ca7a-42b8-bfd4-8c73c44449d5" providerId="ADAL" clId="{2AF3E03B-328B-44D5-89E1-F4F30BD6D3D5}" dt="2024-03-01T18:22:43.568" v="28" actId="47"/>
        <pc:sldMkLst>
          <pc:docMk/>
          <pc:sldMk cId="3821265368" sldId="324"/>
        </pc:sldMkLst>
      </pc:sldChg>
      <pc:sldChg chg="del">
        <pc:chgData name="Michael Dorsey" userId="55fe7d32-ca7a-42b8-bfd4-8c73c44449d5" providerId="ADAL" clId="{2AF3E03B-328B-44D5-89E1-F4F30BD6D3D5}" dt="2024-03-01T18:22:35.188" v="13" actId="47"/>
        <pc:sldMkLst>
          <pc:docMk/>
          <pc:sldMk cId="608391715" sldId="325"/>
        </pc:sldMkLst>
      </pc:sldChg>
      <pc:sldChg chg="del">
        <pc:chgData name="Michael Dorsey" userId="55fe7d32-ca7a-42b8-bfd4-8c73c44449d5" providerId="ADAL" clId="{2AF3E03B-328B-44D5-89E1-F4F30BD6D3D5}" dt="2024-03-01T18:22:36.232" v="14" actId="47"/>
        <pc:sldMkLst>
          <pc:docMk/>
          <pc:sldMk cId="1316360764" sldId="326"/>
        </pc:sldMkLst>
      </pc:sldChg>
      <pc:sldChg chg="del">
        <pc:chgData name="Michael Dorsey" userId="55fe7d32-ca7a-42b8-bfd4-8c73c44449d5" providerId="ADAL" clId="{2AF3E03B-328B-44D5-89E1-F4F30BD6D3D5}" dt="2024-03-01T18:22:36.868" v="15" actId="47"/>
        <pc:sldMkLst>
          <pc:docMk/>
          <pc:sldMk cId="2461026739" sldId="327"/>
        </pc:sldMkLst>
      </pc:sldChg>
      <pc:sldChg chg="del">
        <pc:chgData name="Michael Dorsey" userId="55fe7d32-ca7a-42b8-bfd4-8c73c44449d5" providerId="ADAL" clId="{2AF3E03B-328B-44D5-89E1-F4F30BD6D3D5}" dt="2024-03-01T18:22:37.327" v="16" actId="47"/>
        <pc:sldMkLst>
          <pc:docMk/>
          <pc:sldMk cId="1371468995" sldId="328"/>
        </pc:sldMkLst>
      </pc:sldChg>
      <pc:sldChg chg="del">
        <pc:chgData name="Michael Dorsey" userId="55fe7d32-ca7a-42b8-bfd4-8c73c44449d5" providerId="ADAL" clId="{2AF3E03B-328B-44D5-89E1-F4F30BD6D3D5}" dt="2024-03-01T18:22:37.771" v="17" actId="47"/>
        <pc:sldMkLst>
          <pc:docMk/>
          <pc:sldMk cId="1929009624" sldId="329"/>
        </pc:sldMkLst>
      </pc:sldChg>
      <pc:sldChg chg="del">
        <pc:chgData name="Michael Dorsey" userId="55fe7d32-ca7a-42b8-bfd4-8c73c44449d5" providerId="ADAL" clId="{2AF3E03B-328B-44D5-89E1-F4F30BD6D3D5}" dt="2024-03-01T18:22:39.508" v="21" actId="47"/>
        <pc:sldMkLst>
          <pc:docMk/>
          <pc:sldMk cId="479175949" sldId="330"/>
        </pc:sldMkLst>
      </pc:sldChg>
      <pc:sldChg chg="del">
        <pc:chgData name="Michael Dorsey" userId="55fe7d32-ca7a-42b8-bfd4-8c73c44449d5" providerId="ADAL" clId="{2AF3E03B-328B-44D5-89E1-F4F30BD6D3D5}" dt="2024-03-01T18:22:39.935" v="22" actId="47"/>
        <pc:sldMkLst>
          <pc:docMk/>
          <pc:sldMk cId="3425004723" sldId="331"/>
        </pc:sldMkLst>
      </pc:sldChg>
      <pc:sldChg chg="del">
        <pc:chgData name="Michael Dorsey" userId="55fe7d32-ca7a-42b8-bfd4-8c73c44449d5" providerId="ADAL" clId="{2AF3E03B-328B-44D5-89E1-F4F30BD6D3D5}" dt="2024-03-01T18:22:40.347" v="23" actId="47"/>
        <pc:sldMkLst>
          <pc:docMk/>
          <pc:sldMk cId="2065424663" sldId="332"/>
        </pc:sldMkLst>
      </pc:sldChg>
      <pc:sldChg chg="del">
        <pc:chgData name="Michael Dorsey" userId="55fe7d32-ca7a-42b8-bfd4-8c73c44449d5" providerId="ADAL" clId="{2AF3E03B-328B-44D5-89E1-F4F30BD6D3D5}" dt="2024-03-01T18:22:38.198" v="18" actId="47"/>
        <pc:sldMkLst>
          <pc:docMk/>
          <pc:sldMk cId="3068955536" sldId="333"/>
        </pc:sldMkLst>
      </pc:sldChg>
      <pc:sldChg chg="del">
        <pc:chgData name="Michael Dorsey" userId="55fe7d32-ca7a-42b8-bfd4-8c73c44449d5" providerId="ADAL" clId="{2AF3E03B-328B-44D5-89E1-F4F30BD6D3D5}" dt="2024-03-01T18:22:38.609" v="19" actId="47"/>
        <pc:sldMkLst>
          <pc:docMk/>
          <pc:sldMk cId="3710434557" sldId="334"/>
        </pc:sldMkLst>
      </pc:sldChg>
      <pc:sldChg chg="del">
        <pc:chgData name="Michael Dorsey" userId="55fe7d32-ca7a-42b8-bfd4-8c73c44449d5" providerId="ADAL" clId="{2AF3E03B-328B-44D5-89E1-F4F30BD6D3D5}" dt="2024-03-01T18:22:39.053" v="20" actId="47"/>
        <pc:sldMkLst>
          <pc:docMk/>
          <pc:sldMk cId="1564715875" sldId="335"/>
        </pc:sldMkLst>
      </pc:sldChg>
      <pc:sldChg chg="del">
        <pc:chgData name="Michael Dorsey" userId="55fe7d32-ca7a-42b8-bfd4-8c73c44449d5" providerId="ADAL" clId="{2AF3E03B-328B-44D5-89E1-F4F30BD6D3D5}" dt="2024-03-01T18:22:44.657" v="30" actId="47"/>
        <pc:sldMkLst>
          <pc:docMk/>
          <pc:sldMk cId="1524443388" sldId="336"/>
        </pc:sldMkLst>
      </pc:sldChg>
      <pc:sldChg chg="del">
        <pc:chgData name="Michael Dorsey" userId="55fe7d32-ca7a-42b8-bfd4-8c73c44449d5" providerId="ADAL" clId="{2AF3E03B-328B-44D5-89E1-F4F30BD6D3D5}" dt="2024-03-01T18:22:45.069" v="31" actId="47"/>
        <pc:sldMkLst>
          <pc:docMk/>
          <pc:sldMk cId="209707922" sldId="337"/>
        </pc:sldMkLst>
      </pc:sldChg>
      <pc:sldChg chg="del">
        <pc:chgData name="Michael Dorsey" userId="55fe7d32-ca7a-42b8-bfd4-8c73c44449d5" providerId="ADAL" clId="{2AF3E03B-328B-44D5-89E1-F4F30BD6D3D5}" dt="2024-03-01T18:22:45.496" v="32" actId="47"/>
        <pc:sldMkLst>
          <pc:docMk/>
          <pc:sldMk cId="2225422979" sldId="338"/>
        </pc:sldMkLst>
      </pc:sldChg>
      <pc:sldChg chg="del">
        <pc:chgData name="Michael Dorsey" userId="55fe7d32-ca7a-42b8-bfd4-8c73c44449d5" providerId="ADAL" clId="{2AF3E03B-328B-44D5-89E1-F4F30BD6D3D5}" dt="2024-03-01T18:22:46.381" v="34" actId="47"/>
        <pc:sldMkLst>
          <pc:docMk/>
          <pc:sldMk cId="708322131" sldId="340"/>
        </pc:sldMkLst>
      </pc:sldChg>
      <pc:sldChg chg="del">
        <pc:chgData name="Michael Dorsey" userId="55fe7d32-ca7a-42b8-bfd4-8c73c44449d5" providerId="ADAL" clId="{2AF3E03B-328B-44D5-89E1-F4F30BD6D3D5}" dt="2024-03-01T18:22:45.922" v="33" actId="47"/>
        <pc:sldMkLst>
          <pc:docMk/>
          <pc:sldMk cId="1559439579" sldId="341"/>
        </pc:sldMkLst>
      </pc:sldChg>
    </pc:docChg>
  </pc:docChgLst>
  <pc:docChgLst>
    <pc:chgData name="Michael Dorsey" userId="55fe7d32-ca7a-42b8-bfd4-8c73c44449d5" providerId="ADAL" clId="{BC7FC8C8-3F17-4739-B74A-BF07DE60C361}"/>
    <pc:docChg chg="undo custSel addSld delSld modSld">
      <pc:chgData name="Michael Dorsey" userId="55fe7d32-ca7a-42b8-bfd4-8c73c44449d5" providerId="ADAL" clId="{BC7FC8C8-3F17-4739-B74A-BF07DE60C361}" dt="2024-03-13T19:27:03.832" v="1562" actId="20577"/>
      <pc:docMkLst>
        <pc:docMk/>
      </pc:docMkLst>
      <pc:sldChg chg="modSp mod">
        <pc:chgData name="Michael Dorsey" userId="55fe7d32-ca7a-42b8-bfd4-8c73c44449d5" providerId="ADAL" clId="{BC7FC8C8-3F17-4739-B74A-BF07DE60C361}" dt="2024-03-13T15:17:31.224" v="2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BC7FC8C8-3F17-4739-B74A-BF07DE60C361}" dt="2024-03-13T15:17:31.224" v="2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BC7FC8C8-3F17-4739-B74A-BF07DE60C361}" dt="2024-03-13T16:32:01.101" v="1545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BC7FC8C8-3F17-4739-B74A-BF07DE60C361}" dt="2024-03-13T16:32:01.101" v="1545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mod">
        <pc:chgData name="Michael Dorsey" userId="55fe7d32-ca7a-42b8-bfd4-8c73c44449d5" providerId="ADAL" clId="{BC7FC8C8-3F17-4739-B74A-BF07DE60C361}" dt="2024-03-13T15:17:55.163" v="37" actId="114"/>
        <pc:sldMkLst>
          <pc:docMk/>
          <pc:sldMk cId="3218690462" sldId="296"/>
        </pc:sldMkLst>
        <pc:spChg chg="mod">
          <ac:chgData name="Michael Dorsey" userId="55fe7d32-ca7a-42b8-bfd4-8c73c44449d5" providerId="ADAL" clId="{BC7FC8C8-3F17-4739-B74A-BF07DE60C361}" dt="2024-03-13T15:17:55.163" v="37" actId="114"/>
          <ac:spMkLst>
            <pc:docMk/>
            <pc:sldMk cId="3218690462" sldId="296"/>
            <ac:spMk id="3" creationId="{973DBBC3-D072-1152-0361-9B83927B6713}"/>
          </ac:spMkLst>
        </pc:spChg>
      </pc:sldChg>
      <pc:sldChg chg="del">
        <pc:chgData name="Michael Dorsey" userId="55fe7d32-ca7a-42b8-bfd4-8c73c44449d5" providerId="ADAL" clId="{BC7FC8C8-3F17-4739-B74A-BF07DE60C361}" dt="2024-03-13T15:48:09.080" v="940" actId="2696"/>
        <pc:sldMkLst>
          <pc:docMk/>
          <pc:sldMk cId="0" sldId="298"/>
        </pc:sldMkLst>
      </pc:sldChg>
      <pc:sldChg chg="addSp delSp modSp del mod">
        <pc:chgData name="Michael Dorsey" userId="55fe7d32-ca7a-42b8-bfd4-8c73c44449d5" providerId="ADAL" clId="{BC7FC8C8-3F17-4739-B74A-BF07DE60C361}" dt="2024-03-13T16:43:38.436" v="1546" actId="2696"/>
        <pc:sldMkLst>
          <pc:docMk/>
          <pc:sldMk cId="0" sldId="299"/>
        </pc:sldMkLst>
        <pc:spChg chg="del">
          <ac:chgData name="Michael Dorsey" userId="55fe7d32-ca7a-42b8-bfd4-8c73c44449d5" providerId="ADAL" clId="{BC7FC8C8-3F17-4739-B74A-BF07DE60C361}" dt="2024-03-13T15:20:34.690" v="39" actId="478"/>
          <ac:spMkLst>
            <pc:docMk/>
            <pc:sldMk cId="0" sldId="299"/>
            <ac:spMk id="3" creationId="{BF7B9828-8F35-5AC7-48B0-7C1F065995AB}"/>
          </ac:spMkLst>
        </pc:spChg>
        <pc:spChg chg="add del mod">
          <ac:chgData name="Michael Dorsey" userId="55fe7d32-ca7a-42b8-bfd4-8c73c44449d5" providerId="ADAL" clId="{BC7FC8C8-3F17-4739-B74A-BF07DE60C361}" dt="2024-03-13T15:20:38.246" v="41" actId="478"/>
          <ac:spMkLst>
            <pc:docMk/>
            <pc:sldMk cId="0" sldId="299"/>
            <ac:spMk id="4" creationId="{E1B4B5E3-68B2-6730-CD57-23A250D95FD0}"/>
          </ac:spMkLst>
        </pc:spChg>
        <pc:picChg chg="mod">
          <ac:chgData name="Michael Dorsey" userId="55fe7d32-ca7a-42b8-bfd4-8c73c44449d5" providerId="ADAL" clId="{BC7FC8C8-3F17-4739-B74A-BF07DE60C361}" dt="2024-03-13T15:20:39.637" v="42" actId="1076"/>
          <ac:picMkLst>
            <pc:docMk/>
            <pc:sldMk cId="0" sldId="299"/>
            <ac:picMk id="21508" creationId="{38269F1C-ADD0-343F-88C5-D90F4A57E90B}"/>
          </ac:picMkLst>
        </pc:picChg>
      </pc:sldChg>
      <pc:sldChg chg="modSp mod">
        <pc:chgData name="Michael Dorsey" userId="55fe7d32-ca7a-42b8-bfd4-8c73c44449d5" providerId="ADAL" clId="{BC7FC8C8-3F17-4739-B74A-BF07DE60C361}" dt="2024-03-13T16:44:47.047" v="1548" actId="1076"/>
        <pc:sldMkLst>
          <pc:docMk/>
          <pc:sldMk cId="3235757480" sldId="302"/>
        </pc:sldMkLst>
        <pc:picChg chg="mod">
          <ac:chgData name="Michael Dorsey" userId="55fe7d32-ca7a-42b8-bfd4-8c73c44449d5" providerId="ADAL" clId="{BC7FC8C8-3F17-4739-B74A-BF07DE60C361}" dt="2024-03-13T16:44:47.047" v="1548" actId="1076"/>
          <ac:picMkLst>
            <pc:docMk/>
            <pc:sldMk cId="3235757480" sldId="302"/>
            <ac:picMk id="5" creationId="{D9B7A814-3FC7-6CE0-1B4F-0997EFF5E8EE}"/>
          </ac:picMkLst>
        </pc:picChg>
      </pc:sldChg>
      <pc:sldChg chg="modSp mod">
        <pc:chgData name="Michael Dorsey" userId="55fe7d32-ca7a-42b8-bfd4-8c73c44449d5" providerId="ADAL" clId="{BC7FC8C8-3F17-4739-B74A-BF07DE60C361}" dt="2024-03-13T16:45:00.139" v="1554" actId="20577"/>
        <pc:sldMkLst>
          <pc:docMk/>
          <pc:sldMk cId="1433129139" sldId="305"/>
        </pc:sldMkLst>
        <pc:spChg chg="mod">
          <ac:chgData name="Michael Dorsey" userId="55fe7d32-ca7a-42b8-bfd4-8c73c44449d5" providerId="ADAL" clId="{BC7FC8C8-3F17-4739-B74A-BF07DE60C361}" dt="2024-03-13T16:45:00.139" v="1554" actId="20577"/>
          <ac:spMkLst>
            <pc:docMk/>
            <pc:sldMk cId="1433129139" sldId="305"/>
            <ac:spMk id="3" creationId="{87F2EE38-E9D3-48B4-877B-2AAA123168BD}"/>
          </ac:spMkLst>
        </pc:spChg>
      </pc:sldChg>
      <pc:sldChg chg="modSp mod">
        <pc:chgData name="Michael Dorsey" userId="55fe7d32-ca7a-42b8-bfd4-8c73c44449d5" providerId="ADAL" clId="{BC7FC8C8-3F17-4739-B74A-BF07DE60C361}" dt="2024-03-13T16:45:22.152" v="1555" actId="1076"/>
        <pc:sldMkLst>
          <pc:docMk/>
          <pc:sldMk cId="2176359759" sldId="306"/>
        </pc:sldMkLst>
        <pc:picChg chg="mod">
          <ac:chgData name="Michael Dorsey" userId="55fe7d32-ca7a-42b8-bfd4-8c73c44449d5" providerId="ADAL" clId="{BC7FC8C8-3F17-4739-B74A-BF07DE60C361}" dt="2024-03-13T16:45:22.152" v="1555" actId="1076"/>
          <ac:picMkLst>
            <pc:docMk/>
            <pc:sldMk cId="2176359759" sldId="306"/>
            <ac:picMk id="5" creationId="{FA20AF61-A463-FF23-A07B-48F8CCFEB0A9}"/>
          </ac:picMkLst>
        </pc:picChg>
      </pc:sldChg>
      <pc:sldChg chg="modSp mod">
        <pc:chgData name="Michael Dorsey" userId="55fe7d32-ca7a-42b8-bfd4-8c73c44449d5" providerId="ADAL" clId="{BC7FC8C8-3F17-4739-B74A-BF07DE60C361}" dt="2024-03-13T16:45:45.696" v="1556" actId="33524"/>
        <pc:sldMkLst>
          <pc:docMk/>
          <pc:sldMk cId="3625797084" sldId="308"/>
        </pc:sldMkLst>
        <pc:spChg chg="mod">
          <ac:chgData name="Michael Dorsey" userId="55fe7d32-ca7a-42b8-bfd4-8c73c44449d5" providerId="ADAL" clId="{BC7FC8C8-3F17-4739-B74A-BF07DE60C361}" dt="2024-03-13T16:45:45.696" v="1556" actId="33524"/>
          <ac:spMkLst>
            <pc:docMk/>
            <pc:sldMk cId="3625797084" sldId="308"/>
            <ac:spMk id="3" creationId="{D60812EE-E46D-69F1-0A3D-BC1C11D5A5A8}"/>
          </ac:spMkLst>
        </pc:spChg>
      </pc:sldChg>
      <pc:sldChg chg="addSp delSp modSp mod">
        <pc:chgData name="Michael Dorsey" userId="55fe7d32-ca7a-42b8-bfd4-8c73c44449d5" providerId="ADAL" clId="{BC7FC8C8-3F17-4739-B74A-BF07DE60C361}" dt="2024-03-13T16:46:34.512" v="1560" actId="1582"/>
        <pc:sldMkLst>
          <pc:docMk/>
          <pc:sldMk cId="4212632728" sldId="309"/>
        </pc:sldMkLst>
        <pc:spChg chg="mod">
          <ac:chgData name="Michael Dorsey" userId="55fe7d32-ca7a-42b8-bfd4-8c73c44449d5" providerId="ADAL" clId="{BC7FC8C8-3F17-4739-B74A-BF07DE60C361}" dt="2024-03-13T15:23:55.142" v="173" actId="20577"/>
          <ac:spMkLst>
            <pc:docMk/>
            <pc:sldMk cId="4212632728" sldId="309"/>
            <ac:spMk id="3" creationId="{E5D85167-F4C2-12E7-56B8-DDEF2E9AE259}"/>
          </ac:spMkLst>
        </pc:spChg>
        <pc:spChg chg="add del">
          <ac:chgData name="Michael Dorsey" userId="55fe7d32-ca7a-42b8-bfd4-8c73c44449d5" providerId="ADAL" clId="{BC7FC8C8-3F17-4739-B74A-BF07DE60C361}" dt="2024-03-13T15:22:29.544" v="45" actId="22"/>
          <ac:spMkLst>
            <pc:docMk/>
            <pc:sldMk cId="4212632728" sldId="309"/>
            <ac:spMk id="6" creationId="{4867E6D1-DA2D-E93F-CC18-20806E2D3D7F}"/>
          </ac:spMkLst>
        </pc:spChg>
        <pc:spChg chg="add mod">
          <ac:chgData name="Michael Dorsey" userId="55fe7d32-ca7a-42b8-bfd4-8c73c44449d5" providerId="ADAL" clId="{BC7FC8C8-3F17-4739-B74A-BF07DE60C361}" dt="2024-03-13T16:46:34.512" v="1560" actId="1582"/>
          <ac:spMkLst>
            <pc:docMk/>
            <pc:sldMk cId="4212632728" sldId="309"/>
            <ac:spMk id="7" creationId="{D773A0D8-0BFC-05FC-9C54-3472CAA2E12C}"/>
          </ac:spMkLst>
        </pc:spChg>
        <pc:picChg chg="mod">
          <ac:chgData name="Michael Dorsey" userId="55fe7d32-ca7a-42b8-bfd4-8c73c44449d5" providerId="ADAL" clId="{BC7FC8C8-3F17-4739-B74A-BF07DE60C361}" dt="2024-03-13T15:23:59.956" v="175" actId="1076"/>
          <ac:picMkLst>
            <pc:docMk/>
            <pc:sldMk cId="4212632728" sldId="309"/>
            <ac:picMk id="4" creationId="{E7917B27-5CE3-9A2F-DEDE-85ADFB494315}"/>
          </ac:picMkLst>
        </pc:picChg>
      </pc:sldChg>
      <pc:sldChg chg="modSp mod">
        <pc:chgData name="Michael Dorsey" userId="55fe7d32-ca7a-42b8-bfd4-8c73c44449d5" providerId="ADAL" clId="{BC7FC8C8-3F17-4739-B74A-BF07DE60C361}" dt="2024-03-13T19:27:03.832" v="1562" actId="20577"/>
        <pc:sldMkLst>
          <pc:docMk/>
          <pc:sldMk cId="1436359837" sldId="311"/>
        </pc:sldMkLst>
        <pc:spChg chg="mod">
          <ac:chgData name="Michael Dorsey" userId="55fe7d32-ca7a-42b8-bfd4-8c73c44449d5" providerId="ADAL" clId="{BC7FC8C8-3F17-4739-B74A-BF07DE60C361}" dt="2024-03-13T19:27:03.832" v="1562" actId="20577"/>
          <ac:spMkLst>
            <pc:docMk/>
            <pc:sldMk cId="1436359837" sldId="311"/>
            <ac:spMk id="3" creationId="{824217B0-2100-0F25-A01B-7A9ECC74BEBD}"/>
          </ac:spMkLst>
        </pc:spChg>
      </pc:sldChg>
      <pc:sldChg chg="addSp delSp modSp new mod">
        <pc:chgData name="Michael Dorsey" userId="55fe7d32-ca7a-42b8-bfd4-8c73c44449d5" providerId="ADAL" clId="{BC7FC8C8-3F17-4739-B74A-BF07DE60C361}" dt="2024-03-13T15:46:35.534" v="928" actId="20577"/>
        <pc:sldMkLst>
          <pc:docMk/>
          <pc:sldMk cId="3847442289" sldId="312"/>
        </pc:sldMkLst>
        <pc:spChg chg="mod">
          <ac:chgData name="Michael Dorsey" userId="55fe7d32-ca7a-42b8-bfd4-8c73c44449d5" providerId="ADAL" clId="{BC7FC8C8-3F17-4739-B74A-BF07DE60C361}" dt="2024-03-13T15:35:37.625" v="440" actId="20577"/>
          <ac:spMkLst>
            <pc:docMk/>
            <pc:sldMk cId="3847442289" sldId="312"/>
            <ac:spMk id="2" creationId="{627C8722-FB80-CD67-A78C-C1B73E67798A}"/>
          </ac:spMkLst>
        </pc:spChg>
        <pc:spChg chg="mod">
          <ac:chgData name="Michael Dorsey" userId="55fe7d32-ca7a-42b8-bfd4-8c73c44449d5" providerId="ADAL" clId="{BC7FC8C8-3F17-4739-B74A-BF07DE60C361}" dt="2024-03-13T15:46:35.534" v="928" actId="20577"/>
          <ac:spMkLst>
            <pc:docMk/>
            <pc:sldMk cId="3847442289" sldId="312"/>
            <ac:spMk id="3" creationId="{1C9C7EA2-49EC-22F6-8378-42FD94598EF2}"/>
          </ac:spMkLst>
        </pc:spChg>
        <pc:picChg chg="add del mod">
          <ac:chgData name="Michael Dorsey" userId="55fe7d32-ca7a-42b8-bfd4-8c73c44449d5" providerId="ADAL" clId="{BC7FC8C8-3F17-4739-B74A-BF07DE60C361}" dt="2024-03-13T15:39:40.318" v="848" actId="478"/>
          <ac:picMkLst>
            <pc:docMk/>
            <pc:sldMk cId="3847442289" sldId="312"/>
            <ac:picMk id="5" creationId="{24915446-DE7F-2089-9B69-C9ADA6DE1396}"/>
          </ac:picMkLst>
        </pc:picChg>
      </pc:sldChg>
      <pc:sldChg chg="addSp delSp modSp add mod modNotesTx">
        <pc:chgData name="Michael Dorsey" userId="55fe7d32-ca7a-42b8-bfd4-8c73c44449d5" providerId="ADAL" clId="{BC7FC8C8-3F17-4739-B74A-BF07DE60C361}" dt="2024-03-13T15:47:10.900" v="938" actId="113"/>
        <pc:sldMkLst>
          <pc:docMk/>
          <pc:sldMk cId="1116300171" sldId="313"/>
        </pc:sldMkLst>
        <pc:spChg chg="del">
          <ac:chgData name="Michael Dorsey" userId="55fe7d32-ca7a-42b8-bfd4-8c73c44449d5" providerId="ADAL" clId="{BC7FC8C8-3F17-4739-B74A-BF07DE60C361}" dt="2024-03-13T15:46:43.323" v="930" actId="478"/>
          <ac:spMkLst>
            <pc:docMk/>
            <pc:sldMk cId="1116300171" sldId="313"/>
            <ac:spMk id="3" creationId="{8F81DD27-7904-D854-4C23-E0BD80399CAC}"/>
          </ac:spMkLst>
        </pc:spChg>
        <pc:spChg chg="add del mod">
          <ac:chgData name="Michael Dorsey" userId="55fe7d32-ca7a-42b8-bfd4-8c73c44449d5" providerId="ADAL" clId="{BC7FC8C8-3F17-4739-B74A-BF07DE60C361}" dt="2024-03-13T15:46:45.327" v="931" actId="478"/>
          <ac:spMkLst>
            <pc:docMk/>
            <pc:sldMk cId="1116300171" sldId="313"/>
            <ac:spMk id="5" creationId="{C91B4DFF-1CDB-3B46-00A7-199D780402DA}"/>
          </ac:spMkLst>
        </pc:spChg>
        <pc:spChg chg="add del">
          <ac:chgData name="Michael Dorsey" userId="55fe7d32-ca7a-42b8-bfd4-8c73c44449d5" providerId="ADAL" clId="{BC7FC8C8-3F17-4739-B74A-BF07DE60C361}" dt="2024-03-13T15:47:07.401" v="936" actId="22"/>
          <ac:spMkLst>
            <pc:docMk/>
            <pc:sldMk cId="1116300171" sldId="313"/>
            <ac:spMk id="9" creationId="{CC844A2E-595F-E8E7-2CE3-C5F92876BDAD}"/>
          </ac:spMkLst>
        </pc:spChg>
        <pc:picChg chg="add mod">
          <ac:chgData name="Michael Dorsey" userId="55fe7d32-ca7a-42b8-bfd4-8c73c44449d5" providerId="ADAL" clId="{BC7FC8C8-3F17-4739-B74A-BF07DE60C361}" dt="2024-03-13T15:46:52.295" v="934" actId="1076"/>
          <ac:picMkLst>
            <pc:docMk/>
            <pc:sldMk cId="1116300171" sldId="313"/>
            <ac:picMk id="7" creationId="{F03949FF-0738-6209-3781-A24BCDC52686}"/>
          </ac:picMkLst>
        </pc:picChg>
      </pc:sldChg>
      <pc:sldChg chg="addSp modSp new mod">
        <pc:chgData name="Michael Dorsey" userId="55fe7d32-ca7a-42b8-bfd4-8c73c44449d5" providerId="ADAL" clId="{BC7FC8C8-3F17-4739-B74A-BF07DE60C361}" dt="2024-03-13T16:00:13.058" v="1300" actId="20577"/>
        <pc:sldMkLst>
          <pc:docMk/>
          <pc:sldMk cId="3979046147" sldId="314"/>
        </pc:sldMkLst>
        <pc:spChg chg="mod">
          <ac:chgData name="Michael Dorsey" userId="55fe7d32-ca7a-42b8-bfd4-8c73c44449d5" providerId="ADAL" clId="{BC7FC8C8-3F17-4739-B74A-BF07DE60C361}" dt="2024-03-13T15:50:55.812" v="971" actId="20577"/>
          <ac:spMkLst>
            <pc:docMk/>
            <pc:sldMk cId="3979046147" sldId="314"/>
            <ac:spMk id="2" creationId="{B31BAF08-7BD4-9D3C-B891-B0369249C91A}"/>
          </ac:spMkLst>
        </pc:spChg>
        <pc:spChg chg="mod">
          <ac:chgData name="Michael Dorsey" userId="55fe7d32-ca7a-42b8-bfd4-8c73c44449d5" providerId="ADAL" clId="{BC7FC8C8-3F17-4739-B74A-BF07DE60C361}" dt="2024-03-13T16:00:13.058" v="1300" actId="20577"/>
          <ac:spMkLst>
            <pc:docMk/>
            <pc:sldMk cId="3979046147" sldId="314"/>
            <ac:spMk id="3" creationId="{24745321-B329-9490-F063-A1CACEC07404}"/>
          </ac:spMkLst>
        </pc:spChg>
        <pc:picChg chg="add mod">
          <ac:chgData name="Michael Dorsey" userId="55fe7d32-ca7a-42b8-bfd4-8c73c44449d5" providerId="ADAL" clId="{BC7FC8C8-3F17-4739-B74A-BF07DE60C361}" dt="2024-03-13T15:58:21.515" v="1274" actId="1076"/>
          <ac:picMkLst>
            <pc:docMk/>
            <pc:sldMk cId="3979046147" sldId="314"/>
            <ac:picMk id="5" creationId="{7859AAFA-1834-DEA5-A980-A2E2EBCEE7F8}"/>
          </ac:picMkLst>
        </pc:picChg>
      </pc:sldChg>
      <pc:sldChg chg="addSp delSp modSp add mod modClrScheme chgLayout">
        <pc:chgData name="Michael Dorsey" userId="55fe7d32-ca7a-42b8-bfd4-8c73c44449d5" providerId="ADAL" clId="{BC7FC8C8-3F17-4739-B74A-BF07DE60C361}" dt="2024-03-13T16:31:02.800" v="1541" actId="27636"/>
        <pc:sldMkLst>
          <pc:docMk/>
          <pc:sldMk cId="2040346779" sldId="315"/>
        </pc:sldMkLst>
        <pc:spChg chg="mod ord">
          <ac:chgData name="Michael Dorsey" userId="55fe7d32-ca7a-42b8-bfd4-8c73c44449d5" providerId="ADAL" clId="{BC7FC8C8-3F17-4739-B74A-BF07DE60C361}" dt="2024-03-13T15:55:42.312" v="1209" actId="700"/>
          <ac:spMkLst>
            <pc:docMk/>
            <pc:sldMk cId="2040346779" sldId="315"/>
            <ac:spMk id="2" creationId="{36868A10-443A-4BBE-2ED6-8EC621DCEE57}"/>
          </ac:spMkLst>
        </pc:spChg>
        <pc:spChg chg="mod ord">
          <ac:chgData name="Michael Dorsey" userId="55fe7d32-ca7a-42b8-bfd4-8c73c44449d5" providerId="ADAL" clId="{BC7FC8C8-3F17-4739-B74A-BF07DE60C361}" dt="2024-03-13T16:31:02.798" v="1540" actId="27636"/>
          <ac:spMkLst>
            <pc:docMk/>
            <pc:sldMk cId="2040346779" sldId="315"/>
            <ac:spMk id="3" creationId="{B34D2B75-87D8-96A0-2A13-883D17FBBC4D}"/>
          </ac:spMkLst>
        </pc:spChg>
        <pc:spChg chg="add mod ord">
          <ac:chgData name="Michael Dorsey" userId="55fe7d32-ca7a-42b8-bfd4-8c73c44449d5" providerId="ADAL" clId="{BC7FC8C8-3F17-4739-B74A-BF07DE60C361}" dt="2024-03-13T16:31:02.800" v="1541" actId="27636"/>
          <ac:spMkLst>
            <pc:docMk/>
            <pc:sldMk cId="2040346779" sldId="315"/>
            <ac:spMk id="4" creationId="{80D06601-B0F8-6C76-9628-68FB0DD60E75}"/>
          </ac:spMkLst>
        </pc:spChg>
        <pc:picChg chg="del">
          <ac:chgData name="Michael Dorsey" userId="55fe7d32-ca7a-42b8-bfd4-8c73c44449d5" providerId="ADAL" clId="{BC7FC8C8-3F17-4739-B74A-BF07DE60C361}" dt="2024-03-13T15:52:27.677" v="1026" actId="478"/>
          <ac:picMkLst>
            <pc:docMk/>
            <pc:sldMk cId="2040346779" sldId="315"/>
            <ac:picMk id="5" creationId="{11CAB412-90A8-4A6A-B46A-B8A27C050E11}"/>
          </ac:picMkLst>
        </pc:picChg>
      </pc:sldChg>
      <pc:sldChg chg="addSp delSp modSp new mod modClrScheme chgLayout">
        <pc:chgData name="Michael Dorsey" userId="55fe7d32-ca7a-42b8-bfd4-8c73c44449d5" providerId="ADAL" clId="{BC7FC8C8-3F17-4739-B74A-BF07DE60C361}" dt="2024-03-13T16:30:13.899" v="1532" actId="20577"/>
        <pc:sldMkLst>
          <pc:docMk/>
          <pc:sldMk cId="2948398643" sldId="316"/>
        </pc:sldMkLst>
        <pc:spChg chg="del mod ord">
          <ac:chgData name="Michael Dorsey" userId="55fe7d32-ca7a-42b8-bfd4-8c73c44449d5" providerId="ADAL" clId="{BC7FC8C8-3F17-4739-B74A-BF07DE60C361}" dt="2024-03-13T15:59:33.570" v="1276" actId="700"/>
          <ac:spMkLst>
            <pc:docMk/>
            <pc:sldMk cId="2948398643" sldId="316"/>
            <ac:spMk id="2" creationId="{DBE25880-CA0F-3726-E272-2287B21812BB}"/>
          </ac:spMkLst>
        </pc:spChg>
        <pc:spChg chg="del mod ord">
          <ac:chgData name="Michael Dorsey" userId="55fe7d32-ca7a-42b8-bfd4-8c73c44449d5" providerId="ADAL" clId="{BC7FC8C8-3F17-4739-B74A-BF07DE60C361}" dt="2024-03-13T15:59:33.570" v="1276" actId="700"/>
          <ac:spMkLst>
            <pc:docMk/>
            <pc:sldMk cId="2948398643" sldId="316"/>
            <ac:spMk id="3" creationId="{FA5535DE-F67B-66E0-EAB8-9EFF09C50B1A}"/>
          </ac:spMkLst>
        </pc:spChg>
        <pc:spChg chg="del">
          <ac:chgData name="Michael Dorsey" userId="55fe7d32-ca7a-42b8-bfd4-8c73c44449d5" providerId="ADAL" clId="{BC7FC8C8-3F17-4739-B74A-BF07DE60C361}" dt="2024-03-13T15:59:33.570" v="1276" actId="700"/>
          <ac:spMkLst>
            <pc:docMk/>
            <pc:sldMk cId="2948398643" sldId="316"/>
            <ac:spMk id="4" creationId="{E64F5A2C-2EB6-7A4F-517A-F92726A11CA3}"/>
          </ac:spMkLst>
        </pc:spChg>
        <pc:spChg chg="add mod ord">
          <ac:chgData name="Michael Dorsey" userId="55fe7d32-ca7a-42b8-bfd4-8c73c44449d5" providerId="ADAL" clId="{BC7FC8C8-3F17-4739-B74A-BF07DE60C361}" dt="2024-03-13T15:59:45.045" v="1295" actId="20577"/>
          <ac:spMkLst>
            <pc:docMk/>
            <pc:sldMk cId="2948398643" sldId="316"/>
            <ac:spMk id="5" creationId="{9CD8FD9E-003E-B9CA-39DC-08EE26E35384}"/>
          </ac:spMkLst>
        </pc:spChg>
        <pc:spChg chg="add mod ord">
          <ac:chgData name="Michael Dorsey" userId="55fe7d32-ca7a-42b8-bfd4-8c73c44449d5" providerId="ADAL" clId="{BC7FC8C8-3F17-4739-B74A-BF07DE60C361}" dt="2024-03-13T16:30:13.899" v="1532" actId="20577"/>
          <ac:spMkLst>
            <pc:docMk/>
            <pc:sldMk cId="2948398643" sldId="316"/>
            <ac:spMk id="6" creationId="{9CFD082C-403E-6622-30C9-78A51760C3F0}"/>
          </ac:spMkLst>
        </pc:spChg>
        <pc:picChg chg="add mod">
          <ac:chgData name="Michael Dorsey" userId="55fe7d32-ca7a-42b8-bfd4-8c73c44449d5" providerId="ADAL" clId="{BC7FC8C8-3F17-4739-B74A-BF07DE60C361}" dt="2024-03-13T16:01:31.663" v="1404" actId="1076"/>
          <ac:picMkLst>
            <pc:docMk/>
            <pc:sldMk cId="2948398643" sldId="316"/>
            <ac:picMk id="8" creationId="{B25D686C-D921-25F8-07AE-8668FA8263FE}"/>
          </ac:picMkLst>
        </pc:picChg>
      </pc:sldChg>
    </pc:docChg>
  </pc:docChgLst>
  <pc:docChgLst>
    <pc:chgData name="Michael Dorsey" userId="55fe7d32-ca7a-42b8-bfd4-8c73c44449d5" providerId="ADAL" clId="{3C4BC898-725A-48E0-AD29-396CA8A9D6FC}"/>
    <pc:docChg chg="undo custSel addSld delSld modSld sldOrd">
      <pc:chgData name="Michael Dorsey" userId="55fe7d32-ca7a-42b8-bfd4-8c73c44449d5" providerId="ADAL" clId="{3C4BC898-725A-48E0-AD29-396CA8A9D6FC}" dt="2024-08-01T13:40:22.018" v="1519" actId="20577"/>
      <pc:docMkLst>
        <pc:docMk/>
      </pc:docMkLst>
      <pc:sldChg chg="del">
        <pc:chgData name="Michael Dorsey" userId="55fe7d32-ca7a-42b8-bfd4-8c73c44449d5" providerId="ADAL" clId="{3C4BC898-725A-48E0-AD29-396CA8A9D6FC}" dt="2024-07-25T19:51:53.552" v="1" actId="47"/>
        <pc:sldMkLst>
          <pc:docMk/>
          <pc:sldMk cId="1854377183" sldId="264"/>
        </pc:sldMkLst>
      </pc:sldChg>
      <pc:sldChg chg="modSp mod ord">
        <pc:chgData name="Michael Dorsey" userId="55fe7d32-ca7a-42b8-bfd4-8c73c44449d5" providerId="ADAL" clId="{3C4BC898-725A-48E0-AD29-396CA8A9D6FC}" dt="2024-07-25T19:54:44.357" v="8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3C4BC898-725A-48E0-AD29-396CA8A9D6FC}" dt="2024-07-25T19:54:44.357" v="8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3C4BC898-725A-48E0-AD29-396CA8A9D6FC}" dt="2024-07-25T19:51:45.165" v="0" actId="47"/>
        <pc:sldMkLst>
          <pc:docMk/>
          <pc:sldMk cId="3218690462" sldId="296"/>
        </pc:sldMkLst>
      </pc:sldChg>
      <pc:sldChg chg="modSp mod">
        <pc:chgData name="Michael Dorsey" userId="55fe7d32-ca7a-42b8-bfd4-8c73c44449d5" providerId="ADAL" clId="{3C4BC898-725A-48E0-AD29-396CA8A9D6FC}" dt="2024-08-01T13:37:57.531" v="1514" actId="114"/>
        <pc:sldMkLst>
          <pc:docMk/>
          <pc:sldMk cId="3343349028" sldId="303"/>
        </pc:sldMkLst>
        <pc:spChg chg="mod">
          <ac:chgData name="Michael Dorsey" userId="55fe7d32-ca7a-42b8-bfd4-8c73c44449d5" providerId="ADAL" clId="{3C4BC898-725A-48E0-AD29-396CA8A9D6FC}" dt="2024-08-01T13:37:57.531" v="1514" actId="114"/>
          <ac:spMkLst>
            <pc:docMk/>
            <pc:sldMk cId="3343349028" sldId="303"/>
            <ac:spMk id="3" creationId="{95606641-FEF2-F186-10C8-CB3972F3751B}"/>
          </ac:spMkLst>
        </pc:spChg>
      </pc:sldChg>
      <pc:sldChg chg="modSp mod">
        <pc:chgData name="Michael Dorsey" userId="55fe7d32-ca7a-42b8-bfd4-8c73c44449d5" providerId="ADAL" clId="{3C4BC898-725A-48E0-AD29-396CA8A9D6FC}" dt="2024-07-30T17:25:40.026" v="289" actId="207"/>
        <pc:sldMkLst>
          <pc:docMk/>
          <pc:sldMk cId="2176359759" sldId="306"/>
        </pc:sldMkLst>
        <pc:spChg chg="mod">
          <ac:chgData name="Michael Dorsey" userId="55fe7d32-ca7a-42b8-bfd4-8c73c44449d5" providerId="ADAL" clId="{3C4BC898-725A-48E0-AD29-396CA8A9D6FC}" dt="2024-07-30T17:25:40.026" v="289" actId="207"/>
          <ac:spMkLst>
            <pc:docMk/>
            <pc:sldMk cId="2176359759" sldId="306"/>
            <ac:spMk id="3" creationId="{5E9688A9-8395-0762-1774-FABE4444BFE5}"/>
          </ac:spMkLst>
        </pc:spChg>
      </pc:sldChg>
      <pc:sldChg chg="modSp mod">
        <pc:chgData name="Michael Dorsey" userId="55fe7d32-ca7a-42b8-bfd4-8c73c44449d5" providerId="ADAL" clId="{3C4BC898-725A-48E0-AD29-396CA8A9D6FC}" dt="2024-07-30T17:25:59.088" v="291" actId="20577"/>
        <pc:sldMkLst>
          <pc:docMk/>
          <pc:sldMk cId="3625797084" sldId="308"/>
        </pc:sldMkLst>
        <pc:spChg chg="mod">
          <ac:chgData name="Michael Dorsey" userId="55fe7d32-ca7a-42b8-bfd4-8c73c44449d5" providerId="ADAL" clId="{3C4BC898-725A-48E0-AD29-396CA8A9D6FC}" dt="2024-07-30T17:25:59.088" v="291" actId="20577"/>
          <ac:spMkLst>
            <pc:docMk/>
            <pc:sldMk cId="3625797084" sldId="308"/>
            <ac:spMk id="3" creationId="{D60812EE-E46D-69F1-0A3D-BC1C11D5A5A8}"/>
          </ac:spMkLst>
        </pc:spChg>
      </pc:sldChg>
      <pc:sldChg chg="modSp mod">
        <pc:chgData name="Michael Dorsey" userId="55fe7d32-ca7a-42b8-bfd4-8c73c44449d5" providerId="ADAL" clId="{3C4BC898-725A-48E0-AD29-396CA8A9D6FC}" dt="2024-07-30T17:44:15.973" v="378" actId="207"/>
        <pc:sldMkLst>
          <pc:docMk/>
          <pc:sldMk cId="1436359837" sldId="311"/>
        </pc:sldMkLst>
        <pc:spChg chg="mod">
          <ac:chgData name="Michael Dorsey" userId="55fe7d32-ca7a-42b8-bfd4-8c73c44449d5" providerId="ADAL" clId="{3C4BC898-725A-48E0-AD29-396CA8A9D6FC}" dt="2024-07-30T17:44:15.973" v="378" actId="207"/>
          <ac:spMkLst>
            <pc:docMk/>
            <pc:sldMk cId="1436359837" sldId="311"/>
            <ac:spMk id="3" creationId="{824217B0-2100-0F25-A01B-7A9ECC74BEBD}"/>
          </ac:spMkLst>
        </pc:spChg>
      </pc:sldChg>
      <pc:sldChg chg="modSp mod">
        <pc:chgData name="Michael Dorsey" userId="55fe7d32-ca7a-42b8-bfd4-8c73c44449d5" providerId="ADAL" clId="{3C4BC898-725A-48E0-AD29-396CA8A9D6FC}" dt="2024-07-30T17:26:53.663" v="330" actId="6549"/>
        <pc:sldMkLst>
          <pc:docMk/>
          <pc:sldMk cId="3847442289" sldId="312"/>
        </pc:sldMkLst>
        <pc:spChg chg="mod">
          <ac:chgData name="Michael Dorsey" userId="55fe7d32-ca7a-42b8-bfd4-8c73c44449d5" providerId="ADAL" clId="{3C4BC898-725A-48E0-AD29-396CA8A9D6FC}" dt="2024-07-30T17:26:37.319" v="296" actId="6549"/>
          <ac:spMkLst>
            <pc:docMk/>
            <pc:sldMk cId="3847442289" sldId="312"/>
            <ac:spMk id="2" creationId="{627C8722-FB80-CD67-A78C-C1B73E67798A}"/>
          </ac:spMkLst>
        </pc:spChg>
        <pc:spChg chg="mod">
          <ac:chgData name="Michael Dorsey" userId="55fe7d32-ca7a-42b8-bfd4-8c73c44449d5" providerId="ADAL" clId="{3C4BC898-725A-48E0-AD29-396CA8A9D6FC}" dt="2024-07-30T17:26:53.663" v="330" actId="6549"/>
          <ac:spMkLst>
            <pc:docMk/>
            <pc:sldMk cId="3847442289" sldId="312"/>
            <ac:spMk id="3" creationId="{1C9C7EA2-49EC-22F6-8378-42FD94598EF2}"/>
          </ac:spMkLst>
        </pc:spChg>
      </pc:sldChg>
      <pc:sldChg chg="delSp modSp mod modClrScheme chgLayout modNotesTx">
        <pc:chgData name="Michael Dorsey" userId="55fe7d32-ca7a-42b8-bfd4-8c73c44449d5" providerId="ADAL" clId="{3C4BC898-725A-48E0-AD29-396CA8A9D6FC}" dt="2024-07-30T17:32:54.524" v="337" actId="113"/>
        <pc:sldMkLst>
          <pc:docMk/>
          <pc:sldMk cId="1116300171" sldId="313"/>
        </pc:sldMkLst>
        <pc:spChg chg="del mod ord">
          <ac:chgData name="Michael Dorsey" userId="55fe7d32-ca7a-42b8-bfd4-8c73c44449d5" providerId="ADAL" clId="{3C4BC898-725A-48E0-AD29-396CA8A9D6FC}" dt="2024-07-30T17:27:44.598" v="332" actId="478"/>
          <ac:spMkLst>
            <pc:docMk/>
            <pc:sldMk cId="1116300171" sldId="313"/>
            <ac:spMk id="2" creationId="{996B16CF-1427-610D-54D8-BCF2B0296021}"/>
          </ac:spMkLst>
        </pc:spChg>
        <pc:picChg chg="mod">
          <ac:chgData name="Michael Dorsey" userId="55fe7d32-ca7a-42b8-bfd4-8c73c44449d5" providerId="ADAL" clId="{3C4BC898-725A-48E0-AD29-396CA8A9D6FC}" dt="2024-07-30T17:27:48.881" v="335" actId="1076"/>
          <ac:picMkLst>
            <pc:docMk/>
            <pc:sldMk cId="1116300171" sldId="313"/>
            <ac:picMk id="7" creationId="{F03949FF-0738-6209-3781-A24BCDC52686}"/>
          </ac:picMkLst>
        </pc:picChg>
      </pc:sldChg>
      <pc:sldChg chg="modSp mod">
        <pc:chgData name="Michael Dorsey" userId="55fe7d32-ca7a-42b8-bfd4-8c73c44449d5" providerId="ADAL" clId="{3C4BC898-725A-48E0-AD29-396CA8A9D6FC}" dt="2024-07-30T17:34:17.019" v="353" actId="20577"/>
        <pc:sldMkLst>
          <pc:docMk/>
          <pc:sldMk cId="3979046147" sldId="314"/>
        </pc:sldMkLst>
        <pc:spChg chg="mod">
          <ac:chgData name="Michael Dorsey" userId="55fe7d32-ca7a-42b8-bfd4-8c73c44449d5" providerId="ADAL" clId="{3C4BC898-725A-48E0-AD29-396CA8A9D6FC}" dt="2024-07-30T17:34:17.019" v="353" actId="20577"/>
          <ac:spMkLst>
            <pc:docMk/>
            <pc:sldMk cId="3979046147" sldId="314"/>
            <ac:spMk id="2" creationId="{B31BAF08-7BD4-9D3C-B891-B0369249C91A}"/>
          </ac:spMkLst>
        </pc:spChg>
      </pc:sldChg>
      <pc:sldChg chg="modSp mod">
        <pc:chgData name="Michael Dorsey" userId="55fe7d32-ca7a-42b8-bfd4-8c73c44449d5" providerId="ADAL" clId="{3C4BC898-725A-48E0-AD29-396CA8A9D6FC}" dt="2024-07-30T17:34:25.479" v="363" actId="20577"/>
        <pc:sldMkLst>
          <pc:docMk/>
          <pc:sldMk cId="2040346779" sldId="315"/>
        </pc:sldMkLst>
        <pc:spChg chg="mod">
          <ac:chgData name="Michael Dorsey" userId="55fe7d32-ca7a-42b8-bfd4-8c73c44449d5" providerId="ADAL" clId="{3C4BC898-725A-48E0-AD29-396CA8A9D6FC}" dt="2024-07-30T17:34:25.479" v="363" actId="20577"/>
          <ac:spMkLst>
            <pc:docMk/>
            <pc:sldMk cId="2040346779" sldId="315"/>
            <ac:spMk id="2" creationId="{36868A10-443A-4BBE-2ED6-8EC621DCEE57}"/>
          </ac:spMkLst>
        </pc:spChg>
        <pc:spChg chg="mod">
          <ac:chgData name="Michael Dorsey" userId="55fe7d32-ca7a-42b8-bfd4-8c73c44449d5" providerId="ADAL" clId="{3C4BC898-725A-48E0-AD29-396CA8A9D6FC}" dt="2024-07-30T17:33:40.849" v="343" actId="20577"/>
          <ac:spMkLst>
            <pc:docMk/>
            <pc:sldMk cId="2040346779" sldId="315"/>
            <ac:spMk id="4" creationId="{80D06601-B0F8-6C76-9628-68FB0DD60E75}"/>
          </ac:spMkLst>
        </pc:spChg>
      </pc:sldChg>
      <pc:sldChg chg="modSp mod">
        <pc:chgData name="Michael Dorsey" userId="55fe7d32-ca7a-42b8-bfd4-8c73c44449d5" providerId="ADAL" clId="{3C4BC898-725A-48E0-AD29-396CA8A9D6FC}" dt="2024-08-01T13:40:22.018" v="1519" actId="20577"/>
        <pc:sldMkLst>
          <pc:docMk/>
          <pc:sldMk cId="2948398643" sldId="316"/>
        </pc:sldMkLst>
        <pc:spChg chg="mod">
          <ac:chgData name="Michael Dorsey" userId="55fe7d32-ca7a-42b8-bfd4-8c73c44449d5" providerId="ADAL" clId="{3C4BC898-725A-48E0-AD29-396CA8A9D6FC}" dt="2024-07-30T17:34:31.129" v="368" actId="6549"/>
          <ac:spMkLst>
            <pc:docMk/>
            <pc:sldMk cId="2948398643" sldId="316"/>
            <ac:spMk id="5" creationId="{9CD8FD9E-003E-B9CA-39DC-08EE26E35384}"/>
          </ac:spMkLst>
        </pc:spChg>
        <pc:spChg chg="mod">
          <ac:chgData name="Michael Dorsey" userId="55fe7d32-ca7a-42b8-bfd4-8c73c44449d5" providerId="ADAL" clId="{3C4BC898-725A-48E0-AD29-396CA8A9D6FC}" dt="2024-08-01T13:40:22.018" v="1519" actId="20577"/>
          <ac:spMkLst>
            <pc:docMk/>
            <pc:sldMk cId="2948398643" sldId="316"/>
            <ac:spMk id="6" creationId="{9CFD082C-403E-6622-30C9-78A51760C3F0}"/>
          </ac:spMkLst>
        </pc:spChg>
      </pc:sldChg>
      <pc:sldChg chg="modSp mod">
        <pc:chgData name="Michael Dorsey" userId="55fe7d32-ca7a-42b8-bfd4-8c73c44449d5" providerId="ADAL" clId="{3C4BC898-725A-48E0-AD29-396CA8A9D6FC}" dt="2024-07-30T17:51:58.423" v="379" actId="33524"/>
        <pc:sldMkLst>
          <pc:docMk/>
          <pc:sldMk cId="1031100845" sldId="320"/>
        </pc:sldMkLst>
        <pc:spChg chg="mod">
          <ac:chgData name="Michael Dorsey" userId="55fe7d32-ca7a-42b8-bfd4-8c73c44449d5" providerId="ADAL" clId="{3C4BC898-725A-48E0-AD29-396CA8A9D6FC}" dt="2024-07-30T17:51:58.423" v="379" actId="33524"/>
          <ac:spMkLst>
            <pc:docMk/>
            <pc:sldMk cId="1031100845" sldId="320"/>
            <ac:spMk id="3" creationId="{C7DA6EAF-74BB-8750-EFB7-811C27EB89DD}"/>
          </ac:spMkLst>
        </pc:spChg>
      </pc:sldChg>
      <pc:sldChg chg="modSp mod">
        <pc:chgData name="Michael Dorsey" userId="55fe7d32-ca7a-42b8-bfd4-8c73c44449d5" providerId="ADAL" clId="{3C4BC898-725A-48E0-AD29-396CA8A9D6FC}" dt="2024-07-30T17:55:43.751" v="396" actId="20577"/>
        <pc:sldMkLst>
          <pc:docMk/>
          <pc:sldMk cId="2866034961" sldId="321"/>
        </pc:sldMkLst>
        <pc:spChg chg="mod">
          <ac:chgData name="Michael Dorsey" userId="55fe7d32-ca7a-42b8-bfd4-8c73c44449d5" providerId="ADAL" clId="{3C4BC898-725A-48E0-AD29-396CA8A9D6FC}" dt="2024-07-30T17:55:43.751" v="396" actId="20577"/>
          <ac:spMkLst>
            <pc:docMk/>
            <pc:sldMk cId="2866034961" sldId="321"/>
            <ac:spMk id="3" creationId="{C7DA6EAF-74BB-8750-EFB7-811C27EB89DD}"/>
          </ac:spMkLst>
        </pc:spChg>
      </pc:sldChg>
      <pc:sldChg chg="modSp mod">
        <pc:chgData name="Michael Dorsey" userId="55fe7d32-ca7a-42b8-bfd4-8c73c44449d5" providerId="ADAL" clId="{3C4BC898-725A-48E0-AD29-396CA8A9D6FC}" dt="2024-07-30T17:58:06.216" v="400" actId="20577"/>
        <pc:sldMkLst>
          <pc:docMk/>
          <pc:sldMk cId="1987334821" sldId="322"/>
        </pc:sldMkLst>
        <pc:spChg chg="mod">
          <ac:chgData name="Michael Dorsey" userId="55fe7d32-ca7a-42b8-bfd4-8c73c44449d5" providerId="ADAL" clId="{3C4BC898-725A-48E0-AD29-396CA8A9D6FC}" dt="2024-07-30T17:58:06.216" v="400" actId="20577"/>
          <ac:spMkLst>
            <pc:docMk/>
            <pc:sldMk cId="1987334821" sldId="322"/>
            <ac:spMk id="3" creationId="{C7DA6EAF-74BB-8750-EFB7-811C27EB89DD}"/>
          </ac:spMkLst>
        </pc:spChg>
      </pc:sldChg>
      <pc:sldChg chg="modSp mod">
        <pc:chgData name="Michael Dorsey" userId="55fe7d32-ca7a-42b8-bfd4-8c73c44449d5" providerId="ADAL" clId="{3C4BC898-725A-48E0-AD29-396CA8A9D6FC}" dt="2024-07-30T18:01:15.488" v="425" actId="20577"/>
        <pc:sldMkLst>
          <pc:docMk/>
          <pc:sldMk cId="2075489185" sldId="324"/>
        </pc:sldMkLst>
        <pc:spChg chg="mod">
          <ac:chgData name="Michael Dorsey" userId="55fe7d32-ca7a-42b8-bfd4-8c73c44449d5" providerId="ADAL" clId="{3C4BC898-725A-48E0-AD29-396CA8A9D6FC}" dt="2024-07-30T18:01:15.488" v="425" actId="20577"/>
          <ac:spMkLst>
            <pc:docMk/>
            <pc:sldMk cId="2075489185" sldId="324"/>
            <ac:spMk id="3" creationId="{2552F432-CCA8-D376-945E-9D7D3C441526}"/>
          </ac:spMkLst>
        </pc:spChg>
      </pc:sldChg>
      <pc:sldChg chg="modSp mod">
        <pc:chgData name="Michael Dorsey" userId="55fe7d32-ca7a-42b8-bfd4-8c73c44449d5" providerId="ADAL" clId="{3C4BC898-725A-48E0-AD29-396CA8A9D6FC}" dt="2024-08-01T13:25:52.514" v="1094" actId="207"/>
        <pc:sldMkLst>
          <pc:docMk/>
          <pc:sldMk cId="3334364928" sldId="326"/>
        </pc:sldMkLst>
        <pc:spChg chg="mod">
          <ac:chgData name="Michael Dorsey" userId="55fe7d32-ca7a-42b8-bfd4-8c73c44449d5" providerId="ADAL" clId="{3C4BC898-725A-48E0-AD29-396CA8A9D6FC}" dt="2024-08-01T13:25:52.514" v="1094" actId="207"/>
          <ac:spMkLst>
            <pc:docMk/>
            <pc:sldMk cId="3334364928" sldId="326"/>
            <ac:spMk id="3" creationId="{A22A3AF1-25BB-1EB5-987F-253C8C54ABB8}"/>
          </ac:spMkLst>
        </pc:spChg>
      </pc:sldChg>
      <pc:sldChg chg="del">
        <pc:chgData name="Michael Dorsey" userId="55fe7d32-ca7a-42b8-bfd4-8c73c44449d5" providerId="ADAL" clId="{3C4BC898-725A-48E0-AD29-396CA8A9D6FC}" dt="2024-07-30T18:33:42.969" v="938" actId="47"/>
        <pc:sldMkLst>
          <pc:docMk/>
          <pc:sldMk cId="2506993720" sldId="327"/>
        </pc:sldMkLst>
      </pc:sldChg>
      <pc:sldChg chg="modSp mod">
        <pc:chgData name="Michael Dorsey" userId="55fe7d32-ca7a-42b8-bfd4-8c73c44449d5" providerId="ADAL" clId="{3C4BC898-725A-48E0-AD29-396CA8A9D6FC}" dt="2024-07-25T19:59:10.260" v="288" actId="403"/>
        <pc:sldMkLst>
          <pc:docMk/>
          <pc:sldMk cId="741283159" sldId="328"/>
        </pc:sldMkLst>
        <pc:spChg chg="mod">
          <ac:chgData name="Michael Dorsey" userId="55fe7d32-ca7a-42b8-bfd4-8c73c44449d5" providerId="ADAL" clId="{3C4BC898-725A-48E0-AD29-396CA8A9D6FC}" dt="2024-07-25T19:56:58.749" v="226" actId="20577"/>
          <ac:spMkLst>
            <pc:docMk/>
            <pc:sldMk cId="741283159" sldId="328"/>
            <ac:spMk id="2" creationId="{39A7EE44-2270-E1C6-D4B1-4D52B8C873AF}"/>
          </ac:spMkLst>
        </pc:spChg>
        <pc:spChg chg="mod">
          <ac:chgData name="Michael Dorsey" userId="55fe7d32-ca7a-42b8-bfd4-8c73c44449d5" providerId="ADAL" clId="{3C4BC898-725A-48E0-AD29-396CA8A9D6FC}" dt="2024-07-25T19:59:10.260" v="288" actId="403"/>
          <ac:spMkLst>
            <pc:docMk/>
            <pc:sldMk cId="741283159" sldId="328"/>
            <ac:spMk id="3" creationId="{973DBBC3-D072-1152-0361-9B83927B6713}"/>
          </ac:spMkLst>
        </pc:spChg>
      </pc:sldChg>
      <pc:sldChg chg="modSp mod">
        <pc:chgData name="Michael Dorsey" userId="55fe7d32-ca7a-42b8-bfd4-8c73c44449d5" providerId="ADAL" clId="{3C4BC898-725A-48E0-AD29-396CA8A9D6FC}" dt="2024-07-30T18:37:00.465" v="1093" actId="20577"/>
        <pc:sldMkLst>
          <pc:docMk/>
          <pc:sldMk cId="2530927909" sldId="329"/>
        </pc:sldMkLst>
        <pc:spChg chg="mod">
          <ac:chgData name="Michael Dorsey" userId="55fe7d32-ca7a-42b8-bfd4-8c73c44449d5" providerId="ADAL" clId="{3C4BC898-725A-48E0-AD29-396CA8A9D6FC}" dt="2024-07-30T18:37:00.465" v="1093" actId="20577"/>
          <ac:spMkLst>
            <pc:docMk/>
            <pc:sldMk cId="2530927909" sldId="329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3C4BC898-725A-48E0-AD29-396CA8A9D6FC}" dt="2024-07-25T19:54:47.380" v="9" actId="47"/>
        <pc:sldMkLst>
          <pc:docMk/>
          <pc:sldMk cId="964145482" sldId="330"/>
        </pc:sldMkLst>
      </pc:sldChg>
      <pc:sldChg chg="modSp mod">
        <pc:chgData name="Michael Dorsey" userId="55fe7d32-ca7a-42b8-bfd4-8c73c44449d5" providerId="ADAL" clId="{3C4BC898-725A-48E0-AD29-396CA8A9D6FC}" dt="2024-08-01T13:33:12.827" v="1512" actId="20577"/>
        <pc:sldMkLst>
          <pc:docMk/>
          <pc:sldMk cId="3611620986" sldId="330"/>
        </pc:sldMkLst>
        <pc:spChg chg="mod">
          <ac:chgData name="Michael Dorsey" userId="55fe7d32-ca7a-42b8-bfd4-8c73c44449d5" providerId="ADAL" clId="{3C4BC898-725A-48E0-AD29-396CA8A9D6FC}" dt="2024-08-01T13:33:12.827" v="1512" actId="20577"/>
          <ac:spMkLst>
            <pc:docMk/>
            <pc:sldMk cId="3611620986" sldId="330"/>
            <ac:spMk id="3" creationId="{6A5E153B-5D09-C48A-EF49-9894B9692FC2}"/>
          </ac:spMkLst>
        </pc:spChg>
      </pc:sldChg>
      <pc:sldChg chg="modSp add mod ord">
        <pc:chgData name="Michael Dorsey" userId="55fe7d32-ca7a-42b8-bfd4-8c73c44449d5" providerId="ADAL" clId="{3C4BC898-725A-48E0-AD29-396CA8A9D6FC}" dt="2024-07-30T18:33:17.114" v="937" actId="313"/>
        <pc:sldMkLst>
          <pc:docMk/>
          <pc:sldMk cId="3733791241" sldId="331"/>
        </pc:sldMkLst>
        <pc:spChg chg="mod">
          <ac:chgData name="Michael Dorsey" userId="55fe7d32-ca7a-42b8-bfd4-8c73c44449d5" providerId="ADAL" clId="{3C4BC898-725A-48E0-AD29-396CA8A9D6FC}" dt="2024-07-30T18:33:17.114" v="937" actId="313"/>
          <ac:spMkLst>
            <pc:docMk/>
            <pc:sldMk cId="3733791241" sldId="331"/>
            <ac:spMk id="3" creationId="{A22A3AF1-25BB-1EB5-987F-253C8C54ABB8}"/>
          </ac:spMkLst>
        </pc:spChg>
      </pc:sldChg>
    </pc:docChg>
  </pc:docChgLst>
  <pc:docChgLst>
    <pc:chgData name="Michael Dorsey" userId="55fe7d32-ca7a-42b8-bfd4-8c73c44449d5" providerId="ADAL" clId="{4E6E4BD1-D922-4362-84F3-D8A728F212AE}"/>
    <pc:docChg chg="undo custSel addSld delSld modSld sldOrd">
      <pc:chgData name="Michael Dorsey" userId="55fe7d32-ca7a-42b8-bfd4-8c73c44449d5" providerId="ADAL" clId="{4E6E4BD1-D922-4362-84F3-D8A728F212AE}" dt="2024-02-07T19:36:20.286" v="3850" actId="207"/>
      <pc:docMkLst>
        <pc:docMk/>
      </pc:docMkLst>
      <pc:sldChg chg="modSp mod">
        <pc:chgData name="Michael Dorsey" userId="55fe7d32-ca7a-42b8-bfd4-8c73c44449d5" providerId="ADAL" clId="{4E6E4BD1-D922-4362-84F3-D8A728F212AE}" dt="2024-02-06T20:16:17.232" v="50" actId="6549"/>
        <pc:sldMkLst>
          <pc:docMk/>
          <pc:sldMk cId="1854377183" sldId="264"/>
        </pc:sldMkLst>
        <pc:spChg chg="mod">
          <ac:chgData name="Michael Dorsey" userId="55fe7d32-ca7a-42b8-bfd4-8c73c44449d5" providerId="ADAL" clId="{4E6E4BD1-D922-4362-84F3-D8A728F212AE}" dt="2024-02-06T20:16:17.232" v="50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4E6E4BD1-D922-4362-84F3-D8A728F212AE}" dt="2024-02-06T20:15:00.144" v="14"/>
        <pc:sldMkLst>
          <pc:docMk/>
          <pc:sldMk cId="819174895" sldId="274"/>
        </pc:sldMkLst>
        <pc:spChg chg="mod">
          <ac:chgData name="Michael Dorsey" userId="55fe7d32-ca7a-42b8-bfd4-8c73c44449d5" providerId="ADAL" clId="{4E6E4BD1-D922-4362-84F3-D8A728F212AE}" dt="2024-02-06T20:14:55.006" v="5" actId="6549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4E6E4BD1-D922-4362-84F3-D8A728F212AE}" dt="2024-02-06T20:15:00.144" v="14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4E6E4BD1-D922-4362-84F3-D8A728F212AE}" dt="2024-02-06T20:15:15.173" v="19"/>
        <pc:sldMkLst>
          <pc:docMk/>
          <pc:sldMk cId="3783743299" sldId="275"/>
        </pc:sldMkLst>
        <pc:spChg chg="mod">
          <ac:chgData name="Michael Dorsey" userId="55fe7d32-ca7a-42b8-bfd4-8c73c44449d5" providerId="ADAL" clId="{4E6E4BD1-D922-4362-84F3-D8A728F212AE}" dt="2024-02-06T20:15:15.173" v="19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4E6E4BD1-D922-4362-84F3-D8A728F212AE}" dt="2024-02-06T21:43:32.974" v="3105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4E6E4BD1-D922-4362-84F3-D8A728F212AE}" dt="2024-02-06T21:43:32.974" v="3105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4E6E4BD1-D922-4362-84F3-D8A728F212AE}" dt="2024-02-06T20:15:18.997" v="20" actId="47"/>
        <pc:sldMkLst>
          <pc:docMk/>
          <pc:sldMk cId="1031002455" sldId="299"/>
        </pc:sldMkLst>
      </pc:sldChg>
      <pc:sldChg chg="del">
        <pc:chgData name="Michael Dorsey" userId="55fe7d32-ca7a-42b8-bfd4-8c73c44449d5" providerId="ADAL" clId="{4E6E4BD1-D922-4362-84F3-D8A728F212AE}" dt="2024-02-06T20:15:19.728" v="21" actId="47"/>
        <pc:sldMkLst>
          <pc:docMk/>
          <pc:sldMk cId="451108066" sldId="302"/>
        </pc:sldMkLst>
      </pc:sldChg>
      <pc:sldChg chg="modSp del mod">
        <pc:chgData name="Michael Dorsey" userId="55fe7d32-ca7a-42b8-bfd4-8c73c44449d5" providerId="ADAL" clId="{4E6E4BD1-D922-4362-84F3-D8A728F212AE}" dt="2024-02-06T21:20:23.597" v="3011" actId="47"/>
        <pc:sldMkLst>
          <pc:docMk/>
          <pc:sldMk cId="2159091364" sldId="308"/>
        </pc:sldMkLst>
        <pc:spChg chg="mod">
          <ac:chgData name="Michael Dorsey" userId="55fe7d32-ca7a-42b8-bfd4-8c73c44449d5" providerId="ADAL" clId="{4E6E4BD1-D922-4362-84F3-D8A728F212AE}" dt="2024-02-06T20:15:30.844" v="28" actId="20577"/>
          <ac:spMkLst>
            <pc:docMk/>
            <pc:sldMk cId="2159091364" sldId="308"/>
            <ac:spMk id="3" creationId="{4B6DE1C3-0C73-2598-E5F6-FFF931B71875}"/>
          </ac:spMkLst>
        </pc:spChg>
      </pc:sldChg>
      <pc:sldChg chg="modSp new mod modNotesTx">
        <pc:chgData name="Michael Dorsey" userId="55fe7d32-ca7a-42b8-bfd4-8c73c44449d5" providerId="ADAL" clId="{4E6E4BD1-D922-4362-84F3-D8A728F212AE}" dt="2024-02-07T19:36:20.286" v="3850" actId="207"/>
        <pc:sldMkLst>
          <pc:docMk/>
          <pc:sldMk cId="1926716871" sldId="309"/>
        </pc:sldMkLst>
        <pc:spChg chg="mod">
          <ac:chgData name="Michael Dorsey" userId="55fe7d32-ca7a-42b8-bfd4-8c73c44449d5" providerId="ADAL" clId="{4E6E4BD1-D922-4362-84F3-D8A728F212AE}" dt="2024-02-06T20:24:54.093" v="76" actId="20577"/>
          <ac:spMkLst>
            <pc:docMk/>
            <pc:sldMk cId="1926716871" sldId="309"/>
            <ac:spMk id="2" creationId="{C6EC10E8-9919-A658-771B-DC990C1CF772}"/>
          </ac:spMkLst>
        </pc:spChg>
        <pc:spChg chg="mod">
          <ac:chgData name="Michael Dorsey" userId="55fe7d32-ca7a-42b8-bfd4-8c73c44449d5" providerId="ADAL" clId="{4E6E4BD1-D922-4362-84F3-D8A728F212AE}" dt="2024-02-07T19:36:20.286" v="3850" actId="207"/>
          <ac:spMkLst>
            <pc:docMk/>
            <pc:sldMk cId="1926716871" sldId="309"/>
            <ac:spMk id="3" creationId="{D3C48F57-E5C6-9A8E-793A-503F048F832D}"/>
          </ac:spMkLst>
        </pc:spChg>
      </pc:sldChg>
      <pc:sldChg chg="modSp new del mod">
        <pc:chgData name="Michael Dorsey" userId="55fe7d32-ca7a-42b8-bfd4-8c73c44449d5" providerId="ADAL" clId="{4E6E4BD1-D922-4362-84F3-D8A728F212AE}" dt="2024-02-06T21:20:16.614" v="3010" actId="47"/>
        <pc:sldMkLst>
          <pc:docMk/>
          <pc:sldMk cId="1652493318" sldId="310"/>
        </pc:sldMkLst>
        <pc:spChg chg="mod">
          <ac:chgData name="Michael Dorsey" userId="55fe7d32-ca7a-42b8-bfd4-8c73c44449d5" providerId="ADAL" clId="{4E6E4BD1-D922-4362-84F3-D8A728F212AE}" dt="2024-02-06T20:26:15.770" v="124" actId="20577"/>
          <ac:spMkLst>
            <pc:docMk/>
            <pc:sldMk cId="1652493318" sldId="310"/>
            <ac:spMk id="2" creationId="{BC6E8B25-75FA-5D60-8AC8-A518D4740DED}"/>
          </ac:spMkLst>
        </pc:spChg>
        <pc:spChg chg="mod">
          <ac:chgData name="Michael Dorsey" userId="55fe7d32-ca7a-42b8-bfd4-8c73c44449d5" providerId="ADAL" clId="{4E6E4BD1-D922-4362-84F3-D8A728F212AE}" dt="2024-02-06T21:13:19.212" v="2210" actId="21"/>
          <ac:spMkLst>
            <pc:docMk/>
            <pc:sldMk cId="1652493318" sldId="310"/>
            <ac:spMk id="3" creationId="{841647BB-ECFF-9DAE-D994-6F284FAB0D0A}"/>
          </ac:spMkLst>
        </pc:spChg>
      </pc:sldChg>
      <pc:sldChg chg="delSp modSp new mod ord">
        <pc:chgData name="Michael Dorsey" userId="55fe7d32-ca7a-42b8-bfd4-8c73c44449d5" providerId="ADAL" clId="{4E6E4BD1-D922-4362-84F3-D8A728F212AE}" dt="2024-02-06T21:33:27.029" v="3065" actId="478"/>
        <pc:sldMkLst>
          <pc:docMk/>
          <pc:sldMk cId="1526986531" sldId="311"/>
        </pc:sldMkLst>
        <pc:spChg chg="mod">
          <ac:chgData name="Michael Dorsey" userId="55fe7d32-ca7a-42b8-bfd4-8c73c44449d5" providerId="ADAL" clId="{4E6E4BD1-D922-4362-84F3-D8A728F212AE}" dt="2024-02-06T21:24:32.369" v="3062" actId="20577"/>
          <ac:spMkLst>
            <pc:docMk/>
            <pc:sldMk cId="1526986531" sldId="311"/>
            <ac:spMk id="2" creationId="{ACBB2D62-21D9-9645-98A2-D8DF1423DD50}"/>
          </ac:spMkLst>
        </pc:spChg>
        <pc:spChg chg="del">
          <ac:chgData name="Michael Dorsey" userId="55fe7d32-ca7a-42b8-bfd4-8c73c44449d5" providerId="ADAL" clId="{4E6E4BD1-D922-4362-84F3-D8A728F212AE}" dt="2024-02-06T21:33:27.029" v="3065" actId="478"/>
          <ac:spMkLst>
            <pc:docMk/>
            <pc:sldMk cId="1526986531" sldId="311"/>
            <ac:spMk id="3" creationId="{EA0AB0A0-65E1-04D2-987B-A959F4D00A6C}"/>
          </ac:spMkLst>
        </pc:spChg>
      </pc:sldChg>
      <pc:sldChg chg="modSp add mod modNotesTx">
        <pc:chgData name="Michael Dorsey" userId="55fe7d32-ca7a-42b8-bfd4-8c73c44449d5" providerId="ADAL" clId="{4E6E4BD1-D922-4362-84F3-D8A728F212AE}" dt="2024-02-06T21:46:49.518" v="3752" actId="20577"/>
        <pc:sldMkLst>
          <pc:docMk/>
          <pc:sldMk cId="4026561976" sldId="312"/>
        </pc:sldMkLst>
        <pc:spChg chg="mod">
          <ac:chgData name="Michael Dorsey" userId="55fe7d32-ca7a-42b8-bfd4-8c73c44449d5" providerId="ADAL" clId="{4E6E4BD1-D922-4362-84F3-D8A728F212AE}" dt="2024-02-06T21:46:49.518" v="3752" actId="20577"/>
          <ac:spMkLst>
            <pc:docMk/>
            <pc:sldMk cId="4026561976" sldId="312"/>
            <ac:spMk id="3" creationId="{D3C48F57-E5C6-9A8E-793A-503F048F832D}"/>
          </ac:spMkLst>
        </pc:spChg>
      </pc:sldChg>
      <pc:sldChg chg="addSp modSp new mod">
        <pc:chgData name="Michael Dorsey" userId="55fe7d32-ca7a-42b8-bfd4-8c73c44449d5" providerId="ADAL" clId="{4E6E4BD1-D922-4362-84F3-D8A728F212AE}" dt="2024-02-06T21:16:12.712" v="2512" actId="1076"/>
        <pc:sldMkLst>
          <pc:docMk/>
          <pc:sldMk cId="109199830" sldId="313"/>
        </pc:sldMkLst>
        <pc:spChg chg="mod">
          <ac:chgData name="Michael Dorsey" userId="55fe7d32-ca7a-42b8-bfd4-8c73c44449d5" providerId="ADAL" clId="{4E6E4BD1-D922-4362-84F3-D8A728F212AE}" dt="2024-02-06T20:46:52.668" v="1148" actId="20577"/>
          <ac:spMkLst>
            <pc:docMk/>
            <pc:sldMk cId="109199830" sldId="313"/>
            <ac:spMk id="2" creationId="{694BA95B-A935-59FD-7A87-867CC54157BA}"/>
          </ac:spMkLst>
        </pc:spChg>
        <pc:spChg chg="mod">
          <ac:chgData name="Michael Dorsey" userId="55fe7d32-ca7a-42b8-bfd4-8c73c44449d5" providerId="ADAL" clId="{4E6E4BD1-D922-4362-84F3-D8A728F212AE}" dt="2024-02-06T21:16:03.284" v="2509" actId="20577"/>
          <ac:spMkLst>
            <pc:docMk/>
            <pc:sldMk cId="109199830" sldId="313"/>
            <ac:spMk id="3" creationId="{C9F26B75-BD00-3834-A160-DD176EAB0B61}"/>
          </ac:spMkLst>
        </pc:spChg>
        <pc:picChg chg="add mod">
          <ac:chgData name="Michael Dorsey" userId="55fe7d32-ca7a-42b8-bfd4-8c73c44449d5" providerId="ADAL" clId="{4E6E4BD1-D922-4362-84F3-D8A728F212AE}" dt="2024-02-06T21:16:12.712" v="2512" actId="1076"/>
          <ac:picMkLst>
            <pc:docMk/>
            <pc:sldMk cId="109199830" sldId="313"/>
            <ac:picMk id="5" creationId="{BA2F8D12-536A-0192-F2B4-CC170DC70244}"/>
          </ac:picMkLst>
        </pc:picChg>
      </pc:sldChg>
      <pc:sldChg chg="modSp new mod">
        <pc:chgData name="Michael Dorsey" userId="55fe7d32-ca7a-42b8-bfd4-8c73c44449d5" providerId="ADAL" clId="{4E6E4BD1-D922-4362-84F3-D8A728F212AE}" dt="2024-02-06T21:51:36.568" v="3849" actId="113"/>
        <pc:sldMkLst>
          <pc:docMk/>
          <pc:sldMk cId="300977419" sldId="314"/>
        </pc:sldMkLst>
        <pc:spChg chg="mod">
          <ac:chgData name="Michael Dorsey" userId="55fe7d32-ca7a-42b8-bfd4-8c73c44449d5" providerId="ADAL" clId="{4E6E4BD1-D922-4362-84F3-D8A728F212AE}" dt="2024-02-06T20:50:54.269" v="1252" actId="20577"/>
          <ac:spMkLst>
            <pc:docMk/>
            <pc:sldMk cId="300977419" sldId="314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1:51:36.568" v="3849" actId="113"/>
          <ac:spMkLst>
            <pc:docMk/>
            <pc:sldMk cId="300977419" sldId="314"/>
            <ac:spMk id="3" creationId="{1CE207AB-E17A-2747-916C-2DE1F91B1070}"/>
          </ac:spMkLst>
        </pc:spChg>
      </pc:sldChg>
      <pc:sldChg chg="addSp modSp add mod modNotesTx">
        <pc:chgData name="Michael Dorsey" userId="55fe7d32-ca7a-42b8-bfd4-8c73c44449d5" providerId="ADAL" clId="{4E6E4BD1-D922-4362-84F3-D8A728F212AE}" dt="2024-02-06T21:00:32.182" v="2013" actId="113"/>
        <pc:sldMkLst>
          <pc:docMk/>
          <pc:sldMk cId="18689285" sldId="315"/>
        </pc:sldMkLst>
        <pc:spChg chg="mod">
          <ac:chgData name="Michael Dorsey" userId="55fe7d32-ca7a-42b8-bfd4-8c73c44449d5" providerId="ADAL" clId="{4E6E4BD1-D922-4362-84F3-D8A728F212AE}" dt="2024-02-06T20:53:40.103" v="1414" actId="20577"/>
          <ac:spMkLst>
            <pc:docMk/>
            <pc:sldMk cId="18689285" sldId="315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0:59:29.331" v="1994" actId="20577"/>
          <ac:spMkLst>
            <pc:docMk/>
            <pc:sldMk cId="18689285" sldId="315"/>
            <ac:spMk id="3" creationId="{1CE207AB-E17A-2747-916C-2DE1F91B1070}"/>
          </ac:spMkLst>
        </pc:spChg>
        <pc:picChg chg="add mod">
          <ac:chgData name="Michael Dorsey" userId="55fe7d32-ca7a-42b8-bfd4-8c73c44449d5" providerId="ADAL" clId="{4E6E4BD1-D922-4362-84F3-D8A728F212AE}" dt="2024-02-06T21:00:06.565" v="2002" actId="1076"/>
          <ac:picMkLst>
            <pc:docMk/>
            <pc:sldMk cId="18689285" sldId="315"/>
            <ac:picMk id="5" creationId="{CDB12971-5BB8-3747-5DBD-F858A50D54FE}"/>
          </ac:picMkLst>
        </pc:picChg>
      </pc:sldChg>
      <pc:sldChg chg="addSp delSp modSp add mod">
        <pc:chgData name="Michael Dorsey" userId="55fe7d32-ca7a-42b8-bfd4-8c73c44449d5" providerId="ADAL" clId="{4E6E4BD1-D922-4362-84F3-D8A728F212AE}" dt="2024-02-06T21:10:16.802" v="2164" actId="1076"/>
        <pc:sldMkLst>
          <pc:docMk/>
          <pc:sldMk cId="3999163914" sldId="316"/>
        </pc:sldMkLst>
        <pc:spChg chg="mod">
          <ac:chgData name="Michael Dorsey" userId="55fe7d32-ca7a-42b8-bfd4-8c73c44449d5" providerId="ADAL" clId="{4E6E4BD1-D922-4362-84F3-D8A728F212AE}" dt="2024-02-06T21:03:58.100" v="2041" actId="20577"/>
          <ac:spMkLst>
            <pc:docMk/>
            <pc:sldMk cId="3999163914" sldId="316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1:10:11.727" v="2161" actId="27636"/>
          <ac:spMkLst>
            <pc:docMk/>
            <pc:sldMk cId="3999163914" sldId="316"/>
            <ac:spMk id="3" creationId="{1CE207AB-E17A-2747-916C-2DE1F91B1070}"/>
          </ac:spMkLst>
        </pc:spChg>
        <pc:picChg chg="del">
          <ac:chgData name="Michael Dorsey" userId="55fe7d32-ca7a-42b8-bfd4-8c73c44449d5" providerId="ADAL" clId="{4E6E4BD1-D922-4362-84F3-D8A728F212AE}" dt="2024-02-06T21:03:49.305" v="2015" actId="478"/>
          <ac:picMkLst>
            <pc:docMk/>
            <pc:sldMk cId="3999163914" sldId="316"/>
            <ac:picMk id="5" creationId="{CDB12971-5BB8-3747-5DBD-F858A50D54FE}"/>
          </ac:picMkLst>
        </pc:picChg>
        <pc:picChg chg="add mod">
          <ac:chgData name="Michael Dorsey" userId="55fe7d32-ca7a-42b8-bfd4-8c73c44449d5" providerId="ADAL" clId="{4E6E4BD1-D922-4362-84F3-D8A728F212AE}" dt="2024-02-06T21:10:16.802" v="2164" actId="1076"/>
          <ac:picMkLst>
            <pc:docMk/>
            <pc:sldMk cId="3999163914" sldId="316"/>
            <ac:picMk id="6" creationId="{C95C997A-FA6D-72EE-FF18-D37916B4593A}"/>
          </ac:picMkLst>
        </pc:picChg>
      </pc:sldChg>
      <pc:sldChg chg="modSp add mod">
        <pc:chgData name="Michael Dorsey" userId="55fe7d32-ca7a-42b8-bfd4-8c73c44449d5" providerId="ADAL" clId="{4E6E4BD1-D922-4362-84F3-D8A728F212AE}" dt="2024-02-06T21:19:28.063" v="3009" actId="20577"/>
        <pc:sldMkLst>
          <pc:docMk/>
          <pc:sldMk cId="3166939414" sldId="317"/>
        </pc:sldMkLst>
        <pc:spChg chg="mod">
          <ac:chgData name="Michael Dorsey" userId="55fe7d32-ca7a-42b8-bfd4-8c73c44449d5" providerId="ADAL" clId="{4E6E4BD1-D922-4362-84F3-D8A728F212AE}" dt="2024-02-06T21:16:31.221" v="2523" actId="20577"/>
          <ac:spMkLst>
            <pc:docMk/>
            <pc:sldMk cId="3166939414" sldId="317"/>
            <ac:spMk id="2" creationId="{694BA95B-A935-59FD-7A87-867CC54157BA}"/>
          </ac:spMkLst>
        </pc:spChg>
        <pc:spChg chg="mod">
          <ac:chgData name="Michael Dorsey" userId="55fe7d32-ca7a-42b8-bfd4-8c73c44449d5" providerId="ADAL" clId="{4E6E4BD1-D922-4362-84F3-D8A728F212AE}" dt="2024-02-06T21:19:28.063" v="3009" actId="20577"/>
          <ac:spMkLst>
            <pc:docMk/>
            <pc:sldMk cId="3166939414" sldId="317"/>
            <ac:spMk id="3" creationId="{C9F26B75-BD00-3834-A160-DD176EAB0B61}"/>
          </ac:spMkLst>
        </pc:spChg>
      </pc:sldChg>
      <pc:sldChg chg="modSp add mod">
        <pc:chgData name="Michael Dorsey" userId="55fe7d32-ca7a-42b8-bfd4-8c73c44449d5" providerId="ADAL" clId="{4E6E4BD1-D922-4362-84F3-D8A728F212AE}" dt="2024-02-06T21:48:10.491" v="3846" actId="20577"/>
        <pc:sldMkLst>
          <pc:docMk/>
          <pc:sldMk cId="4033330558" sldId="318"/>
        </pc:sldMkLst>
        <pc:spChg chg="mod">
          <ac:chgData name="Michael Dorsey" userId="55fe7d32-ca7a-42b8-bfd4-8c73c44449d5" providerId="ADAL" clId="{4E6E4BD1-D922-4362-84F3-D8A728F212AE}" dt="2024-02-06T21:48:10.491" v="3846" actId="20577"/>
          <ac:spMkLst>
            <pc:docMk/>
            <pc:sldMk cId="4033330558" sldId="318"/>
            <ac:spMk id="3" creationId="{D3C48F57-E5C6-9A8E-793A-503F048F832D}"/>
          </ac:spMkLst>
        </pc:spChg>
      </pc:sldChg>
    </pc:docChg>
  </pc:docChgLst>
  <pc:docChgLst>
    <pc:chgData name="Michael Dorsey" userId="55fe7d32-ca7a-42b8-bfd4-8c73c44449d5" providerId="ADAL" clId="{3CBDCA93-0166-4E81-97D4-16EF7F0078A2}"/>
    <pc:docChg chg="undo custSel addSld modSld">
      <pc:chgData name="Michael Dorsey" userId="55fe7d32-ca7a-42b8-bfd4-8c73c44449d5" providerId="ADAL" clId="{3CBDCA93-0166-4E81-97D4-16EF7F0078A2}" dt="2023-09-05T21:03:17.997" v="2520" actId="20577"/>
      <pc:docMkLst>
        <pc:docMk/>
      </pc:docMkLst>
      <pc:sldChg chg="modSp new mod">
        <pc:chgData name="Michael Dorsey" userId="55fe7d32-ca7a-42b8-bfd4-8c73c44449d5" providerId="ADAL" clId="{3CBDCA93-0166-4E81-97D4-16EF7F0078A2}" dt="2023-09-05T15:48:05.661" v="89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CBDCA93-0166-4E81-97D4-16EF7F0078A2}" dt="2023-09-05T15:47:47.128" v="5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BDCA93-0166-4E81-97D4-16EF7F0078A2}" dt="2023-09-05T15:48:05.661" v="89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new mod">
        <pc:chgData name="Michael Dorsey" userId="55fe7d32-ca7a-42b8-bfd4-8c73c44449d5" providerId="ADAL" clId="{3CBDCA93-0166-4E81-97D4-16EF7F0078A2}" dt="2023-09-05T20:20:24.668" v="2204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CBDCA93-0166-4E81-97D4-16EF7F0078A2}" dt="2023-09-05T15:47:28.854" v="50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3CBDCA93-0166-4E81-97D4-16EF7F0078A2}" dt="2023-09-05T20:20:24.668" v="2204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3:13.216" v="2205" actId="113"/>
        <pc:sldMkLst>
          <pc:docMk/>
          <pc:sldMk cId="965137723" sldId="258"/>
        </pc:sldMkLst>
        <pc:spChg chg="mod">
          <ac:chgData name="Michael Dorsey" userId="55fe7d32-ca7a-42b8-bfd4-8c73c44449d5" providerId="ADAL" clId="{3CBDCA93-0166-4E81-97D4-16EF7F0078A2}" dt="2023-09-05T15:49:35.414" v="274" actId="20577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3CBDCA93-0166-4E81-97D4-16EF7F0078A2}" dt="2023-09-05T20:23:13.216" v="2205" actId="113"/>
          <ac:spMkLst>
            <pc:docMk/>
            <pc:sldMk cId="965137723" sldId="258"/>
            <ac:spMk id="3" creationId="{1F61DB92-F308-A8B0-5D8B-421D6C85F2B0}"/>
          </ac:spMkLst>
        </pc:spChg>
      </pc:sldChg>
      <pc:sldChg chg="addSp delSp modSp new mod modNotesTx">
        <pc:chgData name="Michael Dorsey" userId="55fe7d32-ca7a-42b8-bfd4-8c73c44449d5" providerId="ADAL" clId="{3CBDCA93-0166-4E81-97D4-16EF7F0078A2}" dt="2023-09-05T15:57:06.006" v="616"/>
        <pc:sldMkLst>
          <pc:docMk/>
          <pc:sldMk cId="2776784982" sldId="259"/>
        </pc:sldMkLst>
        <pc:spChg chg="mod">
          <ac:chgData name="Michael Dorsey" userId="55fe7d32-ca7a-42b8-bfd4-8c73c44449d5" providerId="ADAL" clId="{3CBDCA93-0166-4E81-97D4-16EF7F0078A2}" dt="2023-09-05T15:55:56.815" v="611" actId="20577"/>
          <ac:spMkLst>
            <pc:docMk/>
            <pc:sldMk cId="2776784982" sldId="259"/>
            <ac:spMk id="2" creationId="{D76F9244-E73B-C463-B4C7-D4331B7DAF93}"/>
          </ac:spMkLst>
        </pc:spChg>
        <pc:spChg chg="del">
          <ac:chgData name="Michael Dorsey" userId="55fe7d32-ca7a-42b8-bfd4-8c73c44449d5" providerId="ADAL" clId="{3CBDCA93-0166-4E81-97D4-16EF7F0078A2}" dt="2023-09-05T15:56:16.560" v="612" actId="22"/>
          <ac:spMkLst>
            <pc:docMk/>
            <pc:sldMk cId="2776784982" sldId="259"/>
            <ac:spMk id="3" creationId="{0B26A50D-DF90-B0E6-5AEE-45EB9CA4FB59}"/>
          </ac:spMkLst>
        </pc:spChg>
        <pc:picChg chg="add mod ord">
          <ac:chgData name="Michael Dorsey" userId="55fe7d32-ca7a-42b8-bfd4-8c73c44449d5" providerId="ADAL" clId="{3CBDCA93-0166-4E81-97D4-16EF7F0078A2}" dt="2023-09-05T15:56:27.417" v="615" actId="1076"/>
          <ac:picMkLst>
            <pc:docMk/>
            <pc:sldMk cId="2776784982" sldId="259"/>
            <ac:picMk id="5" creationId="{407647DE-1AAE-780E-7D39-05D634FBD1AA}"/>
          </ac:picMkLst>
        </pc:picChg>
      </pc:sldChg>
      <pc:sldChg chg="modSp new mod">
        <pc:chgData name="Michael Dorsey" userId="55fe7d32-ca7a-42b8-bfd4-8c73c44449d5" providerId="ADAL" clId="{3CBDCA93-0166-4E81-97D4-16EF7F0078A2}" dt="2023-09-05T15:59:10.681" v="661" actId="20577"/>
        <pc:sldMkLst>
          <pc:docMk/>
          <pc:sldMk cId="316934261" sldId="260"/>
        </pc:sldMkLst>
        <pc:spChg chg="mod">
          <ac:chgData name="Michael Dorsey" userId="55fe7d32-ca7a-42b8-bfd4-8c73c44449d5" providerId="ADAL" clId="{3CBDCA93-0166-4E81-97D4-16EF7F0078A2}" dt="2023-09-05T15:57:48.174" v="633" actId="20577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3CBDCA93-0166-4E81-97D4-16EF7F0078A2}" dt="2023-09-05T15:59:10.681" v="661" actId="20577"/>
          <ac:spMkLst>
            <pc:docMk/>
            <pc:sldMk cId="316934261" sldId="260"/>
            <ac:spMk id="3" creationId="{D5F95B6D-6AF2-97CD-DBF1-A3025A013E9B}"/>
          </ac:spMkLst>
        </pc:spChg>
      </pc:sldChg>
      <pc:sldChg chg="modSp new mod">
        <pc:chgData name="Michael Dorsey" userId="55fe7d32-ca7a-42b8-bfd4-8c73c44449d5" providerId="ADAL" clId="{3CBDCA93-0166-4E81-97D4-16EF7F0078A2}" dt="2023-09-05T16:02:04.630" v="782" actId="20577"/>
        <pc:sldMkLst>
          <pc:docMk/>
          <pc:sldMk cId="1609497783" sldId="261"/>
        </pc:sldMkLst>
        <pc:spChg chg="mod">
          <ac:chgData name="Michael Dorsey" userId="55fe7d32-ca7a-42b8-bfd4-8c73c44449d5" providerId="ADAL" clId="{3CBDCA93-0166-4E81-97D4-16EF7F0078A2}" dt="2023-09-05T16:00:13.281" v="685" actId="20577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3CBDCA93-0166-4E81-97D4-16EF7F0078A2}" dt="2023-09-05T16:02:04.630" v="782" actId="20577"/>
          <ac:spMkLst>
            <pc:docMk/>
            <pc:sldMk cId="1609497783" sldId="261"/>
            <ac:spMk id="3" creationId="{FA5BDAFE-3C4E-7179-A763-47166E1D5802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9:28.443" v="2303"/>
        <pc:sldMkLst>
          <pc:docMk/>
          <pc:sldMk cId="1347610375" sldId="262"/>
        </pc:sldMkLst>
        <pc:spChg chg="mod">
          <ac:chgData name="Michael Dorsey" userId="55fe7d32-ca7a-42b8-bfd4-8c73c44449d5" providerId="ADAL" clId="{3CBDCA93-0166-4E81-97D4-16EF7F0078A2}" dt="2023-09-05T20:29:28.443" v="2303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3CBDCA93-0166-4E81-97D4-16EF7F0078A2}" dt="2023-09-05T20:29:21.194" v="2302" actId="6549"/>
          <ac:spMkLst>
            <pc:docMk/>
            <pc:sldMk cId="1347610375" sldId="262"/>
            <ac:spMk id="3" creationId="{995A4C26-F698-BD1F-3348-648B4E627B14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30:24.422" v="2428"/>
        <pc:sldMkLst>
          <pc:docMk/>
          <pc:sldMk cId="4258382763" sldId="263"/>
        </pc:sldMkLst>
        <pc:spChg chg="mod">
          <ac:chgData name="Michael Dorsey" userId="55fe7d32-ca7a-42b8-bfd4-8c73c44449d5" providerId="ADAL" clId="{3CBDCA93-0166-4E81-97D4-16EF7F0078A2}" dt="2023-09-05T20:30:24.422" v="2428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3CBDCA93-0166-4E81-97D4-16EF7F0078A2}" dt="2023-09-05T20:30:14.653" v="2426" actId="15"/>
          <ac:spMkLst>
            <pc:docMk/>
            <pc:sldMk cId="4258382763" sldId="263"/>
            <ac:spMk id="3" creationId="{97F246F9-339F-AA8E-2821-5EE0D50E0CAF}"/>
          </ac:spMkLst>
        </pc:spChg>
      </pc:sldChg>
      <pc:sldChg chg="modSp new mod">
        <pc:chgData name="Michael Dorsey" userId="55fe7d32-ca7a-42b8-bfd4-8c73c44449d5" providerId="ADAL" clId="{3CBDCA93-0166-4E81-97D4-16EF7F0078A2}" dt="2023-09-05T21:03:17.997" v="252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3CBDCA93-0166-4E81-97D4-16EF7F0078A2}" dt="2023-09-05T16:57:02.801" v="1702" actId="20577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3CBDCA93-0166-4E81-97D4-16EF7F0078A2}" dt="2023-09-05T21:03:17.997" v="252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3CBDCA93-0166-4E81-97D4-16EF7F0078A2}" dt="2023-09-05T20:46:15.869" v="2479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3CBDCA93-0166-4E81-97D4-16EF7F0078A2}" dt="2023-09-05T20:46:15.869" v="2479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3CBDCA93-0166-4E81-97D4-16EF7F0078A2}" dt="2023-09-05T18:00:55.588" v="2169" actId="20577"/>
          <ac:spMkLst>
            <pc:docMk/>
            <pc:sldMk cId="2980988235" sldId="265"/>
            <ac:spMk id="3" creationId="{58E7475B-C76C-92D5-A932-B64D45843C29}"/>
          </ac:spMkLst>
        </pc:spChg>
      </pc:sldChg>
    </pc:docChg>
  </pc:docChgLst>
  <pc:docChgLst>
    <pc:chgData name="Michael Dorsey" userId="55fe7d32-ca7a-42b8-bfd4-8c73c44449d5" providerId="ADAL" clId="{AB809BAA-A81A-4561-BA85-91B73BF29DC7}"/>
    <pc:docChg chg="undo redo custSel addSld delSld modSld">
      <pc:chgData name="Michael Dorsey" userId="55fe7d32-ca7a-42b8-bfd4-8c73c44449d5" providerId="ADAL" clId="{AB809BAA-A81A-4561-BA85-91B73BF29DC7}" dt="2024-01-14T16:10:00.391" v="3434" actId="113"/>
      <pc:docMkLst>
        <pc:docMk/>
      </pc:docMkLst>
      <pc:sldChg chg="del">
        <pc:chgData name="Michael Dorsey" userId="55fe7d32-ca7a-42b8-bfd4-8c73c44449d5" providerId="ADAL" clId="{AB809BAA-A81A-4561-BA85-91B73BF29DC7}" dt="2024-01-13T22:38:24.856" v="8" actId="47"/>
        <pc:sldMkLst>
          <pc:docMk/>
          <pc:sldMk cId="1371528175" sldId="256"/>
        </pc:sldMkLst>
      </pc:sldChg>
      <pc:sldChg chg="addSp delSp modSp del mod">
        <pc:chgData name="Michael Dorsey" userId="55fe7d32-ca7a-42b8-bfd4-8c73c44449d5" providerId="ADAL" clId="{AB809BAA-A81A-4561-BA85-91B73BF29DC7}" dt="2024-01-13T22:52:32.493" v="221" actId="47"/>
        <pc:sldMkLst>
          <pc:docMk/>
          <pc:sldMk cId="191305629" sldId="257"/>
        </pc:sldMkLst>
        <pc:spChg chg="mod">
          <ac:chgData name="Michael Dorsey" userId="55fe7d32-ca7a-42b8-bfd4-8c73c44449d5" providerId="ADAL" clId="{AB809BAA-A81A-4561-BA85-91B73BF29DC7}" dt="2024-01-13T22:52:19.855" v="219" actId="27636"/>
          <ac:spMkLst>
            <pc:docMk/>
            <pc:sldMk cId="191305629" sldId="257"/>
            <ac:spMk id="2" creationId="{1B9381B1-D1A0-8518-1E3F-A4F5CFF7FCCA}"/>
          </ac:spMkLst>
        </pc:spChg>
        <pc:spChg chg="del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3" creationId="{3496B444-B842-4F29-E12A-400E1D284C1C}"/>
          </ac:spMkLst>
        </pc:spChg>
        <pc:spChg chg="add mod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6" creationId="{6D8C6186-D8CA-F505-0C7B-008547532C88}"/>
          </ac:spMkLst>
        </pc:spChg>
      </pc:sldChg>
      <pc:sldChg chg="del">
        <pc:chgData name="Michael Dorsey" userId="55fe7d32-ca7a-42b8-bfd4-8c73c44449d5" providerId="ADAL" clId="{AB809BAA-A81A-4561-BA85-91B73BF29DC7}" dt="2024-01-13T22:38:25.890" v="9" actId="47"/>
        <pc:sldMkLst>
          <pc:docMk/>
          <pc:sldMk cId="2081694413" sldId="257"/>
        </pc:sldMkLst>
      </pc:sldChg>
      <pc:sldChg chg="modSp mod">
        <pc:chgData name="Michael Dorsey" userId="55fe7d32-ca7a-42b8-bfd4-8c73c44449d5" providerId="ADAL" clId="{AB809BAA-A81A-4561-BA85-91B73BF29DC7}" dt="2024-01-13T22:40:32.167" v="11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AB809BAA-A81A-4561-BA85-91B73BF29DC7}" dt="2024-01-13T22:40:32.167" v="11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AB809BAA-A81A-4561-BA85-91B73BF29DC7}" dt="2024-01-13T22:38:19.628" v="0" actId="47"/>
        <pc:sldMkLst>
          <pc:docMk/>
          <pc:sldMk cId="1803096863" sldId="265"/>
        </pc:sldMkLst>
      </pc:sldChg>
      <pc:sldChg chg="del">
        <pc:chgData name="Michael Dorsey" userId="55fe7d32-ca7a-42b8-bfd4-8c73c44449d5" providerId="ADAL" clId="{AB809BAA-A81A-4561-BA85-91B73BF29DC7}" dt="2024-01-13T22:38:20.263" v="1" actId="47"/>
        <pc:sldMkLst>
          <pc:docMk/>
          <pc:sldMk cId="2803473385" sldId="266"/>
        </pc:sldMkLst>
      </pc:sldChg>
      <pc:sldChg chg="del">
        <pc:chgData name="Michael Dorsey" userId="55fe7d32-ca7a-42b8-bfd4-8c73c44449d5" providerId="ADAL" clId="{AB809BAA-A81A-4561-BA85-91B73BF29DC7}" dt="2024-01-13T22:38:20.920" v="2" actId="47"/>
        <pc:sldMkLst>
          <pc:docMk/>
          <pc:sldMk cId="1484281828" sldId="267"/>
        </pc:sldMkLst>
      </pc:sldChg>
      <pc:sldChg chg="del">
        <pc:chgData name="Michael Dorsey" userId="55fe7d32-ca7a-42b8-bfd4-8c73c44449d5" providerId="ADAL" clId="{AB809BAA-A81A-4561-BA85-91B73BF29DC7}" dt="2024-01-13T22:38:21.965" v="4" actId="47"/>
        <pc:sldMkLst>
          <pc:docMk/>
          <pc:sldMk cId="57267345" sldId="268"/>
        </pc:sldMkLst>
      </pc:sldChg>
      <pc:sldChg chg="del">
        <pc:chgData name="Michael Dorsey" userId="55fe7d32-ca7a-42b8-bfd4-8c73c44449d5" providerId="ADAL" clId="{AB809BAA-A81A-4561-BA85-91B73BF29DC7}" dt="2024-01-13T22:38:22.566" v="5" actId="47"/>
        <pc:sldMkLst>
          <pc:docMk/>
          <pc:sldMk cId="505512580" sldId="269"/>
        </pc:sldMkLst>
      </pc:sldChg>
      <pc:sldChg chg="del">
        <pc:chgData name="Michael Dorsey" userId="55fe7d32-ca7a-42b8-bfd4-8c73c44449d5" providerId="ADAL" clId="{AB809BAA-A81A-4561-BA85-91B73BF29DC7}" dt="2024-01-13T22:38:23.128" v="6" actId="47"/>
        <pc:sldMkLst>
          <pc:docMk/>
          <pc:sldMk cId="3385524362" sldId="270"/>
        </pc:sldMkLst>
      </pc:sldChg>
      <pc:sldChg chg="del">
        <pc:chgData name="Michael Dorsey" userId="55fe7d32-ca7a-42b8-bfd4-8c73c44449d5" providerId="ADAL" clId="{AB809BAA-A81A-4561-BA85-91B73BF29DC7}" dt="2024-01-13T22:38:23.611" v="7" actId="47"/>
        <pc:sldMkLst>
          <pc:docMk/>
          <pc:sldMk cId="852342354" sldId="272"/>
        </pc:sldMkLst>
      </pc:sldChg>
      <pc:sldChg chg="del">
        <pc:chgData name="Michael Dorsey" userId="55fe7d32-ca7a-42b8-bfd4-8c73c44449d5" providerId="ADAL" clId="{AB809BAA-A81A-4561-BA85-91B73BF29DC7}" dt="2024-01-13T22:38:21.376" v="3" actId="47"/>
        <pc:sldMkLst>
          <pc:docMk/>
          <pc:sldMk cId="4137470548" sldId="273"/>
        </pc:sldMkLst>
      </pc:sldChg>
      <pc:sldChg chg="modSp mod">
        <pc:chgData name="Michael Dorsey" userId="55fe7d32-ca7a-42b8-bfd4-8c73c44449d5" providerId="ADAL" clId="{AB809BAA-A81A-4561-BA85-91B73BF29DC7}" dt="2024-01-13T22:39:52.273" v="33" actId="6549"/>
        <pc:sldMkLst>
          <pc:docMk/>
          <pc:sldMk cId="2108351888" sldId="276"/>
        </pc:sldMkLst>
        <pc:spChg chg="mod">
          <ac:chgData name="Michael Dorsey" userId="55fe7d32-ca7a-42b8-bfd4-8c73c44449d5" providerId="ADAL" clId="{AB809BAA-A81A-4561-BA85-91B73BF29DC7}" dt="2024-01-13T22:39:52.273" v="33" actId="6549"/>
          <ac:spMkLst>
            <pc:docMk/>
            <pc:sldMk cId="2108351888" sldId="276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AB809BAA-A81A-4561-BA85-91B73BF29DC7}" dt="2024-01-13T22:54:34.736" v="306" actId="20577"/>
        <pc:sldMkLst>
          <pc:docMk/>
          <pc:sldMk cId="2753327698" sldId="277"/>
        </pc:sldMkLst>
        <pc:spChg chg="mod">
          <ac:chgData name="Michael Dorsey" userId="55fe7d32-ca7a-42b8-bfd4-8c73c44449d5" providerId="ADAL" clId="{AB809BAA-A81A-4561-BA85-91B73BF29DC7}" dt="2024-01-13T22:52:45.596" v="227" actId="20577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AB809BAA-A81A-4561-BA85-91B73BF29DC7}" dt="2024-01-13T22:54:34.736" v="306" actId="20577"/>
          <ac:spMkLst>
            <pc:docMk/>
            <pc:sldMk cId="2753327698" sldId="277"/>
            <ac:spMk id="3" creationId="{4EFB0C34-B6DA-4CB0-79B3-A7261CB7682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3T22:54:04.075" v="273" actId="1076"/>
        <pc:sldMkLst>
          <pc:docMk/>
          <pc:sldMk cId="3404641065" sldId="278"/>
        </pc:sldMkLst>
        <pc:spChg chg="mod">
          <ac:chgData name="Michael Dorsey" userId="55fe7d32-ca7a-42b8-bfd4-8c73c44449d5" providerId="ADAL" clId="{AB809BAA-A81A-4561-BA85-91B73BF29DC7}" dt="2024-01-13T22:53:38.267" v="268" actId="20577"/>
          <ac:spMkLst>
            <pc:docMk/>
            <pc:sldMk cId="3404641065" sldId="278"/>
            <ac:spMk id="2" creationId="{23B0E37C-6BAA-ABB4-F7BF-C3E11B0D9C5D}"/>
          </ac:spMkLst>
        </pc:spChg>
        <pc:spChg chg="del">
          <ac:chgData name="Michael Dorsey" userId="55fe7d32-ca7a-42b8-bfd4-8c73c44449d5" providerId="ADAL" clId="{AB809BAA-A81A-4561-BA85-91B73BF29DC7}" dt="2024-01-13T22:53:52.177" v="269" actId="478"/>
          <ac:spMkLst>
            <pc:docMk/>
            <pc:sldMk cId="3404641065" sldId="278"/>
            <ac:spMk id="3" creationId="{0C4AE896-4B11-607C-26DA-BC5A1616990F}"/>
          </ac:spMkLst>
        </pc:spChg>
        <pc:picChg chg="add mod">
          <ac:chgData name="Michael Dorsey" userId="55fe7d32-ca7a-42b8-bfd4-8c73c44449d5" providerId="ADAL" clId="{AB809BAA-A81A-4561-BA85-91B73BF29DC7}" dt="2024-01-13T22:54:04.075" v="273" actId="1076"/>
          <ac:picMkLst>
            <pc:docMk/>
            <pc:sldMk cId="3404641065" sldId="278"/>
            <ac:picMk id="4" creationId="{72CA1199-9A5A-9AC1-DE00-9D0CBA175405}"/>
          </ac:picMkLst>
        </pc:picChg>
      </pc:sldChg>
      <pc:sldChg chg="new del">
        <pc:chgData name="Michael Dorsey" userId="55fe7d32-ca7a-42b8-bfd4-8c73c44449d5" providerId="ADAL" clId="{AB809BAA-A81A-4561-BA85-91B73BF29DC7}" dt="2024-01-13T22:43:24.804" v="121" actId="47"/>
        <pc:sldMkLst>
          <pc:docMk/>
          <pc:sldMk cId="3804762160" sldId="278"/>
        </pc:sldMkLst>
      </pc:sldChg>
      <pc:sldChg chg="modSp new mod modNotesTx">
        <pc:chgData name="Michael Dorsey" userId="55fe7d32-ca7a-42b8-bfd4-8c73c44449d5" providerId="ADAL" clId="{AB809BAA-A81A-4561-BA85-91B73BF29DC7}" dt="2024-01-13T23:00:04.632" v="631" actId="20577"/>
        <pc:sldMkLst>
          <pc:docMk/>
          <pc:sldMk cId="2072018164" sldId="279"/>
        </pc:sldMkLst>
        <pc:spChg chg="mod">
          <ac:chgData name="Michael Dorsey" userId="55fe7d32-ca7a-42b8-bfd4-8c73c44449d5" providerId="ADAL" clId="{AB809BAA-A81A-4561-BA85-91B73BF29DC7}" dt="2024-01-13T22:54:51.332" v="367" actId="20577"/>
          <ac:spMkLst>
            <pc:docMk/>
            <pc:sldMk cId="2072018164" sldId="279"/>
            <ac:spMk id="2" creationId="{5073782C-73BB-2410-D4A6-1139292B154A}"/>
          </ac:spMkLst>
        </pc:spChg>
        <pc:spChg chg="mod">
          <ac:chgData name="Michael Dorsey" userId="55fe7d32-ca7a-42b8-bfd4-8c73c44449d5" providerId="ADAL" clId="{AB809BAA-A81A-4561-BA85-91B73BF29DC7}" dt="2024-01-13T22:57:09.010" v="603" actId="20577"/>
          <ac:spMkLst>
            <pc:docMk/>
            <pc:sldMk cId="2072018164" sldId="279"/>
            <ac:spMk id="3" creationId="{35A78F1C-D74D-0930-AF23-BE0D87A40835}"/>
          </ac:spMkLst>
        </pc:spChg>
      </pc:sldChg>
      <pc:sldChg chg="addSp modSp new mod">
        <pc:chgData name="Michael Dorsey" userId="55fe7d32-ca7a-42b8-bfd4-8c73c44449d5" providerId="ADAL" clId="{AB809BAA-A81A-4561-BA85-91B73BF29DC7}" dt="2024-01-13T23:25:17.869" v="937" actId="27636"/>
        <pc:sldMkLst>
          <pc:docMk/>
          <pc:sldMk cId="2171248450" sldId="280"/>
        </pc:sldMkLst>
        <pc:spChg chg="mod">
          <ac:chgData name="Michael Dorsey" userId="55fe7d32-ca7a-42b8-bfd4-8c73c44449d5" providerId="ADAL" clId="{AB809BAA-A81A-4561-BA85-91B73BF29DC7}" dt="2024-01-13T23:01:12.510" v="665" actId="20577"/>
          <ac:spMkLst>
            <pc:docMk/>
            <pc:sldMk cId="2171248450" sldId="280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25:17.869" v="937" actId="27636"/>
          <ac:spMkLst>
            <pc:docMk/>
            <pc:sldMk cId="2171248450" sldId="280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13:37.745" v="739" actId="1076"/>
          <ac:picMkLst>
            <pc:docMk/>
            <pc:sldMk cId="2171248450" sldId="280"/>
            <ac:picMk id="4" creationId="{DB4E88D1-7417-00E3-51D3-30C52AF45FA3}"/>
          </ac:picMkLst>
        </pc:picChg>
      </pc:sldChg>
      <pc:sldChg chg="modSp add del mod">
        <pc:chgData name="Michael Dorsey" userId="55fe7d32-ca7a-42b8-bfd4-8c73c44449d5" providerId="ADAL" clId="{AB809BAA-A81A-4561-BA85-91B73BF29DC7}" dt="2024-01-13T23:19:24.190" v="829" actId="113"/>
        <pc:sldMkLst>
          <pc:docMk/>
          <pc:sldMk cId="3356548484" sldId="281"/>
        </pc:sldMkLst>
        <pc:spChg chg="mod">
          <ac:chgData name="Michael Dorsey" userId="55fe7d32-ca7a-42b8-bfd4-8c73c44449d5" providerId="ADAL" clId="{AB809BAA-A81A-4561-BA85-91B73BF29DC7}" dt="2024-01-13T23:19:24.190" v="829" actId="113"/>
          <ac:spMkLst>
            <pc:docMk/>
            <pc:sldMk cId="3356548484" sldId="281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5:39:51.624" v="2389" actId="20577"/>
        <pc:sldMkLst>
          <pc:docMk/>
          <pc:sldMk cId="227022052" sldId="282"/>
        </pc:sldMkLst>
        <pc:spChg chg="mod">
          <ac:chgData name="Michael Dorsey" userId="55fe7d32-ca7a-42b8-bfd4-8c73c44449d5" providerId="ADAL" clId="{AB809BAA-A81A-4561-BA85-91B73BF29DC7}" dt="2024-01-14T15:39:51.624" v="2389" actId="20577"/>
          <ac:spMkLst>
            <pc:docMk/>
            <pc:sldMk cId="227022052" sldId="282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6:00:17.604" v="3067" actId="6549"/>
        <pc:sldMkLst>
          <pc:docMk/>
          <pc:sldMk cId="2809285036" sldId="283"/>
        </pc:sldMkLst>
        <pc:spChg chg="mod">
          <ac:chgData name="Michael Dorsey" userId="55fe7d32-ca7a-42b8-bfd4-8c73c44449d5" providerId="ADAL" clId="{AB809BAA-A81A-4561-BA85-91B73BF29DC7}" dt="2024-01-13T23:25:59.582" v="952" actId="20577"/>
          <ac:spMkLst>
            <pc:docMk/>
            <pc:sldMk cId="2809285036" sldId="283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4T16:00:17.604" v="3067" actId="6549"/>
          <ac:spMkLst>
            <pc:docMk/>
            <pc:sldMk cId="2809285036" sldId="283"/>
            <ac:spMk id="3" creationId="{DF60E06A-35F1-ED3E-85DE-AA30E512C3F0}"/>
          </ac:spMkLst>
        </pc:spChg>
      </pc:sldChg>
      <pc:sldChg chg="addSp delSp modSp add mod">
        <pc:chgData name="Michael Dorsey" userId="55fe7d32-ca7a-42b8-bfd4-8c73c44449d5" providerId="ADAL" clId="{AB809BAA-A81A-4561-BA85-91B73BF29DC7}" dt="2024-01-14T15:37:37.841" v="2370" actId="478"/>
        <pc:sldMkLst>
          <pc:docMk/>
          <pc:sldMk cId="3825424589" sldId="284"/>
        </pc:sldMkLst>
        <pc:spChg chg="mod">
          <ac:chgData name="Michael Dorsey" userId="55fe7d32-ca7a-42b8-bfd4-8c73c44449d5" providerId="ADAL" clId="{AB809BAA-A81A-4561-BA85-91B73BF29DC7}" dt="2024-01-13T23:33:17.239" v="1732" actId="20577"/>
          <ac:spMkLst>
            <pc:docMk/>
            <pc:sldMk cId="3825424589" sldId="284"/>
            <ac:spMk id="2" creationId="{0C0048C5-54B4-B64D-D163-87B3786BD9BD}"/>
          </ac:spMkLst>
        </pc:spChg>
        <pc:spChg chg="del mod">
          <ac:chgData name="Michael Dorsey" userId="55fe7d32-ca7a-42b8-bfd4-8c73c44449d5" providerId="ADAL" clId="{AB809BAA-A81A-4561-BA85-91B73BF29DC7}" dt="2024-01-14T15:37:37.841" v="2370" actId="478"/>
          <ac:spMkLst>
            <pc:docMk/>
            <pc:sldMk cId="3825424589" sldId="284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33:49.461" v="1739" actId="1076"/>
          <ac:picMkLst>
            <pc:docMk/>
            <pc:sldMk cId="3825424589" sldId="284"/>
            <ac:picMk id="4" creationId="{0DBBC518-737C-DB9B-CDDD-0C45459F916E}"/>
          </ac:picMkLst>
        </pc:picChg>
      </pc:sldChg>
      <pc:sldChg chg="delSp modSp add mod">
        <pc:chgData name="Michael Dorsey" userId="55fe7d32-ca7a-42b8-bfd4-8c73c44449d5" providerId="ADAL" clId="{AB809BAA-A81A-4561-BA85-91B73BF29DC7}" dt="2024-01-13T23:47:45.180" v="2368" actId="114"/>
        <pc:sldMkLst>
          <pc:docMk/>
          <pc:sldMk cId="1265613550" sldId="285"/>
        </pc:sldMkLst>
        <pc:spChg chg="mod">
          <ac:chgData name="Michael Dorsey" userId="55fe7d32-ca7a-42b8-bfd4-8c73c44449d5" providerId="ADAL" clId="{AB809BAA-A81A-4561-BA85-91B73BF29DC7}" dt="2024-01-13T23:34:31.383" v="1748" actId="20577"/>
          <ac:spMkLst>
            <pc:docMk/>
            <pc:sldMk cId="1265613550" sldId="285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47:45.180" v="2368" actId="114"/>
          <ac:spMkLst>
            <pc:docMk/>
            <pc:sldMk cId="1265613550" sldId="285"/>
            <ac:spMk id="3" creationId="{DF60E06A-35F1-ED3E-85DE-AA30E512C3F0}"/>
          </ac:spMkLst>
        </pc:spChg>
        <pc:picChg chg="del">
          <ac:chgData name="Michael Dorsey" userId="55fe7d32-ca7a-42b8-bfd4-8c73c44449d5" providerId="ADAL" clId="{AB809BAA-A81A-4561-BA85-91B73BF29DC7}" dt="2024-01-13T23:34:28.410" v="1741" actId="478"/>
          <ac:picMkLst>
            <pc:docMk/>
            <pc:sldMk cId="1265613550" sldId="285"/>
            <ac:picMk id="4" creationId="{0DBBC518-737C-DB9B-CDDD-0C45459F916E}"/>
          </ac:picMkLst>
        </pc:picChg>
      </pc:sldChg>
      <pc:sldChg chg="modSp new mod">
        <pc:chgData name="Michael Dorsey" userId="55fe7d32-ca7a-42b8-bfd4-8c73c44449d5" providerId="ADAL" clId="{AB809BAA-A81A-4561-BA85-91B73BF29DC7}" dt="2024-01-14T15:36:10.711" v="2369" actId="20577"/>
        <pc:sldMkLst>
          <pc:docMk/>
          <pc:sldMk cId="496370203" sldId="286"/>
        </pc:sldMkLst>
        <pc:spChg chg="mod">
          <ac:chgData name="Michael Dorsey" userId="55fe7d32-ca7a-42b8-bfd4-8c73c44449d5" providerId="ADAL" clId="{AB809BAA-A81A-4561-BA85-91B73BF29DC7}" dt="2024-01-13T23:39:33.491" v="1977" actId="20577"/>
          <ac:spMkLst>
            <pc:docMk/>
            <pc:sldMk cId="496370203" sldId="286"/>
            <ac:spMk id="2" creationId="{BE85A921-CA81-7D5E-EA76-5F3E4ED63C36}"/>
          </ac:spMkLst>
        </pc:spChg>
        <pc:spChg chg="mod">
          <ac:chgData name="Michael Dorsey" userId="55fe7d32-ca7a-42b8-bfd4-8c73c44449d5" providerId="ADAL" clId="{AB809BAA-A81A-4561-BA85-91B73BF29DC7}" dt="2024-01-14T15:36:10.711" v="2369" actId="20577"/>
          <ac:spMkLst>
            <pc:docMk/>
            <pc:sldMk cId="496370203" sldId="286"/>
            <ac:spMk id="3" creationId="{8A660037-649F-D795-767F-0A8221CCE9A2}"/>
          </ac:spMkLst>
        </pc:spChg>
      </pc:sldChg>
      <pc:sldChg chg="addSp modSp new mod">
        <pc:chgData name="Michael Dorsey" userId="55fe7d32-ca7a-42b8-bfd4-8c73c44449d5" providerId="ADAL" clId="{AB809BAA-A81A-4561-BA85-91B73BF29DC7}" dt="2024-01-14T15:52:14.003" v="2758" actId="20577"/>
        <pc:sldMkLst>
          <pc:docMk/>
          <pc:sldMk cId="3279266593" sldId="287"/>
        </pc:sldMkLst>
        <pc:spChg chg="mod">
          <ac:chgData name="Michael Dorsey" userId="55fe7d32-ca7a-42b8-bfd4-8c73c44449d5" providerId="ADAL" clId="{AB809BAA-A81A-4561-BA85-91B73BF29DC7}" dt="2024-01-14T15:47:55.226" v="2396" actId="20577"/>
          <ac:spMkLst>
            <pc:docMk/>
            <pc:sldMk cId="3279266593" sldId="287"/>
            <ac:spMk id="2" creationId="{086F2344-E2E8-E264-A4D6-D4F9EAEF9C30}"/>
          </ac:spMkLst>
        </pc:spChg>
        <pc:spChg chg="mod">
          <ac:chgData name="Michael Dorsey" userId="55fe7d32-ca7a-42b8-bfd4-8c73c44449d5" providerId="ADAL" clId="{AB809BAA-A81A-4561-BA85-91B73BF29DC7}" dt="2024-01-14T15:52:14.003" v="2758" actId="20577"/>
          <ac:spMkLst>
            <pc:docMk/>
            <pc:sldMk cId="3279266593" sldId="287"/>
            <ac:spMk id="3" creationId="{9BC7C8E3-0877-6A9B-6793-F5DA417BE44B}"/>
          </ac:spMkLst>
        </pc:spChg>
        <pc:picChg chg="add mod">
          <ac:chgData name="Michael Dorsey" userId="55fe7d32-ca7a-42b8-bfd4-8c73c44449d5" providerId="ADAL" clId="{AB809BAA-A81A-4561-BA85-91B73BF29DC7}" dt="2024-01-14T15:50:50.427" v="2642" actId="1076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2:57.087" v="2824" actId="1076"/>
        <pc:sldMkLst>
          <pc:docMk/>
          <pc:sldMk cId="702659606" sldId="288"/>
        </pc:sldMkLst>
        <pc:spChg chg="mod">
          <ac:chgData name="Michael Dorsey" userId="55fe7d32-ca7a-42b8-bfd4-8c73c44449d5" providerId="ADAL" clId="{AB809BAA-A81A-4561-BA85-91B73BF29DC7}" dt="2024-01-14T15:52:31.409" v="2765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AB809BAA-A81A-4561-BA85-91B73BF29DC7}" dt="2024-01-14T15:52:41.269" v="2820" actId="20577"/>
          <ac:spMkLst>
            <pc:docMk/>
            <pc:sldMk cId="702659606" sldId="288"/>
            <ac:spMk id="3" creationId="{2CEF4457-E5F6-B66F-6695-0821303DA6A5}"/>
          </ac:spMkLst>
        </pc:spChg>
        <pc:picChg chg="add mod">
          <ac:chgData name="Michael Dorsey" userId="55fe7d32-ca7a-42b8-bfd4-8c73c44449d5" providerId="ADAL" clId="{AB809BAA-A81A-4561-BA85-91B73BF29DC7}" dt="2024-01-14T15:52:57.087" v="2824" actId="1076"/>
          <ac:picMkLst>
            <pc:docMk/>
            <pc:sldMk cId="702659606" sldId="288"/>
            <ac:picMk id="4" creationId="{8167F03B-4B62-5360-53DD-34396E1E581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7:22.939" v="2879" actId="114"/>
        <pc:sldMkLst>
          <pc:docMk/>
          <pc:sldMk cId="2682087791" sldId="289"/>
        </pc:sldMkLst>
        <pc:spChg chg="mod">
          <ac:chgData name="Michael Dorsey" userId="55fe7d32-ca7a-42b8-bfd4-8c73c44449d5" providerId="ADAL" clId="{AB809BAA-A81A-4561-BA85-91B73BF29DC7}" dt="2024-01-14T15:55:31.053" v="2831" actId="20577"/>
          <ac:spMkLst>
            <pc:docMk/>
            <pc:sldMk cId="2682087791" sldId="289"/>
            <ac:spMk id="2" creationId="{7B02D687-E741-B699-6933-69EEBEC8B1AE}"/>
          </ac:spMkLst>
        </pc:spChg>
        <pc:spChg chg="mod">
          <ac:chgData name="Michael Dorsey" userId="55fe7d32-ca7a-42b8-bfd4-8c73c44449d5" providerId="ADAL" clId="{AB809BAA-A81A-4561-BA85-91B73BF29DC7}" dt="2024-01-14T15:57:22.939" v="2879" actId="114"/>
          <ac:spMkLst>
            <pc:docMk/>
            <pc:sldMk cId="2682087791" sldId="289"/>
            <ac:spMk id="3" creationId="{25B22349-CEB9-4FBE-36D6-4AD19FDE7AB8}"/>
          </ac:spMkLst>
        </pc:spChg>
        <pc:picChg chg="add mod">
          <ac:chgData name="Michael Dorsey" userId="55fe7d32-ca7a-42b8-bfd4-8c73c44449d5" providerId="ADAL" clId="{AB809BAA-A81A-4561-BA85-91B73BF29DC7}" dt="2024-01-14T15:57:18.840" v="2877" actId="1076"/>
          <ac:picMkLst>
            <pc:docMk/>
            <pc:sldMk cId="2682087791" sldId="289"/>
            <ac:picMk id="5" creationId="{8DA915F6-9BF6-EDA6-4B6A-EF53CF39D971}"/>
          </ac:picMkLst>
        </pc:picChg>
      </pc:sldChg>
      <pc:sldChg chg="modSp new mod">
        <pc:chgData name="Michael Dorsey" userId="55fe7d32-ca7a-42b8-bfd4-8c73c44449d5" providerId="ADAL" clId="{AB809BAA-A81A-4561-BA85-91B73BF29DC7}" dt="2024-01-14T15:56:46.295" v="2872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AB809BAA-A81A-4561-BA85-91B73BF29DC7}" dt="2024-01-14T15:56:07.827" v="2867" actId="20577"/>
          <ac:spMkLst>
            <pc:docMk/>
            <pc:sldMk cId="1850830688" sldId="290"/>
            <ac:spMk id="2" creationId="{79FA7D7F-AA49-8046-00F4-646668FD8D45}"/>
          </ac:spMkLst>
        </pc:spChg>
        <pc:spChg chg="mod">
          <ac:chgData name="Michael Dorsey" userId="55fe7d32-ca7a-42b8-bfd4-8c73c44449d5" providerId="ADAL" clId="{AB809BAA-A81A-4561-BA85-91B73BF29DC7}" dt="2024-01-14T15:56:46.295" v="2872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4T16:04:19.182" v="3108" actId="1076"/>
        <pc:sldMkLst>
          <pc:docMk/>
          <pc:sldMk cId="3218733496" sldId="291"/>
        </pc:sldMkLst>
        <pc:spChg chg="mod">
          <ac:chgData name="Michael Dorsey" userId="55fe7d32-ca7a-42b8-bfd4-8c73c44449d5" providerId="ADAL" clId="{AB809BAA-A81A-4561-BA85-91B73BF29DC7}" dt="2024-01-14T16:04:02.723" v="3102" actId="20577"/>
          <ac:spMkLst>
            <pc:docMk/>
            <pc:sldMk cId="3218733496" sldId="291"/>
            <ac:spMk id="2" creationId="{3A71EA01-7037-F721-1D26-E359D3A58B6B}"/>
          </ac:spMkLst>
        </pc:spChg>
        <pc:spChg chg="del">
          <ac:chgData name="Michael Dorsey" userId="55fe7d32-ca7a-42b8-bfd4-8c73c44449d5" providerId="ADAL" clId="{AB809BAA-A81A-4561-BA85-91B73BF29DC7}" dt="2024-01-14T16:04:05.712" v="3103" actId="478"/>
          <ac:spMkLst>
            <pc:docMk/>
            <pc:sldMk cId="3218733496" sldId="291"/>
            <ac:spMk id="3" creationId="{17FB02E8-017D-6D2D-8E72-1A67A2D7E0AB}"/>
          </ac:spMkLst>
        </pc:spChg>
        <pc:picChg chg="add mod">
          <ac:chgData name="Michael Dorsey" userId="55fe7d32-ca7a-42b8-bfd4-8c73c44449d5" providerId="ADAL" clId="{AB809BAA-A81A-4561-BA85-91B73BF29DC7}" dt="2024-01-14T16:04:19.182" v="3108" actId="1076"/>
          <ac:picMkLst>
            <pc:docMk/>
            <pc:sldMk cId="3218733496" sldId="291"/>
            <ac:picMk id="5" creationId="{69BEE297-D912-7290-C187-877846447779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06:30.420" v="3381" actId="113"/>
        <pc:sldMkLst>
          <pc:docMk/>
          <pc:sldMk cId="123340765" sldId="292"/>
        </pc:sldMkLst>
        <pc:spChg chg="mod">
          <ac:chgData name="Michael Dorsey" userId="55fe7d32-ca7a-42b8-bfd4-8c73c44449d5" providerId="ADAL" clId="{AB809BAA-A81A-4561-BA85-91B73BF29DC7}" dt="2024-01-14T16:04:35.301" v="3129" actId="20577"/>
          <ac:spMkLst>
            <pc:docMk/>
            <pc:sldMk cId="123340765" sldId="292"/>
            <ac:spMk id="2" creationId="{9AB87369-DFAA-975B-69ED-877866F9E70C}"/>
          </ac:spMkLst>
        </pc:spChg>
        <pc:spChg chg="del">
          <ac:chgData name="Michael Dorsey" userId="55fe7d32-ca7a-42b8-bfd4-8c73c44449d5" providerId="ADAL" clId="{AB809BAA-A81A-4561-BA85-91B73BF29DC7}" dt="2024-01-14T16:04:43.657" v="3130" actId="478"/>
          <ac:spMkLst>
            <pc:docMk/>
            <pc:sldMk cId="123340765" sldId="292"/>
            <ac:spMk id="3" creationId="{6003AAB2-D748-DDD9-D7D4-7CA1990C4A23}"/>
          </ac:spMkLst>
        </pc:spChg>
        <pc:picChg chg="add mod">
          <ac:chgData name="Michael Dorsey" userId="55fe7d32-ca7a-42b8-bfd4-8c73c44449d5" providerId="ADAL" clId="{AB809BAA-A81A-4561-BA85-91B73BF29DC7}" dt="2024-01-14T16:04:54.725" v="3134" actId="1076"/>
          <ac:picMkLst>
            <pc:docMk/>
            <pc:sldMk cId="123340765" sldId="292"/>
            <ac:picMk id="4" creationId="{40F36D8E-AF1B-CE37-1F8D-A45155C663F5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10:00.391" v="3434" actId="113"/>
        <pc:sldMkLst>
          <pc:docMk/>
          <pc:sldMk cId="4158165341" sldId="293"/>
        </pc:sldMkLst>
        <pc:spChg chg="mod">
          <ac:chgData name="Michael Dorsey" userId="55fe7d32-ca7a-42b8-bfd4-8c73c44449d5" providerId="ADAL" clId="{AB809BAA-A81A-4561-BA85-91B73BF29DC7}" dt="2024-01-14T16:06:48.006" v="3399" actId="20577"/>
          <ac:spMkLst>
            <pc:docMk/>
            <pc:sldMk cId="4158165341" sldId="293"/>
            <ac:spMk id="2" creationId="{6D480A66-0C36-BA84-5B16-8D0B62C46DD5}"/>
          </ac:spMkLst>
        </pc:spChg>
        <pc:spChg chg="del">
          <ac:chgData name="Michael Dorsey" userId="55fe7d32-ca7a-42b8-bfd4-8c73c44449d5" providerId="ADAL" clId="{AB809BAA-A81A-4561-BA85-91B73BF29DC7}" dt="2024-01-14T16:06:54.029" v="3400" actId="478"/>
          <ac:spMkLst>
            <pc:docMk/>
            <pc:sldMk cId="4158165341" sldId="293"/>
            <ac:spMk id="3" creationId="{FC5734B5-FEEB-F5FB-02F1-2CA01114F612}"/>
          </ac:spMkLst>
        </pc:spChg>
        <pc:picChg chg="add mod">
          <ac:chgData name="Michael Dorsey" userId="55fe7d32-ca7a-42b8-bfd4-8c73c44449d5" providerId="ADAL" clId="{AB809BAA-A81A-4561-BA85-91B73BF29DC7}" dt="2024-01-14T16:07:04.107" v="3404" actId="1076"/>
          <ac:picMkLst>
            <pc:docMk/>
            <pc:sldMk cId="4158165341" sldId="293"/>
            <ac:picMk id="4" creationId="{0858C106-29CF-4C39-092B-5D1900733F6C}"/>
          </ac:picMkLst>
        </pc:picChg>
        <pc:picChg chg="add mod">
          <ac:chgData name="Michael Dorsey" userId="55fe7d32-ca7a-42b8-bfd4-8c73c44449d5" providerId="ADAL" clId="{AB809BAA-A81A-4561-BA85-91B73BF29DC7}" dt="2024-01-14T16:07:02.066" v="3403" actId="1076"/>
          <ac:picMkLst>
            <pc:docMk/>
            <pc:sldMk cId="4158165341" sldId="293"/>
            <ac:picMk id="5" creationId="{FADFBDF7-1AD3-4200-0C27-C27ACA2D776D}"/>
          </ac:picMkLst>
        </pc:picChg>
      </pc:sldChg>
      <pc:sldMasterChg chg="delSldLayout">
        <pc:chgData name="Michael Dorsey" userId="55fe7d32-ca7a-42b8-bfd4-8c73c44449d5" providerId="ADAL" clId="{AB809BAA-A81A-4561-BA85-91B73BF29DC7}" dt="2024-01-13T22:52:32.493" v="221" actId="47"/>
        <pc:sldMasterMkLst>
          <pc:docMk/>
          <pc:sldMasterMk cId="2330402447" sldId="2147483660"/>
        </pc:sldMasterMkLst>
        <pc:sldLayoutChg chg="del">
          <pc:chgData name="Michael Dorsey" userId="55fe7d32-ca7a-42b8-bfd4-8c73c44449d5" providerId="ADAL" clId="{AB809BAA-A81A-4561-BA85-91B73BF29DC7}" dt="2024-01-13T22:52:32.493" v="221" actId="47"/>
          <pc:sldLayoutMkLst>
            <pc:docMk/>
            <pc:sldMasterMk cId="2330402447" sldId="2147483660"/>
            <pc:sldLayoutMk cId="285117286" sldId="2147483672"/>
          </pc:sldLayoutMkLst>
        </pc:sldLayoutChg>
      </pc:sldMasterChg>
    </pc:docChg>
  </pc:docChgLst>
  <pc:docChgLst>
    <pc:chgData name="Michael Dorsey" userId="55fe7d32-ca7a-42b8-bfd4-8c73c44449d5" providerId="ADAL" clId="{1606D19F-356A-47E6-94B2-14B7966D4C1C}"/>
    <pc:docChg chg="custSel addSld delSld modSld sldOrd">
      <pc:chgData name="Michael Dorsey" userId="55fe7d32-ca7a-42b8-bfd4-8c73c44449d5" providerId="ADAL" clId="{1606D19F-356A-47E6-94B2-14B7966D4C1C}" dt="2024-01-10T19:26:52.145" v="2365" actId="5793"/>
      <pc:docMkLst>
        <pc:docMk/>
      </pc:docMkLst>
      <pc:sldChg chg="modSp mod">
        <pc:chgData name="Michael Dorsey" userId="55fe7d32-ca7a-42b8-bfd4-8c73c44449d5" providerId="ADAL" clId="{1606D19F-356A-47E6-94B2-14B7966D4C1C}" dt="2024-01-09T22:05:29.616" v="961"/>
        <pc:sldMkLst>
          <pc:docMk/>
          <pc:sldMk cId="1371528175" sldId="256"/>
        </pc:sldMkLst>
        <pc:spChg chg="mod">
          <ac:chgData name="Michael Dorsey" userId="55fe7d32-ca7a-42b8-bfd4-8c73c44449d5" providerId="ADAL" clId="{1606D19F-356A-47E6-94B2-14B7966D4C1C}" dt="2024-01-09T22:05:11.261" v="924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1606D19F-356A-47E6-94B2-14B7966D4C1C}" dt="2024-01-09T22:05:29.616" v="961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 ord">
        <pc:chgData name="Michael Dorsey" userId="55fe7d32-ca7a-42b8-bfd4-8c73c44449d5" providerId="ADAL" clId="{1606D19F-356A-47E6-94B2-14B7966D4C1C}" dt="2024-01-09T22:07:41.151" v="1379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1606D19F-356A-47E6-94B2-14B7966D4C1C}" dt="2024-01-09T22:05:53.832" v="971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09T22:07:41.151" v="1379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606D19F-356A-47E6-94B2-14B7966D4C1C}" dt="2024-01-08T23:10:10.940" v="281" actId="47"/>
        <pc:sldMkLst>
          <pc:docMk/>
          <pc:sldMk cId="965137723" sldId="258"/>
        </pc:sldMkLst>
      </pc:sldChg>
      <pc:sldChg chg="del">
        <pc:chgData name="Michael Dorsey" userId="55fe7d32-ca7a-42b8-bfd4-8c73c44449d5" providerId="ADAL" clId="{1606D19F-356A-47E6-94B2-14B7966D4C1C}" dt="2024-01-08T23:10:11.771" v="282" actId="47"/>
        <pc:sldMkLst>
          <pc:docMk/>
          <pc:sldMk cId="2776784982" sldId="259"/>
        </pc:sldMkLst>
      </pc:sldChg>
      <pc:sldChg chg="del">
        <pc:chgData name="Michael Dorsey" userId="55fe7d32-ca7a-42b8-bfd4-8c73c44449d5" providerId="ADAL" clId="{1606D19F-356A-47E6-94B2-14B7966D4C1C}" dt="2024-01-08T23:10:12.227" v="283" actId="47"/>
        <pc:sldMkLst>
          <pc:docMk/>
          <pc:sldMk cId="316934261" sldId="260"/>
        </pc:sldMkLst>
      </pc:sldChg>
      <pc:sldChg chg="del">
        <pc:chgData name="Michael Dorsey" userId="55fe7d32-ca7a-42b8-bfd4-8c73c44449d5" providerId="ADAL" clId="{1606D19F-356A-47E6-94B2-14B7966D4C1C}" dt="2024-01-08T23:10:12.638" v="284" actId="47"/>
        <pc:sldMkLst>
          <pc:docMk/>
          <pc:sldMk cId="1609497783" sldId="261"/>
        </pc:sldMkLst>
      </pc:sldChg>
      <pc:sldChg chg="del">
        <pc:chgData name="Michael Dorsey" userId="55fe7d32-ca7a-42b8-bfd4-8c73c44449d5" providerId="ADAL" clId="{1606D19F-356A-47E6-94B2-14B7966D4C1C}" dt="2024-01-08T23:10:13.079" v="285" actId="47"/>
        <pc:sldMkLst>
          <pc:docMk/>
          <pc:sldMk cId="1347610375" sldId="262"/>
        </pc:sldMkLst>
      </pc:sldChg>
      <pc:sldChg chg="del">
        <pc:chgData name="Michael Dorsey" userId="55fe7d32-ca7a-42b8-bfd4-8c73c44449d5" providerId="ADAL" clId="{1606D19F-356A-47E6-94B2-14B7966D4C1C}" dt="2024-01-08T23:10:13.809" v="286" actId="47"/>
        <pc:sldMkLst>
          <pc:docMk/>
          <pc:sldMk cId="4258382763" sldId="263"/>
        </pc:sldMkLst>
      </pc:sldChg>
      <pc:sldChg chg="modSp mod">
        <pc:chgData name="Michael Dorsey" userId="55fe7d32-ca7a-42b8-bfd4-8c73c44449d5" providerId="ADAL" clId="{1606D19F-356A-47E6-94B2-14B7966D4C1C}" dt="2024-01-10T17:15:47.918" v="2268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606D19F-356A-47E6-94B2-14B7966D4C1C}" dt="2024-01-10T17:15:47.918" v="2268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9:26:52.145" v="2365" actId="5793"/>
        <pc:sldMkLst>
          <pc:docMk/>
          <pc:sldMk cId="1803096863" sldId="265"/>
        </pc:sldMkLst>
        <pc:spChg chg="mod">
          <ac:chgData name="Michael Dorsey" userId="55fe7d32-ca7a-42b8-bfd4-8c73c44449d5" providerId="ADAL" clId="{1606D19F-356A-47E6-94B2-14B7966D4C1C}" dt="2024-01-08T23:06:57.490" v="67" actId="6549"/>
          <ac:spMkLst>
            <pc:docMk/>
            <pc:sldMk cId="1803096863" sldId="265"/>
            <ac:spMk id="2" creationId="{612F5BA2-3756-2BCF-59F5-7B7FFE0B56E8}"/>
          </ac:spMkLst>
        </pc:spChg>
      </pc:sldChg>
      <pc:sldChg chg="modSp mod">
        <pc:chgData name="Michael Dorsey" userId="55fe7d32-ca7a-42b8-bfd4-8c73c44449d5" providerId="ADAL" clId="{1606D19F-356A-47E6-94B2-14B7966D4C1C}" dt="2024-01-10T16:55:49.615" v="20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1606D19F-356A-47E6-94B2-14B7966D4C1C}" dt="2024-01-10T16:55:49.615" v="20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1606D19F-356A-47E6-94B2-14B7966D4C1C}" dt="2024-01-10T16:56:05.341" v="2025" actId="27636"/>
        <pc:sldMkLst>
          <pc:docMk/>
          <pc:sldMk cId="1484281828" sldId="267"/>
        </pc:sldMkLst>
        <pc:spChg chg="mod">
          <ac:chgData name="Michael Dorsey" userId="55fe7d32-ca7a-42b8-bfd4-8c73c44449d5" providerId="ADAL" clId="{1606D19F-356A-47E6-94B2-14B7966D4C1C}" dt="2024-01-10T16:56:05.341" v="2025" actId="27636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1606D19F-356A-47E6-94B2-14B7966D4C1C}" dt="2024-01-08T23:09:14.323" v="280" actId="20577"/>
        <pc:sldMkLst>
          <pc:docMk/>
          <pc:sldMk cId="505512580" sldId="269"/>
        </pc:sldMkLst>
        <pc:spChg chg="mod">
          <ac:chgData name="Michael Dorsey" userId="55fe7d32-ca7a-42b8-bfd4-8c73c44449d5" providerId="ADAL" clId="{1606D19F-356A-47E6-94B2-14B7966D4C1C}" dt="2024-01-08T23:09:14.323" v="280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6:56:46.140" v="2063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1606D19F-356A-47E6-94B2-14B7966D4C1C}" dt="2024-01-10T16:56:41.373" v="2062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del">
        <pc:chgData name="Michael Dorsey" userId="55fe7d32-ca7a-42b8-bfd4-8c73c44449d5" providerId="ADAL" clId="{1606D19F-356A-47E6-94B2-14B7966D4C1C}" dt="2024-01-08T23:08:37.597" v="272" actId="47"/>
        <pc:sldMkLst>
          <pc:docMk/>
          <pc:sldMk cId="3897598743" sldId="271"/>
        </pc:sldMkLst>
      </pc:sldChg>
      <pc:sldChg chg="modSp add mod">
        <pc:chgData name="Michael Dorsey" userId="55fe7d32-ca7a-42b8-bfd4-8c73c44449d5" providerId="ADAL" clId="{1606D19F-356A-47E6-94B2-14B7966D4C1C}" dt="2024-01-09T21:44:52.866" v="862"/>
        <pc:sldMkLst>
          <pc:docMk/>
          <pc:sldMk cId="4137470548" sldId="273"/>
        </pc:sldMkLst>
        <pc:spChg chg="mod">
          <ac:chgData name="Michael Dorsey" userId="55fe7d32-ca7a-42b8-bfd4-8c73c44449d5" providerId="ADAL" clId="{1606D19F-356A-47E6-94B2-14B7966D4C1C}" dt="2024-01-09T21:44:38.428" v="859" actId="20577"/>
          <ac:spMkLst>
            <pc:docMk/>
            <pc:sldMk cId="4137470548" sldId="273"/>
            <ac:spMk id="2" creationId="{9E42C025-6969-1742-F676-755E196C8435}"/>
          </ac:spMkLst>
        </pc:spChg>
        <pc:spChg chg="mod">
          <ac:chgData name="Michael Dorsey" userId="55fe7d32-ca7a-42b8-bfd4-8c73c44449d5" providerId="ADAL" clId="{1606D19F-356A-47E6-94B2-14B7966D4C1C}" dt="2024-01-09T21:44:52.866" v="862"/>
          <ac:spMkLst>
            <pc:docMk/>
            <pc:sldMk cId="4137470548" sldId="273"/>
            <ac:spMk id="3" creationId="{5BEF766E-E389-3D61-CD4E-5C10DAB5FDB3}"/>
          </ac:spMkLst>
        </pc:spChg>
      </pc:sldChg>
      <pc:sldChg chg="add">
        <pc:chgData name="Michael Dorsey" userId="55fe7d32-ca7a-42b8-bfd4-8c73c44449d5" providerId="ADAL" clId="{1606D19F-356A-47E6-94B2-14B7966D4C1C}" dt="2024-01-09T22:05:05.311" v="906" actId="2890"/>
        <pc:sldMkLst>
          <pc:docMk/>
          <pc:sldMk cId="819174895" sldId="274"/>
        </pc:sldMkLst>
      </pc:sldChg>
      <pc:sldChg chg="add">
        <pc:chgData name="Michael Dorsey" userId="55fe7d32-ca7a-42b8-bfd4-8c73c44449d5" providerId="ADAL" clId="{1606D19F-356A-47E6-94B2-14B7966D4C1C}" dt="2024-01-09T22:05:44.253" v="962" actId="2890"/>
        <pc:sldMkLst>
          <pc:docMk/>
          <pc:sldMk cId="3783743299" sldId="275"/>
        </pc:sldMkLst>
      </pc:sldChg>
      <pc:sldChg chg="modSp add mod">
        <pc:chgData name="Michael Dorsey" userId="55fe7d32-ca7a-42b8-bfd4-8c73c44449d5" providerId="ADAL" clId="{1606D19F-356A-47E6-94B2-14B7966D4C1C}" dt="2024-01-10T17:03:35.235" v="2064" actId="113"/>
        <pc:sldMkLst>
          <pc:docMk/>
          <pc:sldMk cId="2108351888" sldId="276"/>
        </pc:sldMkLst>
        <pc:spChg chg="mod">
          <ac:chgData name="Michael Dorsey" userId="55fe7d32-ca7a-42b8-bfd4-8c73c44449d5" providerId="ADAL" clId="{1606D19F-356A-47E6-94B2-14B7966D4C1C}" dt="2024-01-09T22:25:28.751" v="1480" actId="20577"/>
          <ac:spMkLst>
            <pc:docMk/>
            <pc:sldMk cId="2108351888" sldId="276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03:35.235" v="2064" actId="113"/>
          <ac:spMkLst>
            <pc:docMk/>
            <pc:sldMk cId="2108351888" sldId="276"/>
            <ac:spMk id="3" creationId="{4EFB0C34-B6DA-4CB0-79B3-A7261CB76821}"/>
          </ac:spMkLst>
        </pc:spChg>
      </pc:sldChg>
      <pc:sldChg chg="modSp add mod">
        <pc:chgData name="Michael Dorsey" userId="55fe7d32-ca7a-42b8-bfd4-8c73c44449d5" providerId="ADAL" clId="{1606D19F-356A-47E6-94B2-14B7966D4C1C}" dt="2024-01-10T17:16:36.516" v="2301" actId="113"/>
        <pc:sldMkLst>
          <pc:docMk/>
          <pc:sldMk cId="2753327698" sldId="277"/>
        </pc:sldMkLst>
        <pc:spChg chg="mod">
          <ac:chgData name="Michael Dorsey" userId="55fe7d32-ca7a-42b8-bfd4-8c73c44449d5" providerId="ADAL" clId="{1606D19F-356A-47E6-94B2-14B7966D4C1C}" dt="2024-01-09T23:47:53.263" v="1760" actId="6549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16:36.516" v="2301" actId="113"/>
          <ac:spMkLst>
            <pc:docMk/>
            <pc:sldMk cId="2753327698" sldId="277"/>
            <ac:spMk id="3" creationId="{4EFB0C34-B6DA-4CB0-79B3-A7261CB76821}"/>
          </ac:spMkLst>
        </pc:spChg>
      </pc:sldChg>
    </pc:docChg>
  </pc:docChgLst>
  <pc:docChgLst>
    <pc:chgData name="Michael Dorsey" userId="55fe7d32-ca7a-42b8-bfd4-8c73c44449d5" providerId="ADAL" clId="{700EA6BB-5626-496E-839C-00C26AAC9AF8}"/>
    <pc:docChg chg="undo custSel addSld delSld modSld sldOrd">
      <pc:chgData name="Michael Dorsey" userId="55fe7d32-ca7a-42b8-bfd4-8c73c44449d5" providerId="ADAL" clId="{700EA6BB-5626-496E-839C-00C26AAC9AF8}" dt="2024-02-12T20:06:06.851" v="4496" actId="20577"/>
      <pc:docMkLst>
        <pc:docMk/>
      </pc:docMkLst>
      <pc:sldChg chg="modSp mod">
        <pc:chgData name="Michael Dorsey" userId="55fe7d32-ca7a-42b8-bfd4-8c73c44449d5" providerId="ADAL" clId="{700EA6BB-5626-496E-839C-00C26AAC9AF8}" dt="2024-02-09T16:12:25.252" v="3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700EA6BB-5626-496E-839C-00C26AAC9AF8}" dt="2024-02-09T16:12:25.252" v="3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addSp delSp mod">
        <pc:chgData name="Michael Dorsey" userId="55fe7d32-ca7a-42b8-bfd4-8c73c44449d5" providerId="ADAL" clId="{700EA6BB-5626-496E-839C-00C26AAC9AF8}" dt="2024-02-09T16:16:49.499" v="33" actId="22"/>
        <pc:sldMkLst>
          <pc:docMk/>
          <pc:sldMk cId="3783743299" sldId="275"/>
        </pc:sldMkLst>
        <pc:spChg chg="add del">
          <ac:chgData name="Michael Dorsey" userId="55fe7d32-ca7a-42b8-bfd4-8c73c44449d5" providerId="ADAL" clId="{700EA6BB-5626-496E-839C-00C26AAC9AF8}" dt="2024-02-09T16:16:49.499" v="33" actId="22"/>
          <ac:spMkLst>
            <pc:docMk/>
            <pc:sldMk cId="3783743299" sldId="275"/>
            <ac:spMk id="5" creationId="{2D859AC9-E57F-ACEB-177F-B7A380FF1402}"/>
          </ac:spMkLst>
        </pc:spChg>
      </pc:sldChg>
      <pc:sldChg chg="modSp mod">
        <pc:chgData name="Michael Dorsey" userId="55fe7d32-ca7a-42b8-bfd4-8c73c44449d5" providerId="ADAL" clId="{700EA6BB-5626-496E-839C-00C26AAC9AF8}" dt="2024-02-09T17:43:48.824" v="2878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700EA6BB-5626-496E-839C-00C26AAC9AF8}" dt="2024-02-09T17:43:48.824" v="2878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700EA6BB-5626-496E-839C-00C26AAC9AF8}" dt="2024-02-09T16:12:07.880" v="11" actId="47"/>
        <pc:sldMkLst>
          <pc:docMk/>
          <pc:sldMk cId="1284490096" sldId="292"/>
        </pc:sldMkLst>
      </pc:sldChg>
      <pc:sldChg chg="del">
        <pc:chgData name="Michael Dorsey" userId="55fe7d32-ca7a-42b8-bfd4-8c73c44449d5" providerId="ADAL" clId="{700EA6BB-5626-496E-839C-00C26AAC9AF8}" dt="2024-02-09T16:11:32.210" v="0" actId="47"/>
        <pc:sldMkLst>
          <pc:docMk/>
          <pc:sldMk cId="1926716871" sldId="309"/>
        </pc:sldMkLst>
      </pc:sldChg>
      <pc:sldChg chg="modSp mod">
        <pc:chgData name="Michael Dorsey" userId="55fe7d32-ca7a-42b8-bfd4-8c73c44449d5" providerId="ADAL" clId="{700EA6BB-5626-496E-839C-00C26AAC9AF8}" dt="2024-02-09T16:11:49.900" v="10" actId="20577"/>
        <pc:sldMkLst>
          <pc:docMk/>
          <pc:sldMk cId="1526986531" sldId="311"/>
        </pc:sldMkLst>
        <pc:spChg chg="mod">
          <ac:chgData name="Michael Dorsey" userId="55fe7d32-ca7a-42b8-bfd4-8c73c44449d5" providerId="ADAL" clId="{700EA6BB-5626-496E-839C-00C26AAC9AF8}" dt="2024-02-09T16:11:49.900" v="10" actId="20577"/>
          <ac:spMkLst>
            <pc:docMk/>
            <pc:sldMk cId="1526986531" sldId="311"/>
            <ac:spMk id="2" creationId="{ACBB2D62-21D9-9645-98A2-D8DF1423DD50}"/>
          </ac:spMkLst>
        </pc:spChg>
      </pc:sldChg>
      <pc:sldChg chg="modSp new mod ord">
        <pc:chgData name="Michael Dorsey" userId="55fe7d32-ca7a-42b8-bfd4-8c73c44449d5" providerId="ADAL" clId="{700EA6BB-5626-496E-839C-00C26AAC9AF8}" dt="2024-02-12T20:06:06.851" v="4496" actId="20577"/>
        <pc:sldMkLst>
          <pc:docMk/>
          <pc:sldMk cId="311717700" sldId="312"/>
        </pc:sldMkLst>
        <pc:spChg chg="mod">
          <ac:chgData name="Michael Dorsey" userId="55fe7d32-ca7a-42b8-bfd4-8c73c44449d5" providerId="ADAL" clId="{700EA6BB-5626-496E-839C-00C26AAC9AF8}" dt="2024-02-09T17:41:44.843" v="2747" actId="20577"/>
          <ac:spMkLst>
            <pc:docMk/>
            <pc:sldMk cId="311717700" sldId="312"/>
            <ac:spMk id="2" creationId="{DBEFA0D7-FBF4-5D0E-000A-7B482B9E2A6B}"/>
          </ac:spMkLst>
        </pc:spChg>
        <pc:spChg chg="mod">
          <ac:chgData name="Michael Dorsey" userId="55fe7d32-ca7a-42b8-bfd4-8c73c44449d5" providerId="ADAL" clId="{700EA6BB-5626-496E-839C-00C26AAC9AF8}" dt="2024-02-12T20:06:06.851" v="4496" actId="20577"/>
          <ac:spMkLst>
            <pc:docMk/>
            <pc:sldMk cId="311717700" sldId="312"/>
            <ac:spMk id="3" creationId="{124AD34E-CCD4-003C-B67D-3BE732DE5413}"/>
          </ac:spMkLst>
        </pc:spChg>
      </pc:sldChg>
      <pc:sldChg chg="del">
        <pc:chgData name="Michael Dorsey" userId="55fe7d32-ca7a-42b8-bfd4-8c73c44449d5" providerId="ADAL" clId="{700EA6BB-5626-496E-839C-00C26AAC9AF8}" dt="2024-02-09T16:11:33.397" v="1" actId="47"/>
        <pc:sldMkLst>
          <pc:docMk/>
          <pc:sldMk cId="4026561976" sldId="312"/>
        </pc:sldMkLst>
      </pc:sldChg>
      <pc:sldChg chg="del">
        <pc:chgData name="Michael Dorsey" userId="55fe7d32-ca7a-42b8-bfd4-8c73c44449d5" providerId="ADAL" clId="{700EA6BB-5626-496E-839C-00C26AAC9AF8}" dt="2024-02-09T16:11:42.495" v="6" actId="47"/>
        <pc:sldMkLst>
          <pc:docMk/>
          <pc:sldMk cId="109199830" sldId="313"/>
        </pc:sldMkLst>
      </pc:sldChg>
      <pc:sldChg chg="modSp add mod ord">
        <pc:chgData name="Michael Dorsey" userId="55fe7d32-ca7a-42b8-bfd4-8c73c44449d5" providerId="ADAL" clId="{700EA6BB-5626-496E-839C-00C26AAC9AF8}" dt="2024-02-09T18:12:08.454" v="3499" actId="27636"/>
        <pc:sldMkLst>
          <pc:docMk/>
          <pc:sldMk cId="1000351309" sldId="313"/>
        </pc:sldMkLst>
        <pc:spChg chg="mod">
          <ac:chgData name="Michael Dorsey" userId="55fe7d32-ca7a-42b8-bfd4-8c73c44449d5" providerId="ADAL" clId="{700EA6BB-5626-496E-839C-00C26AAC9AF8}" dt="2024-02-09T18:12:08.454" v="3499" actId="27636"/>
          <ac:spMkLst>
            <pc:docMk/>
            <pc:sldMk cId="1000351309" sldId="313"/>
            <ac:spMk id="3" creationId="{124AD34E-CCD4-003C-B67D-3BE732DE5413}"/>
          </ac:spMkLst>
        </pc:spChg>
      </pc:sldChg>
      <pc:sldChg chg="del">
        <pc:chgData name="Michael Dorsey" userId="55fe7d32-ca7a-42b8-bfd4-8c73c44449d5" providerId="ADAL" clId="{700EA6BB-5626-496E-839C-00C26AAC9AF8}" dt="2024-02-09T16:11:36.001" v="3" actId="47"/>
        <pc:sldMkLst>
          <pc:docMk/>
          <pc:sldMk cId="300977419" sldId="314"/>
        </pc:sldMkLst>
      </pc:sldChg>
      <pc:sldChg chg="modSp new mod">
        <pc:chgData name="Michael Dorsey" userId="55fe7d32-ca7a-42b8-bfd4-8c73c44449d5" providerId="ADAL" clId="{700EA6BB-5626-496E-839C-00C26AAC9AF8}" dt="2024-02-09T17:26:41.618" v="2213" actId="403"/>
        <pc:sldMkLst>
          <pc:docMk/>
          <pc:sldMk cId="461118335" sldId="314"/>
        </pc:sldMkLst>
        <pc:spChg chg="mod">
          <ac:chgData name="Michael Dorsey" userId="55fe7d32-ca7a-42b8-bfd4-8c73c44449d5" providerId="ADAL" clId="{700EA6BB-5626-496E-839C-00C26AAC9AF8}" dt="2024-02-09T17:25:19.160" v="2150" actId="20577"/>
          <ac:spMkLst>
            <pc:docMk/>
            <pc:sldMk cId="461118335" sldId="314"/>
            <ac:spMk id="2" creationId="{CB237FB5-5E53-55DF-3E6E-8674A6F9887D}"/>
          </ac:spMkLst>
        </pc:spChg>
        <pc:spChg chg="mod">
          <ac:chgData name="Michael Dorsey" userId="55fe7d32-ca7a-42b8-bfd4-8c73c44449d5" providerId="ADAL" clId="{700EA6BB-5626-496E-839C-00C26AAC9AF8}" dt="2024-02-09T17:26:41.618" v="2213" actId="403"/>
          <ac:spMkLst>
            <pc:docMk/>
            <pc:sldMk cId="461118335" sldId="314"/>
            <ac:spMk id="3" creationId="{D9AF94DE-44A0-8177-FCC5-1E8E7A67F3EE}"/>
          </ac:spMkLst>
        </pc:spChg>
      </pc:sldChg>
      <pc:sldChg chg="del">
        <pc:chgData name="Michael Dorsey" userId="55fe7d32-ca7a-42b8-bfd4-8c73c44449d5" providerId="ADAL" clId="{700EA6BB-5626-496E-839C-00C26AAC9AF8}" dt="2024-02-09T16:11:37.505" v="4" actId="47"/>
        <pc:sldMkLst>
          <pc:docMk/>
          <pc:sldMk cId="18689285" sldId="315"/>
        </pc:sldMkLst>
      </pc:sldChg>
      <pc:sldChg chg="addSp modSp new mod ord">
        <pc:chgData name="Michael Dorsey" userId="55fe7d32-ca7a-42b8-bfd4-8c73c44449d5" providerId="ADAL" clId="{700EA6BB-5626-496E-839C-00C26AAC9AF8}" dt="2024-02-09T17:55:24.198" v="3375" actId="20577"/>
        <pc:sldMkLst>
          <pc:docMk/>
          <pc:sldMk cId="3953324144" sldId="315"/>
        </pc:sldMkLst>
        <pc:spChg chg="mod">
          <ac:chgData name="Michael Dorsey" userId="55fe7d32-ca7a-42b8-bfd4-8c73c44449d5" providerId="ADAL" clId="{700EA6BB-5626-496E-839C-00C26AAC9AF8}" dt="2024-02-09T17:16:12.008" v="1607"/>
          <ac:spMkLst>
            <pc:docMk/>
            <pc:sldMk cId="3953324144" sldId="315"/>
            <ac:spMk id="2" creationId="{27C2E01A-862B-8FD6-B5C1-A8FDD0B1140D}"/>
          </ac:spMkLst>
        </pc:spChg>
        <pc:spChg chg="mod">
          <ac:chgData name="Michael Dorsey" userId="55fe7d32-ca7a-42b8-bfd4-8c73c44449d5" providerId="ADAL" clId="{700EA6BB-5626-496E-839C-00C26AAC9AF8}" dt="2024-02-09T17:55:24.198" v="3375" actId="20577"/>
          <ac:spMkLst>
            <pc:docMk/>
            <pc:sldMk cId="3953324144" sldId="315"/>
            <ac:spMk id="3" creationId="{5D870ABC-7962-12B3-DAC9-0FD58C9CF770}"/>
          </ac:spMkLst>
        </pc:spChg>
        <pc:picChg chg="add mod">
          <ac:chgData name="Michael Dorsey" userId="55fe7d32-ca7a-42b8-bfd4-8c73c44449d5" providerId="ADAL" clId="{700EA6BB-5626-496E-839C-00C26AAC9AF8}" dt="2024-02-09T17:21:21.116" v="2056" actId="1076"/>
          <ac:picMkLst>
            <pc:docMk/>
            <pc:sldMk cId="3953324144" sldId="315"/>
            <ac:picMk id="5" creationId="{C6259D53-1F28-5490-0898-6382E6C80939}"/>
          </ac:picMkLst>
        </pc:picChg>
        <pc:picChg chg="add mod">
          <ac:chgData name="Michael Dorsey" userId="55fe7d32-ca7a-42b8-bfd4-8c73c44449d5" providerId="ADAL" clId="{700EA6BB-5626-496E-839C-00C26AAC9AF8}" dt="2024-02-09T17:21:25.639" v="2058" actId="14100"/>
          <ac:picMkLst>
            <pc:docMk/>
            <pc:sldMk cId="3953324144" sldId="315"/>
            <ac:picMk id="7" creationId="{7A167517-3094-F856-B3F4-5001D94BF464}"/>
          </ac:picMkLst>
        </pc:picChg>
      </pc:sldChg>
      <pc:sldChg chg="modSp add mod ord">
        <pc:chgData name="Michael Dorsey" userId="55fe7d32-ca7a-42b8-bfd4-8c73c44449d5" providerId="ADAL" clId="{700EA6BB-5626-496E-839C-00C26AAC9AF8}" dt="2024-02-09T18:24:34.854" v="3544" actId="20577"/>
        <pc:sldMkLst>
          <pc:docMk/>
          <pc:sldMk cId="2093019017" sldId="316"/>
        </pc:sldMkLst>
        <pc:spChg chg="mod">
          <ac:chgData name="Michael Dorsey" userId="55fe7d32-ca7a-42b8-bfd4-8c73c44449d5" providerId="ADAL" clId="{700EA6BB-5626-496E-839C-00C26AAC9AF8}" dt="2024-02-09T17:39:09.052" v="2745" actId="20577"/>
          <ac:spMkLst>
            <pc:docMk/>
            <pc:sldMk cId="2093019017" sldId="316"/>
            <ac:spMk id="2" creationId="{CB237FB5-5E53-55DF-3E6E-8674A6F9887D}"/>
          </ac:spMkLst>
        </pc:spChg>
        <pc:spChg chg="mod">
          <ac:chgData name="Michael Dorsey" userId="55fe7d32-ca7a-42b8-bfd4-8c73c44449d5" providerId="ADAL" clId="{700EA6BB-5626-496E-839C-00C26AAC9AF8}" dt="2024-02-09T18:24:34.854" v="3544" actId="20577"/>
          <ac:spMkLst>
            <pc:docMk/>
            <pc:sldMk cId="2093019017" sldId="316"/>
            <ac:spMk id="3" creationId="{D9AF94DE-44A0-8177-FCC5-1E8E7A67F3EE}"/>
          </ac:spMkLst>
        </pc:spChg>
      </pc:sldChg>
      <pc:sldChg chg="del">
        <pc:chgData name="Michael Dorsey" userId="55fe7d32-ca7a-42b8-bfd4-8c73c44449d5" providerId="ADAL" clId="{700EA6BB-5626-496E-839C-00C26AAC9AF8}" dt="2024-02-09T16:11:39.115" v="5" actId="47"/>
        <pc:sldMkLst>
          <pc:docMk/>
          <pc:sldMk cId="3999163914" sldId="316"/>
        </pc:sldMkLst>
      </pc:sldChg>
      <pc:sldChg chg="addSp modSp add mod modNotesTx">
        <pc:chgData name="Michael Dorsey" userId="55fe7d32-ca7a-42b8-bfd4-8c73c44449d5" providerId="ADAL" clId="{700EA6BB-5626-496E-839C-00C26AAC9AF8}" dt="2024-02-12T19:49:01.852" v="4495" actId="20577"/>
        <pc:sldMkLst>
          <pc:docMk/>
          <pc:sldMk cId="2518340530" sldId="317"/>
        </pc:sldMkLst>
        <pc:spChg chg="mod">
          <ac:chgData name="Michael Dorsey" userId="55fe7d32-ca7a-42b8-bfd4-8c73c44449d5" providerId="ADAL" clId="{700EA6BB-5626-496E-839C-00C26AAC9AF8}" dt="2024-02-09T17:29:01.772" v="2320" actId="113"/>
          <ac:spMkLst>
            <pc:docMk/>
            <pc:sldMk cId="2518340530" sldId="317"/>
            <ac:spMk id="3" creationId="{D9AF94DE-44A0-8177-FCC5-1E8E7A67F3EE}"/>
          </ac:spMkLst>
        </pc:spChg>
        <pc:picChg chg="add mod">
          <ac:chgData name="Michael Dorsey" userId="55fe7d32-ca7a-42b8-bfd4-8c73c44449d5" providerId="ADAL" clId="{700EA6BB-5626-496E-839C-00C26AAC9AF8}" dt="2024-02-09T17:28:17.054" v="2316" actId="1076"/>
          <ac:picMkLst>
            <pc:docMk/>
            <pc:sldMk cId="2518340530" sldId="317"/>
            <ac:picMk id="5" creationId="{375CE8C0-8562-E469-7E55-5430767CC27E}"/>
          </ac:picMkLst>
        </pc:picChg>
      </pc:sldChg>
      <pc:sldChg chg="del">
        <pc:chgData name="Michael Dorsey" userId="55fe7d32-ca7a-42b8-bfd4-8c73c44449d5" providerId="ADAL" clId="{700EA6BB-5626-496E-839C-00C26AAC9AF8}" dt="2024-02-09T16:11:43.828" v="7" actId="47"/>
        <pc:sldMkLst>
          <pc:docMk/>
          <pc:sldMk cId="3166939414" sldId="317"/>
        </pc:sldMkLst>
      </pc:sldChg>
      <pc:sldChg chg="addSp delSp modSp add mod">
        <pc:chgData name="Michael Dorsey" userId="55fe7d32-ca7a-42b8-bfd4-8c73c44449d5" providerId="ADAL" clId="{700EA6BB-5626-496E-839C-00C26AAC9AF8}" dt="2024-02-09T17:33:11.430" v="2601" actId="6549"/>
        <pc:sldMkLst>
          <pc:docMk/>
          <pc:sldMk cId="1281240212" sldId="318"/>
        </pc:sldMkLst>
        <pc:spChg chg="mod">
          <ac:chgData name="Michael Dorsey" userId="55fe7d32-ca7a-42b8-bfd4-8c73c44449d5" providerId="ADAL" clId="{700EA6BB-5626-496E-839C-00C26AAC9AF8}" dt="2024-02-09T17:33:11.430" v="2601" actId="6549"/>
          <ac:spMkLst>
            <pc:docMk/>
            <pc:sldMk cId="1281240212" sldId="318"/>
            <ac:spMk id="3" creationId="{D9AF94DE-44A0-8177-FCC5-1E8E7A67F3EE}"/>
          </ac:spMkLst>
        </pc:spChg>
        <pc:picChg chg="del">
          <ac:chgData name="Michael Dorsey" userId="55fe7d32-ca7a-42b8-bfd4-8c73c44449d5" providerId="ADAL" clId="{700EA6BB-5626-496E-839C-00C26AAC9AF8}" dt="2024-02-09T17:31:48.022" v="2535" actId="478"/>
          <ac:picMkLst>
            <pc:docMk/>
            <pc:sldMk cId="1281240212" sldId="318"/>
            <ac:picMk id="5" creationId="{375CE8C0-8562-E469-7E55-5430767CC27E}"/>
          </ac:picMkLst>
        </pc:picChg>
        <pc:picChg chg="add mod">
          <ac:chgData name="Michael Dorsey" userId="55fe7d32-ca7a-42b8-bfd4-8c73c44449d5" providerId="ADAL" clId="{700EA6BB-5626-496E-839C-00C26AAC9AF8}" dt="2024-02-09T17:32:50.088" v="2543" actId="1076"/>
          <ac:picMkLst>
            <pc:docMk/>
            <pc:sldMk cId="1281240212" sldId="318"/>
            <ac:picMk id="6" creationId="{D487CADA-3A22-806A-1102-B3A7CAA9141B}"/>
          </ac:picMkLst>
        </pc:picChg>
      </pc:sldChg>
      <pc:sldChg chg="del">
        <pc:chgData name="Michael Dorsey" userId="55fe7d32-ca7a-42b8-bfd4-8c73c44449d5" providerId="ADAL" clId="{700EA6BB-5626-496E-839C-00C26AAC9AF8}" dt="2024-02-09T16:11:34.407" v="2" actId="47"/>
        <pc:sldMkLst>
          <pc:docMk/>
          <pc:sldMk cId="4033330558" sldId="318"/>
        </pc:sldMkLst>
      </pc:sldChg>
      <pc:sldChg chg="modSp add del mod">
        <pc:chgData name="Michael Dorsey" userId="55fe7d32-ca7a-42b8-bfd4-8c73c44449d5" providerId="ADAL" clId="{700EA6BB-5626-496E-839C-00C26AAC9AF8}" dt="2024-02-09T17:34:14.620" v="2612" actId="47"/>
        <pc:sldMkLst>
          <pc:docMk/>
          <pc:sldMk cId="1287243563" sldId="319"/>
        </pc:sldMkLst>
        <pc:spChg chg="mod">
          <ac:chgData name="Michael Dorsey" userId="55fe7d32-ca7a-42b8-bfd4-8c73c44449d5" providerId="ADAL" clId="{700EA6BB-5626-496E-839C-00C26AAC9AF8}" dt="2024-02-09T17:34:01.465" v="2611" actId="20577"/>
          <ac:spMkLst>
            <pc:docMk/>
            <pc:sldMk cId="1287243563" sldId="319"/>
            <ac:spMk id="3" creationId="{D9AF94DE-44A0-8177-FCC5-1E8E7A67F3EE}"/>
          </ac:spMkLst>
        </pc:spChg>
      </pc:sldChg>
      <pc:sldChg chg="addSp delSp modSp add mod ord">
        <pc:chgData name="Michael Dorsey" userId="55fe7d32-ca7a-42b8-bfd4-8c73c44449d5" providerId="ADAL" clId="{700EA6BB-5626-496E-839C-00C26AAC9AF8}" dt="2024-02-09T17:35:31.310" v="2697" actId="20577"/>
        <pc:sldMkLst>
          <pc:docMk/>
          <pc:sldMk cId="1621998341" sldId="319"/>
        </pc:sldMkLst>
        <pc:spChg chg="mod">
          <ac:chgData name="Michael Dorsey" userId="55fe7d32-ca7a-42b8-bfd4-8c73c44449d5" providerId="ADAL" clId="{700EA6BB-5626-496E-839C-00C26AAC9AF8}" dt="2024-02-09T17:35:31.310" v="2697" actId="20577"/>
          <ac:spMkLst>
            <pc:docMk/>
            <pc:sldMk cId="1621998341" sldId="319"/>
            <ac:spMk id="3" creationId="{D9AF94DE-44A0-8177-FCC5-1E8E7A67F3EE}"/>
          </ac:spMkLst>
        </pc:spChg>
        <pc:picChg chg="del">
          <ac:chgData name="Michael Dorsey" userId="55fe7d32-ca7a-42b8-bfd4-8c73c44449d5" providerId="ADAL" clId="{700EA6BB-5626-496E-839C-00C26AAC9AF8}" dt="2024-02-09T17:34:47.224" v="2667" actId="478"/>
          <ac:picMkLst>
            <pc:docMk/>
            <pc:sldMk cId="1621998341" sldId="319"/>
            <ac:picMk id="5" creationId="{375CE8C0-8562-E469-7E55-5430767CC27E}"/>
          </ac:picMkLst>
        </pc:picChg>
        <pc:picChg chg="add mod">
          <ac:chgData name="Michael Dorsey" userId="55fe7d32-ca7a-42b8-bfd4-8c73c44449d5" providerId="ADAL" clId="{700EA6BB-5626-496E-839C-00C26AAC9AF8}" dt="2024-02-09T17:35:15.725" v="2673" actId="1076"/>
          <ac:picMkLst>
            <pc:docMk/>
            <pc:sldMk cId="1621998341" sldId="319"/>
            <ac:picMk id="6" creationId="{95CB686B-3EF4-BF15-83B1-DF7169CC6BB3}"/>
          </ac:picMkLst>
        </pc:picChg>
      </pc:sldChg>
      <pc:sldChg chg="addSp delSp modSp add mod modClrScheme chgLayout">
        <pc:chgData name="Michael Dorsey" userId="55fe7d32-ca7a-42b8-bfd4-8c73c44449d5" providerId="ADAL" clId="{700EA6BB-5626-496E-839C-00C26AAC9AF8}" dt="2024-02-09T18:11:52.343" v="3497" actId="403"/>
        <pc:sldMkLst>
          <pc:docMk/>
          <pc:sldMk cId="246829289" sldId="320"/>
        </pc:sldMkLst>
        <pc:spChg chg="del mod ord">
          <ac:chgData name="Michael Dorsey" userId="55fe7d32-ca7a-42b8-bfd4-8c73c44449d5" providerId="ADAL" clId="{700EA6BB-5626-496E-839C-00C26AAC9AF8}" dt="2024-02-09T17:37:20.400" v="2732" actId="478"/>
          <ac:spMkLst>
            <pc:docMk/>
            <pc:sldMk cId="246829289" sldId="320"/>
            <ac:spMk id="2" creationId="{CB237FB5-5E53-55DF-3E6E-8674A6F9887D}"/>
          </ac:spMkLst>
        </pc:spChg>
        <pc:spChg chg="del mod">
          <ac:chgData name="Michael Dorsey" userId="55fe7d32-ca7a-42b8-bfd4-8c73c44449d5" providerId="ADAL" clId="{700EA6BB-5626-496E-839C-00C26AAC9AF8}" dt="2024-02-09T17:36:59.140" v="2727" actId="478"/>
          <ac:spMkLst>
            <pc:docMk/>
            <pc:sldMk cId="246829289" sldId="320"/>
            <ac:spMk id="3" creationId="{D9AF94DE-44A0-8177-FCC5-1E8E7A67F3EE}"/>
          </ac:spMkLst>
        </pc:spChg>
        <pc:spChg chg="add mod">
          <ac:chgData name="Michael Dorsey" userId="55fe7d32-ca7a-42b8-bfd4-8c73c44449d5" providerId="ADAL" clId="{700EA6BB-5626-496E-839C-00C26AAC9AF8}" dt="2024-02-09T18:11:52.343" v="3497" actId="403"/>
          <ac:spMkLst>
            <pc:docMk/>
            <pc:sldMk cId="246829289" sldId="320"/>
            <ac:spMk id="9" creationId="{FE7B206C-FEDC-F713-70C5-F5E321E51E59}"/>
          </ac:spMkLst>
        </pc:spChg>
        <pc:picChg chg="add del mod">
          <ac:chgData name="Michael Dorsey" userId="55fe7d32-ca7a-42b8-bfd4-8c73c44449d5" providerId="ADAL" clId="{700EA6BB-5626-496E-839C-00C26AAC9AF8}" dt="2024-02-09T17:37:40.071" v="2733" actId="478"/>
          <ac:picMkLst>
            <pc:docMk/>
            <pc:sldMk cId="246829289" sldId="320"/>
            <ac:picMk id="5" creationId="{2400E6E5-BC01-ADA4-5439-A36A3FFD618A}"/>
          </ac:picMkLst>
        </pc:picChg>
        <pc:picChg chg="del">
          <ac:chgData name="Michael Dorsey" userId="55fe7d32-ca7a-42b8-bfd4-8c73c44449d5" providerId="ADAL" clId="{700EA6BB-5626-496E-839C-00C26AAC9AF8}" dt="2024-02-09T17:36:14.213" v="2699" actId="478"/>
          <ac:picMkLst>
            <pc:docMk/>
            <pc:sldMk cId="246829289" sldId="320"/>
            <ac:picMk id="6" creationId="{95CB686B-3EF4-BF15-83B1-DF7169CC6BB3}"/>
          </ac:picMkLst>
        </pc:picChg>
        <pc:picChg chg="add mod">
          <ac:chgData name="Michael Dorsey" userId="55fe7d32-ca7a-42b8-bfd4-8c73c44449d5" providerId="ADAL" clId="{700EA6BB-5626-496E-839C-00C26AAC9AF8}" dt="2024-02-09T18:10:58.068" v="3422" actId="1037"/>
          <ac:picMkLst>
            <pc:docMk/>
            <pc:sldMk cId="246829289" sldId="320"/>
            <ac:picMk id="8" creationId="{31003614-4CF0-EAB5-31DE-56173FC1ACF5}"/>
          </ac:picMkLst>
        </pc:picChg>
      </pc:sldChg>
      <pc:sldChg chg="addSp modSp new mod modNotesTx">
        <pc:chgData name="Michael Dorsey" userId="55fe7d32-ca7a-42b8-bfd4-8c73c44449d5" providerId="ADAL" clId="{700EA6BB-5626-496E-839C-00C26AAC9AF8}" dt="2024-02-09T18:12:26.084" v="3502" actId="1076"/>
        <pc:sldMkLst>
          <pc:docMk/>
          <pc:sldMk cId="223552787" sldId="321"/>
        </pc:sldMkLst>
        <pc:spChg chg="mod">
          <ac:chgData name="Michael Dorsey" userId="55fe7d32-ca7a-42b8-bfd4-8c73c44449d5" providerId="ADAL" clId="{700EA6BB-5626-496E-839C-00C26AAC9AF8}" dt="2024-02-09T17:42:51.709" v="2751"/>
          <ac:spMkLst>
            <pc:docMk/>
            <pc:sldMk cId="223552787" sldId="321"/>
            <ac:spMk id="2" creationId="{26AEA2B6-D079-5D01-6782-D7695DD9DB60}"/>
          </ac:spMkLst>
        </pc:spChg>
        <pc:spChg chg="mod">
          <ac:chgData name="Michael Dorsey" userId="55fe7d32-ca7a-42b8-bfd4-8c73c44449d5" providerId="ADAL" clId="{700EA6BB-5626-496E-839C-00C26AAC9AF8}" dt="2024-02-09T18:12:20.115" v="3501" actId="27636"/>
          <ac:spMkLst>
            <pc:docMk/>
            <pc:sldMk cId="223552787" sldId="321"/>
            <ac:spMk id="3" creationId="{457A582C-1F88-1A19-B05C-4C30C730C5B2}"/>
          </ac:spMkLst>
        </pc:spChg>
        <pc:picChg chg="add mod">
          <ac:chgData name="Michael Dorsey" userId="55fe7d32-ca7a-42b8-bfd4-8c73c44449d5" providerId="ADAL" clId="{700EA6BB-5626-496E-839C-00C26AAC9AF8}" dt="2024-02-09T18:12:26.084" v="3502" actId="1076"/>
          <ac:picMkLst>
            <pc:docMk/>
            <pc:sldMk cId="223552787" sldId="321"/>
            <ac:picMk id="5" creationId="{215B1631-DEE7-1950-39ED-36DF3FA103F3}"/>
          </ac:picMkLst>
        </pc:picChg>
      </pc:sldChg>
      <pc:sldChg chg="addSp delSp modSp add mod">
        <pc:chgData name="Michael Dorsey" userId="55fe7d32-ca7a-42b8-bfd4-8c73c44449d5" providerId="ADAL" clId="{700EA6BB-5626-496E-839C-00C26AAC9AF8}" dt="2024-02-09T17:55:51.475" v="3379" actId="1076"/>
        <pc:sldMkLst>
          <pc:docMk/>
          <pc:sldMk cId="3049418872" sldId="322"/>
        </pc:sldMkLst>
        <pc:spChg chg="mod">
          <ac:chgData name="Michael Dorsey" userId="55fe7d32-ca7a-42b8-bfd4-8c73c44449d5" providerId="ADAL" clId="{700EA6BB-5626-496E-839C-00C26AAC9AF8}" dt="2024-02-09T17:55:35.250" v="3376" actId="14"/>
          <ac:spMkLst>
            <pc:docMk/>
            <pc:sldMk cId="3049418872" sldId="322"/>
            <ac:spMk id="3" creationId="{5D870ABC-7962-12B3-DAC9-0FD58C9CF770}"/>
          </ac:spMkLst>
        </pc:spChg>
        <pc:picChg chg="del">
          <ac:chgData name="Michael Dorsey" userId="55fe7d32-ca7a-42b8-bfd4-8c73c44449d5" providerId="ADAL" clId="{700EA6BB-5626-496E-839C-00C26AAC9AF8}" dt="2024-02-09T17:53:41.540" v="3329" actId="478"/>
          <ac:picMkLst>
            <pc:docMk/>
            <pc:sldMk cId="3049418872" sldId="322"/>
            <ac:picMk id="5" creationId="{C6259D53-1F28-5490-0898-6382E6C80939}"/>
          </ac:picMkLst>
        </pc:picChg>
        <pc:picChg chg="add mod">
          <ac:chgData name="Michael Dorsey" userId="55fe7d32-ca7a-42b8-bfd4-8c73c44449d5" providerId="ADAL" clId="{700EA6BB-5626-496E-839C-00C26AAC9AF8}" dt="2024-02-09T17:55:51.475" v="3379" actId="1076"/>
          <ac:picMkLst>
            <pc:docMk/>
            <pc:sldMk cId="3049418872" sldId="322"/>
            <ac:picMk id="6" creationId="{F6A80E20-C6EE-15BD-86D7-138E9395C0AC}"/>
          </ac:picMkLst>
        </pc:picChg>
        <pc:picChg chg="del">
          <ac:chgData name="Michael Dorsey" userId="55fe7d32-ca7a-42b8-bfd4-8c73c44449d5" providerId="ADAL" clId="{700EA6BB-5626-496E-839C-00C26AAC9AF8}" dt="2024-02-09T17:53:42.218" v="3330" actId="478"/>
          <ac:picMkLst>
            <pc:docMk/>
            <pc:sldMk cId="3049418872" sldId="322"/>
            <ac:picMk id="7" creationId="{7A167517-3094-F856-B3F4-5001D94BF464}"/>
          </ac:picMkLst>
        </pc:picChg>
      </pc:sldChg>
      <pc:sldChg chg="modSp new mod">
        <pc:chgData name="Michael Dorsey" userId="55fe7d32-ca7a-42b8-bfd4-8c73c44449d5" providerId="ADAL" clId="{700EA6BB-5626-496E-839C-00C26AAC9AF8}" dt="2024-02-09T19:00:53.093" v="4475" actId="113"/>
        <pc:sldMkLst>
          <pc:docMk/>
          <pc:sldMk cId="4222239233" sldId="323"/>
        </pc:sldMkLst>
        <pc:spChg chg="mod">
          <ac:chgData name="Michael Dorsey" userId="55fe7d32-ca7a-42b8-bfd4-8c73c44449d5" providerId="ADAL" clId="{700EA6BB-5626-496E-839C-00C26AAC9AF8}" dt="2024-02-09T18:39:40.499" v="3888" actId="20577"/>
          <ac:spMkLst>
            <pc:docMk/>
            <pc:sldMk cId="4222239233" sldId="323"/>
            <ac:spMk id="2" creationId="{FB9ECB35-AC28-6180-F42D-10300A70FC3B}"/>
          </ac:spMkLst>
        </pc:spChg>
        <pc:spChg chg="mod">
          <ac:chgData name="Michael Dorsey" userId="55fe7d32-ca7a-42b8-bfd4-8c73c44449d5" providerId="ADAL" clId="{700EA6BB-5626-496E-839C-00C26AAC9AF8}" dt="2024-02-09T19:00:53.093" v="4475" actId="113"/>
          <ac:spMkLst>
            <pc:docMk/>
            <pc:sldMk cId="4222239233" sldId="323"/>
            <ac:spMk id="3" creationId="{B8F8744B-283E-924B-D2D9-3845AE65ECC6}"/>
          </ac:spMkLst>
        </pc:spChg>
      </pc:sldChg>
    </pc:docChg>
  </pc:docChgLst>
  <pc:docChgLst>
    <pc:chgData name="Michael Dorsey" userId="55fe7d32-ca7a-42b8-bfd4-8c73c44449d5" providerId="ADAL" clId="{02AA97C5-3669-428C-BFAE-E9100D0EA6AC}"/>
    <pc:docChg chg="undo redo custSel addSld delSld modSld sldOrd">
      <pc:chgData name="Michael Dorsey" userId="55fe7d32-ca7a-42b8-bfd4-8c73c44449d5" providerId="ADAL" clId="{02AA97C5-3669-428C-BFAE-E9100D0EA6AC}" dt="2024-02-14T19:17:46.674" v="5462" actId="20577"/>
      <pc:docMkLst>
        <pc:docMk/>
      </pc:docMkLst>
      <pc:sldChg chg="modSp mod">
        <pc:chgData name="Michael Dorsey" userId="55fe7d32-ca7a-42b8-bfd4-8c73c44449d5" providerId="ADAL" clId="{02AA97C5-3669-428C-BFAE-E9100D0EA6AC}" dt="2024-02-14T19:17:46.674" v="5462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02AA97C5-3669-428C-BFAE-E9100D0EA6AC}" dt="2024-02-14T19:17:46.674" v="5462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02AA97C5-3669-428C-BFAE-E9100D0EA6AC}" dt="2024-02-13T17:14:21.554" v="66"/>
        <pc:sldMkLst>
          <pc:docMk/>
          <pc:sldMk cId="819174895" sldId="274"/>
        </pc:sldMkLst>
        <pc:spChg chg="mod">
          <ac:chgData name="Michael Dorsey" userId="55fe7d32-ca7a-42b8-bfd4-8c73c44449d5" providerId="ADAL" clId="{02AA97C5-3669-428C-BFAE-E9100D0EA6AC}" dt="2024-02-13T17:10:39.340" v="1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02AA97C5-3669-428C-BFAE-E9100D0EA6AC}" dt="2024-02-13T17:14:21.554" v="66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2AA97C5-3669-428C-BFAE-E9100D0EA6AC}" dt="2024-02-13T17:14:09.785" v="64"/>
        <pc:sldMkLst>
          <pc:docMk/>
          <pc:sldMk cId="3783743299" sldId="275"/>
        </pc:sldMkLst>
        <pc:spChg chg="mod">
          <ac:chgData name="Michael Dorsey" userId="55fe7d32-ca7a-42b8-bfd4-8c73c44449d5" providerId="ADAL" clId="{02AA97C5-3669-428C-BFAE-E9100D0EA6AC}" dt="2024-02-13T17:14:09.785" v="64"/>
          <ac:spMkLst>
            <pc:docMk/>
            <pc:sldMk cId="3783743299" sldId="275"/>
            <ac:spMk id="3" creationId="{4EFB0C34-B6DA-4CB0-79B3-A7261CB76821}"/>
          </ac:spMkLst>
        </pc:spChg>
      </pc:sldChg>
      <pc:sldChg chg="modSp del mod">
        <pc:chgData name="Michael Dorsey" userId="55fe7d32-ca7a-42b8-bfd4-8c73c44449d5" providerId="ADAL" clId="{02AA97C5-3669-428C-BFAE-E9100D0EA6AC}" dt="2024-02-13T18:39:13.808" v="1578" actId="47"/>
        <pc:sldMkLst>
          <pc:docMk/>
          <pc:sldMk cId="1404302358" sldId="284"/>
        </pc:sldMkLst>
        <pc:spChg chg="mod">
          <ac:chgData name="Michael Dorsey" userId="55fe7d32-ca7a-42b8-bfd4-8c73c44449d5" providerId="ADAL" clId="{02AA97C5-3669-428C-BFAE-E9100D0EA6AC}" dt="2024-02-13T18:24:47.243" v="1068" actId="20577"/>
          <ac:spMkLst>
            <pc:docMk/>
            <pc:sldMk cId="1404302358" sldId="284"/>
            <ac:spMk id="3" creationId="{00000000-0000-0000-0000-000000000000}"/>
          </ac:spMkLst>
        </pc:spChg>
      </pc:sldChg>
      <pc:sldChg chg="modSp mod">
        <pc:chgData name="Michael Dorsey" userId="55fe7d32-ca7a-42b8-bfd4-8c73c44449d5" providerId="ADAL" clId="{02AA97C5-3669-428C-BFAE-E9100D0EA6AC}" dt="2024-02-14T16:18:18.523" v="2810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02AA97C5-3669-428C-BFAE-E9100D0EA6AC}" dt="2024-02-14T16:18:18.523" v="2810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mod">
        <pc:chgData name="Michael Dorsey" userId="55fe7d32-ca7a-42b8-bfd4-8c73c44449d5" providerId="ADAL" clId="{02AA97C5-3669-428C-BFAE-E9100D0EA6AC}" dt="2024-02-14T16:34:19.463" v="4457" actId="207"/>
        <pc:sldMkLst>
          <pc:docMk/>
          <pc:sldMk cId="1284490096" sldId="292"/>
        </pc:sldMkLst>
        <pc:spChg chg="mod">
          <ac:chgData name="Michael Dorsey" userId="55fe7d32-ca7a-42b8-bfd4-8c73c44449d5" providerId="ADAL" clId="{02AA97C5-3669-428C-BFAE-E9100D0EA6AC}" dt="2024-02-14T16:25:19.299" v="3386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02AA97C5-3669-428C-BFAE-E9100D0EA6AC}" dt="2024-02-14T16:34:19.463" v="4457" actId="207"/>
          <ac:spMkLst>
            <pc:docMk/>
            <pc:sldMk cId="1284490096" sldId="292"/>
            <ac:spMk id="3" creationId="{4EFB0C34-B6DA-4CB0-79B3-A7261CB76821}"/>
          </ac:spMkLst>
        </pc:spChg>
      </pc:sldChg>
      <pc:sldChg chg="addSp modSp new mod">
        <pc:chgData name="Michael Dorsey" userId="55fe7d32-ca7a-42b8-bfd4-8c73c44449d5" providerId="ADAL" clId="{02AA97C5-3669-428C-BFAE-E9100D0EA6AC}" dt="2024-02-13T17:39:26.218" v="109" actId="20577"/>
        <pc:sldMkLst>
          <pc:docMk/>
          <pc:sldMk cId="2673801356" sldId="293"/>
        </pc:sldMkLst>
        <pc:spChg chg="mod">
          <ac:chgData name="Michael Dorsey" userId="55fe7d32-ca7a-42b8-bfd4-8c73c44449d5" providerId="ADAL" clId="{02AA97C5-3669-428C-BFAE-E9100D0EA6AC}" dt="2024-02-13T17:36:18.085" v="85" actId="20577"/>
          <ac:spMkLst>
            <pc:docMk/>
            <pc:sldMk cId="2673801356" sldId="293"/>
            <ac:spMk id="2" creationId="{77A11A5D-0530-EB41-865E-5B171B9F03E2}"/>
          </ac:spMkLst>
        </pc:spChg>
        <pc:spChg chg="mod">
          <ac:chgData name="Michael Dorsey" userId="55fe7d32-ca7a-42b8-bfd4-8c73c44449d5" providerId="ADAL" clId="{02AA97C5-3669-428C-BFAE-E9100D0EA6AC}" dt="2024-02-13T17:39:26.218" v="109" actId="20577"/>
          <ac:spMkLst>
            <pc:docMk/>
            <pc:sldMk cId="2673801356" sldId="293"/>
            <ac:spMk id="3" creationId="{9721FA49-A0CE-B59A-95F6-DAF0E8069BCC}"/>
          </ac:spMkLst>
        </pc:spChg>
        <pc:picChg chg="add mod">
          <ac:chgData name="Michael Dorsey" userId="55fe7d32-ca7a-42b8-bfd4-8c73c44449d5" providerId="ADAL" clId="{02AA97C5-3669-428C-BFAE-E9100D0EA6AC}" dt="2024-02-13T17:37:04.953" v="99" actId="1076"/>
          <ac:picMkLst>
            <pc:docMk/>
            <pc:sldMk cId="2673801356" sldId="293"/>
            <ac:picMk id="4" creationId="{35742996-8D20-A88D-E579-ACB3F53F7FFE}"/>
          </ac:picMkLst>
        </pc:picChg>
      </pc:sldChg>
      <pc:sldChg chg="addSp delSp modSp new mod">
        <pc:chgData name="Michael Dorsey" userId="55fe7d32-ca7a-42b8-bfd4-8c73c44449d5" providerId="ADAL" clId="{02AA97C5-3669-428C-BFAE-E9100D0EA6AC}" dt="2024-02-13T17:40:38.568" v="157" actId="20577"/>
        <pc:sldMkLst>
          <pc:docMk/>
          <pc:sldMk cId="4118591021" sldId="294"/>
        </pc:sldMkLst>
        <pc:spChg chg="mod">
          <ac:chgData name="Michael Dorsey" userId="55fe7d32-ca7a-42b8-bfd4-8c73c44449d5" providerId="ADAL" clId="{02AA97C5-3669-428C-BFAE-E9100D0EA6AC}" dt="2024-02-13T17:40:38.568" v="157" actId="20577"/>
          <ac:spMkLst>
            <pc:docMk/>
            <pc:sldMk cId="4118591021" sldId="294"/>
            <ac:spMk id="2" creationId="{BCEE5502-2515-E99C-F486-CD0ED793475B}"/>
          </ac:spMkLst>
        </pc:spChg>
        <pc:spChg chg="del">
          <ac:chgData name="Michael Dorsey" userId="55fe7d32-ca7a-42b8-bfd4-8c73c44449d5" providerId="ADAL" clId="{02AA97C5-3669-428C-BFAE-E9100D0EA6AC}" dt="2024-02-13T17:40:15.977" v="148" actId="22"/>
          <ac:spMkLst>
            <pc:docMk/>
            <pc:sldMk cId="4118591021" sldId="294"/>
            <ac:spMk id="3" creationId="{D7252A7A-CA7F-3F44-38B1-CD8C2B1270B1}"/>
          </ac:spMkLst>
        </pc:spChg>
        <pc:picChg chg="add mod ord">
          <ac:chgData name="Michael Dorsey" userId="55fe7d32-ca7a-42b8-bfd4-8c73c44449d5" providerId="ADAL" clId="{02AA97C5-3669-428C-BFAE-E9100D0EA6AC}" dt="2024-02-13T17:40:32.968" v="154" actId="1076"/>
          <ac:picMkLst>
            <pc:docMk/>
            <pc:sldMk cId="4118591021" sldId="294"/>
            <ac:picMk id="5" creationId="{F8504DDE-D75D-D8C2-A012-5C9976D9805A}"/>
          </ac:picMkLst>
        </pc:picChg>
      </pc:sldChg>
      <pc:sldChg chg="addSp modSp new mod">
        <pc:chgData name="Michael Dorsey" userId="55fe7d32-ca7a-42b8-bfd4-8c73c44449d5" providerId="ADAL" clId="{02AA97C5-3669-428C-BFAE-E9100D0EA6AC}" dt="2024-02-13T17:49:37.678" v="651" actId="1076"/>
        <pc:sldMkLst>
          <pc:docMk/>
          <pc:sldMk cId="2207386920" sldId="295"/>
        </pc:sldMkLst>
        <pc:spChg chg="mod">
          <ac:chgData name="Michael Dorsey" userId="55fe7d32-ca7a-42b8-bfd4-8c73c44449d5" providerId="ADAL" clId="{02AA97C5-3669-428C-BFAE-E9100D0EA6AC}" dt="2024-02-13T17:42:22.786" v="184" actId="20577"/>
          <ac:spMkLst>
            <pc:docMk/>
            <pc:sldMk cId="2207386920" sldId="295"/>
            <ac:spMk id="2" creationId="{640F5F3F-7F8A-44CE-C794-6B58B336FBB1}"/>
          </ac:spMkLst>
        </pc:spChg>
        <pc:spChg chg="mod">
          <ac:chgData name="Michael Dorsey" userId="55fe7d32-ca7a-42b8-bfd4-8c73c44449d5" providerId="ADAL" clId="{02AA97C5-3669-428C-BFAE-E9100D0EA6AC}" dt="2024-02-13T17:49:27.795" v="647" actId="20577"/>
          <ac:spMkLst>
            <pc:docMk/>
            <pc:sldMk cId="2207386920" sldId="295"/>
            <ac:spMk id="3" creationId="{2423B9ED-FB71-F299-32C2-0CABE0946272}"/>
          </ac:spMkLst>
        </pc:spChg>
        <pc:picChg chg="add mod">
          <ac:chgData name="Michael Dorsey" userId="55fe7d32-ca7a-42b8-bfd4-8c73c44449d5" providerId="ADAL" clId="{02AA97C5-3669-428C-BFAE-E9100D0EA6AC}" dt="2024-02-13T17:49:37.678" v="651" actId="1076"/>
          <ac:picMkLst>
            <pc:docMk/>
            <pc:sldMk cId="2207386920" sldId="295"/>
            <ac:picMk id="5" creationId="{74E8549F-03FA-B331-877B-2D2D98956507}"/>
          </ac:picMkLst>
        </pc:picChg>
      </pc:sldChg>
      <pc:sldChg chg="addSp modSp new add del mod">
        <pc:chgData name="Michael Dorsey" userId="55fe7d32-ca7a-42b8-bfd4-8c73c44449d5" providerId="ADAL" clId="{02AA97C5-3669-428C-BFAE-E9100D0EA6AC}" dt="2024-02-14T19:14:43.902" v="5449" actId="47"/>
        <pc:sldMkLst>
          <pc:docMk/>
          <pc:sldMk cId="753763830" sldId="296"/>
        </pc:sldMkLst>
        <pc:spChg chg="mod">
          <ac:chgData name="Michael Dorsey" userId="55fe7d32-ca7a-42b8-bfd4-8c73c44449d5" providerId="ADAL" clId="{02AA97C5-3669-428C-BFAE-E9100D0EA6AC}" dt="2024-02-13T17:50:33.058" v="672" actId="20577"/>
          <ac:spMkLst>
            <pc:docMk/>
            <pc:sldMk cId="753763830" sldId="296"/>
            <ac:spMk id="2" creationId="{D1F034C7-CE36-4269-69C9-2AAC13932514}"/>
          </ac:spMkLst>
        </pc:spChg>
        <pc:spChg chg="mod">
          <ac:chgData name="Michael Dorsey" userId="55fe7d32-ca7a-42b8-bfd4-8c73c44449d5" providerId="ADAL" clId="{02AA97C5-3669-428C-BFAE-E9100D0EA6AC}" dt="2024-02-13T17:51:24.351" v="697" actId="20577"/>
          <ac:spMkLst>
            <pc:docMk/>
            <pc:sldMk cId="753763830" sldId="296"/>
            <ac:spMk id="3" creationId="{0F53031D-5409-1787-4B92-5D4D2FB10E6C}"/>
          </ac:spMkLst>
        </pc:spChg>
        <pc:picChg chg="add mod">
          <ac:chgData name="Michael Dorsey" userId="55fe7d32-ca7a-42b8-bfd4-8c73c44449d5" providerId="ADAL" clId="{02AA97C5-3669-428C-BFAE-E9100D0EA6AC}" dt="2024-02-13T17:53:30.802" v="701" actId="1076"/>
          <ac:picMkLst>
            <pc:docMk/>
            <pc:sldMk cId="753763830" sldId="296"/>
            <ac:picMk id="5" creationId="{79A454CA-7C93-1144-04E8-C94BE412F30C}"/>
          </ac:picMkLst>
        </pc:picChg>
      </pc:sldChg>
      <pc:sldChg chg="modSp new mod">
        <pc:chgData name="Michael Dorsey" userId="55fe7d32-ca7a-42b8-bfd4-8c73c44449d5" providerId="ADAL" clId="{02AA97C5-3669-428C-BFAE-E9100D0EA6AC}" dt="2024-02-14T16:20:06.665" v="2887" actId="6549"/>
        <pc:sldMkLst>
          <pc:docMk/>
          <pc:sldMk cId="4265698077" sldId="297"/>
        </pc:sldMkLst>
        <pc:spChg chg="mod">
          <ac:chgData name="Michael Dorsey" userId="55fe7d32-ca7a-42b8-bfd4-8c73c44449d5" providerId="ADAL" clId="{02AA97C5-3669-428C-BFAE-E9100D0EA6AC}" dt="2024-02-14T16:20:06.665" v="2887" actId="6549"/>
          <ac:spMkLst>
            <pc:docMk/>
            <pc:sldMk cId="4265698077" sldId="297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27:37.825" v="2500" actId="207"/>
          <ac:spMkLst>
            <pc:docMk/>
            <pc:sldMk cId="4265698077" sldId="297"/>
            <ac:spMk id="3" creationId="{D708C259-1F95-F971-1F94-AAEB85DD91F7}"/>
          </ac:spMkLst>
        </pc:spChg>
      </pc:sldChg>
      <pc:sldChg chg="addSp modSp add mod">
        <pc:chgData name="Michael Dorsey" userId="55fe7d32-ca7a-42b8-bfd4-8c73c44449d5" providerId="ADAL" clId="{02AA97C5-3669-428C-BFAE-E9100D0EA6AC}" dt="2024-02-14T16:20:20.910" v="2909" actId="20577"/>
        <pc:sldMkLst>
          <pc:docMk/>
          <pc:sldMk cId="1519476464" sldId="298"/>
        </pc:sldMkLst>
        <pc:spChg chg="mod">
          <ac:chgData name="Michael Dorsey" userId="55fe7d32-ca7a-42b8-bfd4-8c73c44449d5" providerId="ADAL" clId="{02AA97C5-3669-428C-BFAE-E9100D0EA6AC}" dt="2024-02-14T16:20:20.910" v="2909" actId="20577"/>
          <ac:spMkLst>
            <pc:docMk/>
            <pc:sldMk cId="1519476464" sldId="298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18:52:55.512" v="1600" actId="20577"/>
          <ac:spMkLst>
            <pc:docMk/>
            <pc:sldMk cId="1519476464" sldId="298"/>
            <ac:spMk id="3" creationId="{D708C259-1F95-F971-1F94-AAEB85DD91F7}"/>
          </ac:spMkLst>
        </pc:spChg>
        <pc:spChg chg="add">
          <ac:chgData name="Michael Dorsey" userId="55fe7d32-ca7a-42b8-bfd4-8c73c44449d5" providerId="ADAL" clId="{02AA97C5-3669-428C-BFAE-E9100D0EA6AC}" dt="2024-02-13T18:38:11.750" v="1557"/>
          <ac:spMkLst>
            <pc:docMk/>
            <pc:sldMk cId="1519476464" sldId="298"/>
            <ac:spMk id="4" creationId="{E4D7966B-C058-7F71-4B3E-7EEEB84CB910}"/>
          </ac:spMkLst>
        </pc:spChg>
      </pc:sldChg>
      <pc:sldChg chg="modSp add mod">
        <pc:chgData name="Michael Dorsey" userId="55fe7d32-ca7a-42b8-bfd4-8c73c44449d5" providerId="ADAL" clId="{02AA97C5-3669-428C-BFAE-E9100D0EA6AC}" dt="2024-02-14T16:19:20.551" v="2863" actId="20577"/>
        <pc:sldMkLst>
          <pc:docMk/>
          <pc:sldMk cId="1945884362" sldId="299"/>
        </pc:sldMkLst>
        <pc:spChg chg="mod">
          <ac:chgData name="Michael Dorsey" userId="55fe7d32-ca7a-42b8-bfd4-8c73c44449d5" providerId="ADAL" clId="{02AA97C5-3669-428C-BFAE-E9100D0EA6AC}" dt="2024-02-14T16:19:20.551" v="2863" actId="20577"/>
          <ac:spMkLst>
            <pc:docMk/>
            <pc:sldMk cId="1945884362" sldId="299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31:30.397" v="2517" actId="113"/>
          <ac:spMkLst>
            <pc:docMk/>
            <pc:sldMk cId="1945884362" sldId="299"/>
            <ac:spMk id="3" creationId="{D708C259-1F95-F971-1F94-AAEB85DD91F7}"/>
          </ac:spMkLst>
        </pc:spChg>
      </pc:sldChg>
      <pc:sldChg chg="addSp delSp modSp new mod">
        <pc:chgData name="Michael Dorsey" userId="55fe7d32-ca7a-42b8-bfd4-8c73c44449d5" providerId="ADAL" clId="{02AA97C5-3669-428C-BFAE-E9100D0EA6AC}" dt="2024-02-14T16:20:25.971" v="2920" actId="20577"/>
        <pc:sldMkLst>
          <pc:docMk/>
          <pc:sldMk cId="3813420291" sldId="300"/>
        </pc:sldMkLst>
        <pc:spChg chg="mod">
          <ac:chgData name="Michael Dorsey" userId="55fe7d32-ca7a-42b8-bfd4-8c73c44449d5" providerId="ADAL" clId="{02AA97C5-3669-428C-BFAE-E9100D0EA6AC}" dt="2024-02-14T16:20:25.971" v="2920" actId="20577"/>
          <ac:spMkLst>
            <pc:docMk/>
            <pc:sldMk cId="3813420291" sldId="300"/>
            <ac:spMk id="2" creationId="{182C3311-19D7-E29F-5ABB-8AFC0ACDC9CD}"/>
          </ac:spMkLst>
        </pc:spChg>
        <pc:spChg chg="add del mod">
          <ac:chgData name="Michael Dorsey" userId="55fe7d32-ca7a-42b8-bfd4-8c73c44449d5" providerId="ADAL" clId="{02AA97C5-3669-428C-BFAE-E9100D0EA6AC}" dt="2024-02-13T20:23:53.114" v="2345" actId="20577"/>
          <ac:spMkLst>
            <pc:docMk/>
            <pc:sldMk cId="3813420291" sldId="300"/>
            <ac:spMk id="3" creationId="{EA77F57A-E145-31EF-9BCD-FDD76EA69DEA}"/>
          </ac:spMkLst>
        </pc:spChg>
        <pc:picChg chg="add del mod ord">
          <ac:chgData name="Michael Dorsey" userId="55fe7d32-ca7a-42b8-bfd4-8c73c44449d5" providerId="ADAL" clId="{02AA97C5-3669-428C-BFAE-E9100D0EA6AC}" dt="2024-02-13T20:23:35.632" v="2252" actId="22"/>
          <ac:picMkLst>
            <pc:docMk/>
            <pc:sldMk cId="3813420291" sldId="300"/>
            <ac:picMk id="5" creationId="{DABF048C-3F36-7075-08FC-62AF5F33EBF8}"/>
          </ac:picMkLst>
        </pc:picChg>
        <pc:picChg chg="add mod">
          <ac:chgData name="Michael Dorsey" userId="55fe7d32-ca7a-42b8-bfd4-8c73c44449d5" providerId="ADAL" clId="{02AA97C5-3669-428C-BFAE-E9100D0EA6AC}" dt="2024-02-13T20:24:22.236" v="2385" actId="692"/>
          <ac:picMkLst>
            <pc:docMk/>
            <pc:sldMk cId="3813420291" sldId="300"/>
            <ac:picMk id="7" creationId="{2C88D565-E369-C884-E94B-81F258A9892D}"/>
          </ac:picMkLst>
        </pc:picChg>
      </pc:sldChg>
      <pc:sldChg chg="addSp delSp modSp new mod">
        <pc:chgData name="Michael Dorsey" userId="55fe7d32-ca7a-42b8-bfd4-8c73c44449d5" providerId="ADAL" clId="{02AA97C5-3669-428C-BFAE-E9100D0EA6AC}" dt="2024-02-14T16:20:11.239" v="2898" actId="20577"/>
        <pc:sldMkLst>
          <pc:docMk/>
          <pc:sldMk cId="2953654138" sldId="301"/>
        </pc:sldMkLst>
        <pc:spChg chg="mod">
          <ac:chgData name="Michael Dorsey" userId="55fe7d32-ca7a-42b8-bfd4-8c73c44449d5" providerId="ADAL" clId="{02AA97C5-3669-428C-BFAE-E9100D0EA6AC}" dt="2024-02-14T16:20:11.239" v="2898" actId="20577"/>
          <ac:spMkLst>
            <pc:docMk/>
            <pc:sldMk cId="2953654138" sldId="301"/>
            <ac:spMk id="2" creationId="{9B695CA0-F8F0-52B1-4BAD-75AA869E1075}"/>
          </ac:spMkLst>
        </pc:spChg>
        <pc:spChg chg="del">
          <ac:chgData name="Michael Dorsey" userId="55fe7d32-ca7a-42b8-bfd4-8c73c44449d5" providerId="ADAL" clId="{02AA97C5-3669-428C-BFAE-E9100D0EA6AC}" dt="2024-02-13T20:26:24.025" v="2403" actId="22"/>
          <ac:spMkLst>
            <pc:docMk/>
            <pc:sldMk cId="2953654138" sldId="301"/>
            <ac:spMk id="3" creationId="{AEF49018-59A8-B6B6-4E30-8912FC02CEBC}"/>
          </ac:spMkLst>
        </pc:spChg>
        <pc:picChg chg="add mod ord">
          <ac:chgData name="Michael Dorsey" userId="55fe7d32-ca7a-42b8-bfd4-8c73c44449d5" providerId="ADAL" clId="{02AA97C5-3669-428C-BFAE-E9100D0EA6AC}" dt="2024-02-13T20:26:32.023" v="2406" actId="692"/>
          <ac:picMkLst>
            <pc:docMk/>
            <pc:sldMk cId="2953654138" sldId="301"/>
            <ac:picMk id="5" creationId="{A2D91E58-CE37-4EBB-756A-139C6330CAF5}"/>
          </ac:picMkLst>
        </pc:picChg>
      </pc:sldChg>
      <pc:sldChg chg="modSp add mod">
        <pc:chgData name="Michael Dorsey" userId="55fe7d32-ca7a-42b8-bfd4-8c73c44449d5" providerId="ADAL" clId="{02AA97C5-3669-428C-BFAE-E9100D0EA6AC}" dt="2024-02-14T16:18:55.329" v="2834" actId="20577"/>
        <pc:sldMkLst>
          <pc:docMk/>
          <pc:sldMk cId="122425680" sldId="302"/>
        </pc:sldMkLst>
        <pc:spChg chg="mod">
          <ac:chgData name="Michael Dorsey" userId="55fe7d32-ca7a-42b8-bfd4-8c73c44449d5" providerId="ADAL" clId="{02AA97C5-3669-428C-BFAE-E9100D0EA6AC}" dt="2024-02-14T16:18:55.329" v="2834" actId="20577"/>
          <ac:spMkLst>
            <pc:docMk/>
            <pc:sldMk cId="122425680" sldId="302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37:55.915" v="2774" actId="207"/>
          <ac:spMkLst>
            <pc:docMk/>
            <pc:sldMk cId="122425680" sldId="302"/>
            <ac:spMk id="3" creationId="{D708C259-1F95-F971-1F94-AAEB85DD91F7}"/>
          </ac:spMkLst>
        </pc:spChg>
      </pc:sldChg>
      <pc:sldChg chg="addSp delSp modSp new mod ord">
        <pc:chgData name="Michael Dorsey" userId="55fe7d32-ca7a-42b8-bfd4-8c73c44449d5" providerId="ADAL" clId="{02AA97C5-3669-428C-BFAE-E9100D0EA6AC}" dt="2024-02-14T16:19:01.143" v="2851" actId="20577"/>
        <pc:sldMkLst>
          <pc:docMk/>
          <pc:sldMk cId="2985772560" sldId="303"/>
        </pc:sldMkLst>
        <pc:spChg chg="mod">
          <ac:chgData name="Michael Dorsey" userId="55fe7d32-ca7a-42b8-bfd4-8c73c44449d5" providerId="ADAL" clId="{02AA97C5-3669-428C-BFAE-E9100D0EA6AC}" dt="2024-02-14T16:19:01.143" v="2851" actId="20577"/>
          <ac:spMkLst>
            <pc:docMk/>
            <pc:sldMk cId="2985772560" sldId="303"/>
            <ac:spMk id="2" creationId="{DE73F7C3-7D42-DB01-01CC-0D1E8350A558}"/>
          </ac:spMkLst>
        </pc:spChg>
        <pc:spChg chg="del">
          <ac:chgData name="Michael Dorsey" userId="55fe7d32-ca7a-42b8-bfd4-8c73c44449d5" providerId="ADAL" clId="{02AA97C5-3669-428C-BFAE-E9100D0EA6AC}" dt="2024-02-13T20:36:25.227" v="2696" actId="22"/>
          <ac:spMkLst>
            <pc:docMk/>
            <pc:sldMk cId="2985772560" sldId="303"/>
            <ac:spMk id="3" creationId="{86BDDC7D-E181-996D-3F78-D174A3AD4653}"/>
          </ac:spMkLst>
        </pc:spChg>
        <pc:picChg chg="add mod ord">
          <ac:chgData name="Michael Dorsey" userId="55fe7d32-ca7a-42b8-bfd4-8c73c44449d5" providerId="ADAL" clId="{02AA97C5-3669-428C-BFAE-E9100D0EA6AC}" dt="2024-02-13T20:36:48.116" v="2704" actId="1076"/>
          <ac:picMkLst>
            <pc:docMk/>
            <pc:sldMk cId="2985772560" sldId="303"/>
            <ac:picMk id="5" creationId="{3C9DCABB-A36F-AB44-3EC1-73DF51BA92CA}"/>
          </ac:picMkLst>
        </pc:picChg>
      </pc:sldChg>
      <pc:sldChg chg="addSp modSp add mod modNotesTx">
        <pc:chgData name="Michael Dorsey" userId="55fe7d32-ca7a-42b8-bfd4-8c73c44449d5" providerId="ADAL" clId="{02AA97C5-3669-428C-BFAE-E9100D0EA6AC}" dt="2024-02-14T16:25:03.800" v="3368" actId="113"/>
        <pc:sldMkLst>
          <pc:docMk/>
          <pc:sldMk cId="2422112975" sldId="304"/>
        </pc:sldMkLst>
        <pc:spChg chg="mod">
          <ac:chgData name="Michael Dorsey" userId="55fe7d32-ca7a-42b8-bfd4-8c73c44449d5" providerId="ADAL" clId="{02AA97C5-3669-428C-BFAE-E9100D0EA6AC}" dt="2024-02-14T16:20:36.519" v="2941" actId="20577"/>
          <ac:spMkLst>
            <pc:docMk/>
            <pc:sldMk cId="2422112975" sldId="304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4T16:23:05.878" v="3343" actId="20577"/>
          <ac:spMkLst>
            <pc:docMk/>
            <pc:sldMk cId="2422112975" sldId="304"/>
            <ac:spMk id="3" creationId="{D708C259-1F95-F971-1F94-AAEB85DD91F7}"/>
          </ac:spMkLst>
        </pc:spChg>
        <pc:picChg chg="add mod">
          <ac:chgData name="Michael Dorsey" userId="55fe7d32-ca7a-42b8-bfd4-8c73c44449d5" providerId="ADAL" clId="{02AA97C5-3669-428C-BFAE-E9100D0EA6AC}" dt="2024-02-14T16:23:53.956" v="3351" actId="1076"/>
          <ac:picMkLst>
            <pc:docMk/>
            <pc:sldMk cId="2422112975" sldId="304"/>
            <ac:picMk id="5" creationId="{6B22A3CE-E30C-0666-DA38-A85BBCAA8A41}"/>
          </ac:picMkLst>
        </pc:picChg>
      </pc:sldChg>
      <pc:sldChg chg="add">
        <pc:chgData name="Michael Dorsey" userId="55fe7d32-ca7a-42b8-bfd4-8c73c44449d5" providerId="ADAL" clId="{02AA97C5-3669-428C-BFAE-E9100D0EA6AC}" dt="2024-02-14T16:25:12.748" v="3369" actId="2890"/>
        <pc:sldMkLst>
          <pc:docMk/>
          <pc:sldMk cId="3250840720" sldId="305"/>
        </pc:sldMkLst>
      </pc:sldChg>
      <pc:sldChg chg="modSp add mod">
        <pc:chgData name="Michael Dorsey" userId="55fe7d32-ca7a-42b8-bfd4-8c73c44449d5" providerId="ADAL" clId="{02AA97C5-3669-428C-BFAE-E9100D0EA6AC}" dt="2024-02-14T17:47:26.788" v="5446" actId="20577"/>
        <pc:sldMkLst>
          <pc:docMk/>
          <pc:sldMk cId="2484018959" sldId="306"/>
        </pc:sldMkLst>
        <pc:spChg chg="mod">
          <ac:chgData name="Michael Dorsey" userId="55fe7d32-ca7a-42b8-bfd4-8c73c44449d5" providerId="ADAL" clId="{02AA97C5-3669-428C-BFAE-E9100D0EA6AC}" dt="2024-02-14T17:47:26.788" v="5446" actId="20577"/>
          <ac:spMkLst>
            <pc:docMk/>
            <pc:sldMk cId="2484018959" sldId="306"/>
            <ac:spMk id="3" creationId="{4EFB0C34-B6DA-4CB0-79B3-A7261CB76821}"/>
          </ac:spMkLst>
        </pc:spChg>
      </pc:sldChg>
      <pc:sldChg chg="modSp new mod">
        <pc:chgData name="Michael Dorsey" userId="55fe7d32-ca7a-42b8-bfd4-8c73c44449d5" providerId="ADAL" clId="{02AA97C5-3669-428C-BFAE-E9100D0EA6AC}" dt="2024-02-14T17:25:37.407" v="5422" actId="207"/>
        <pc:sldMkLst>
          <pc:docMk/>
          <pc:sldMk cId="3220030942" sldId="307"/>
        </pc:sldMkLst>
        <pc:spChg chg="mod">
          <ac:chgData name="Michael Dorsey" userId="55fe7d32-ca7a-42b8-bfd4-8c73c44449d5" providerId="ADAL" clId="{02AA97C5-3669-428C-BFAE-E9100D0EA6AC}" dt="2024-02-14T17:13:30.660" v="4828" actId="20577"/>
          <ac:spMkLst>
            <pc:docMk/>
            <pc:sldMk cId="3220030942" sldId="307"/>
            <ac:spMk id="2" creationId="{8557B1B9-2601-BBDF-2726-7F605BD7AB74}"/>
          </ac:spMkLst>
        </pc:spChg>
        <pc:spChg chg="mod">
          <ac:chgData name="Michael Dorsey" userId="55fe7d32-ca7a-42b8-bfd4-8c73c44449d5" providerId="ADAL" clId="{02AA97C5-3669-428C-BFAE-E9100D0EA6AC}" dt="2024-02-14T17:25:37.407" v="5422" actId="207"/>
          <ac:spMkLst>
            <pc:docMk/>
            <pc:sldMk cId="3220030942" sldId="307"/>
            <ac:spMk id="3" creationId="{D2E7F1C3-0F6D-9BDA-E859-FDCCCFD899BC}"/>
          </ac:spMkLst>
        </pc:spChg>
      </pc:sldChg>
      <pc:sldChg chg="del">
        <pc:chgData name="Michael Dorsey" userId="55fe7d32-ca7a-42b8-bfd4-8c73c44449d5" providerId="ADAL" clId="{02AA97C5-3669-428C-BFAE-E9100D0EA6AC}" dt="2024-02-13T17:10:56.661" v="14" actId="47"/>
        <pc:sldMkLst>
          <pc:docMk/>
          <pc:sldMk cId="1526986531" sldId="311"/>
        </pc:sldMkLst>
      </pc:sldChg>
      <pc:sldChg chg="del">
        <pc:chgData name="Michael Dorsey" userId="55fe7d32-ca7a-42b8-bfd4-8c73c44449d5" providerId="ADAL" clId="{02AA97C5-3669-428C-BFAE-E9100D0EA6AC}" dt="2024-02-13T17:10:49.127" v="12" actId="47"/>
        <pc:sldMkLst>
          <pc:docMk/>
          <pc:sldMk cId="311717700" sldId="312"/>
        </pc:sldMkLst>
      </pc:sldChg>
      <pc:sldChg chg="del">
        <pc:chgData name="Michael Dorsey" userId="55fe7d32-ca7a-42b8-bfd4-8c73c44449d5" providerId="ADAL" clId="{02AA97C5-3669-428C-BFAE-E9100D0EA6AC}" dt="2024-02-13T17:10:44.205" v="3" actId="47"/>
        <pc:sldMkLst>
          <pc:docMk/>
          <pc:sldMk cId="1000351309" sldId="313"/>
        </pc:sldMkLst>
      </pc:sldChg>
      <pc:sldChg chg="del">
        <pc:chgData name="Michael Dorsey" userId="55fe7d32-ca7a-42b8-bfd4-8c73c44449d5" providerId="ADAL" clId="{02AA97C5-3669-428C-BFAE-E9100D0EA6AC}" dt="2024-02-13T17:10:45.420" v="6" actId="47"/>
        <pc:sldMkLst>
          <pc:docMk/>
          <pc:sldMk cId="461118335" sldId="314"/>
        </pc:sldMkLst>
      </pc:sldChg>
      <pc:sldChg chg="del">
        <pc:chgData name="Michael Dorsey" userId="55fe7d32-ca7a-42b8-bfd4-8c73c44449d5" providerId="ADAL" clId="{02AA97C5-3669-428C-BFAE-E9100D0EA6AC}" dt="2024-02-13T17:10:44.637" v="4" actId="47"/>
        <pc:sldMkLst>
          <pc:docMk/>
          <pc:sldMk cId="3953324144" sldId="315"/>
        </pc:sldMkLst>
      </pc:sldChg>
      <pc:sldChg chg="del">
        <pc:chgData name="Michael Dorsey" userId="55fe7d32-ca7a-42b8-bfd4-8c73c44449d5" providerId="ADAL" clId="{02AA97C5-3669-428C-BFAE-E9100D0EA6AC}" dt="2024-02-13T17:10:47.072" v="10" actId="47"/>
        <pc:sldMkLst>
          <pc:docMk/>
          <pc:sldMk cId="2093019017" sldId="316"/>
        </pc:sldMkLst>
      </pc:sldChg>
      <pc:sldChg chg="del">
        <pc:chgData name="Michael Dorsey" userId="55fe7d32-ca7a-42b8-bfd4-8c73c44449d5" providerId="ADAL" clId="{02AA97C5-3669-428C-BFAE-E9100D0EA6AC}" dt="2024-02-13T17:10:45.840" v="7" actId="47"/>
        <pc:sldMkLst>
          <pc:docMk/>
          <pc:sldMk cId="2518340530" sldId="317"/>
        </pc:sldMkLst>
      </pc:sldChg>
      <pc:sldChg chg="del">
        <pc:chgData name="Michael Dorsey" userId="55fe7d32-ca7a-42b8-bfd4-8c73c44449d5" providerId="ADAL" clId="{02AA97C5-3669-428C-BFAE-E9100D0EA6AC}" dt="2024-02-13T17:10:46.235" v="8" actId="47"/>
        <pc:sldMkLst>
          <pc:docMk/>
          <pc:sldMk cId="1281240212" sldId="318"/>
        </pc:sldMkLst>
      </pc:sldChg>
      <pc:sldChg chg="del">
        <pc:chgData name="Michael Dorsey" userId="55fe7d32-ca7a-42b8-bfd4-8c73c44449d5" providerId="ADAL" clId="{02AA97C5-3669-428C-BFAE-E9100D0EA6AC}" dt="2024-02-13T17:10:46.646" v="9" actId="47"/>
        <pc:sldMkLst>
          <pc:docMk/>
          <pc:sldMk cId="1621998341" sldId="319"/>
        </pc:sldMkLst>
      </pc:sldChg>
      <pc:sldChg chg="del">
        <pc:chgData name="Michael Dorsey" userId="55fe7d32-ca7a-42b8-bfd4-8c73c44449d5" providerId="ADAL" clId="{02AA97C5-3669-428C-BFAE-E9100D0EA6AC}" dt="2024-02-13T17:10:48.068" v="11" actId="47"/>
        <pc:sldMkLst>
          <pc:docMk/>
          <pc:sldMk cId="246829289" sldId="320"/>
        </pc:sldMkLst>
      </pc:sldChg>
      <pc:sldChg chg="del">
        <pc:chgData name="Michael Dorsey" userId="55fe7d32-ca7a-42b8-bfd4-8c73c44449d5" providerId="ADAL" clId="{02AA97C5-3669-428C-BFAE-E9100D0EA6AC}" dt="2024-02-13T17:10:43.750" v="2" actId="47"/>
        <pc:sldMkLst>
          <pc:docMk/>
          <pc:sldMk cId="223552787" sldId="321"/>
        </pc:sldMkLst>
      </pc:sldChg>
      <pc:sldChg chg="del">
        <pc:chgData name="Michael Dorsey" userId="55fe7d32-ca7a-42b8-bfd4-8c73c44449d5" providerId="ADAL" clId="{02AA97C5-3669-428C-BFAE-E9100D0EA6AC}" dt="2024-02-13T17:10:45.016" v="5" actId="47"/>
        <pc:sldMkLst>
          <pc:docMk/>
          <pc:sldMk cId="3049418872" sldId="322"/>
        </pc:sldMkLst>
      </pc:sldChg>
      <pc:sldChg chg="del">
        <pc:chgData name="Michael Dorsey" userId="55fe7d32-ca7a-42b8-bfd4-8c73c44449d5" providerId="ADAL" clId="{02AA97C5-3669-428C-BFAE-E9100D0EA6AC}" dt="2024-02-13T17:10:55.747" v="13" actId="47"/>
        <pc:sldMkLst>
          <pc:docMk/>
          <pc:sldMk cId="4222239233" sldId="323"/>
        </pc:sldMkLst>
      </pc:sldChg>
    </pc:docChg>
  </pc:docChgLst>
  <pc:docChgLst>
    <pc:chgData name="Michael Dorsey" userId="55fe7d32-ca7a-42b8-bfd4-8c73c44449d5" providerId="ADAL" clId="{541BE09B-AA64-4B33-8D76-B1B77505133E}"/>
    <pc:docChg chg="undo custSel addSld delSld modSld sldOrd">
      <pc:chgData name="Michael Dorsey" userId="55fe7d32-ca7a-42b8-bfd4-8c73c44449d5" providerId="ADAL" clId="{541BE09B-AA64-4B33-8D76-B1B77505133E}" dt="2024-02-26T19:28:37.870" v="4985"/>
      <pc:docMkLst>
        <pc:docMk/>
      </pc:docMkLst>
      <pc:sldChg chg="modSp mod">
        <pc:chgData name="Michael Dorsey" userId="55fe7d32-ca7a-42b8-bfd4-8c73c44449d5" providerId="ADAL" clId="{541BE09B-AA64-4B33-8D76-B1B77505133E}" dt="2024-02-26T17:51:32.581" v="4974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541BE09B-AA64-4B33-8D76-B1B77505133E}" dt="2024-02-26T17:51:32.581" v="4974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541BE09B-AA64-4B33-8D76-B1B77505133E}" dt="2024-02-23T23:52:12.498" v="3526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541BE09B-AA64-4B33-8D76-B1B77505133E}" dt="2024-02-23T23:52:12.498" v="3526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541BE09B-AA64-4B33-8D76-B1B77505133E}" dt="2024-02-23T22:02:47.390" v="11" actId="47"/>
        <pc:sldMkLst>
          <pc:docMk/>
          <pc:sldMk cId="1284490096" sldId="292"/>
        </pc:sldMkLst>
      </pc:sldChg>
      <pc:sldChg chg="del">
        <pc:chgData name="Michael Dorsey" userId="55fe7d32-ca7a-42b8-bfd4-8c73c44449d5" providerId="ADAL" clId="{541BE09B-AA64-4B33-8D76-B1B77505133E}" dt="2024-02-23T22:02:28.720" v="0" actId="47"/>
        <pc:sldMkLst>
          <pc:docMk/>
          <pc:sldMk cId="2673801356" sldId="293"/>
        </pc:sldMkLst>
      </pc:sldChg>
      <pc:sldChg chg="del">
        <pc:chgData name="Michael Dorsey" userId="55fe7d32-ca7a-42b8-bfd4-8c73c44449d5" providerId="ADAL" clId="{541BE09B-AA64-4B33-8D76-B1B77505133E}" dt="2024-02-23T22:02:29.960" v="1" actId="47"/>
        <pc:sldMkLst>
          <pc:docMk/>
          <pc:sldMk cId="4118591021" sldId="294"/>
        </pc:sldMkLst>
      </pc:sldChg>
      <pc:sldChg chg="del">
        <pc:chgData name="Michael Dorsey" userId="55fe7d32-ca7a-42b8-bfd4-8c73c44449d5" providerId="ADAL" clId="{541BE09B-AA64-4B33-8D76-B1B77505133E}" dt="2024-02-23T22:02:31.061" v="2" actId="47"/>
        <pc:sldMkLst>
          <pc:docMk/>
          <pc:sldMk cId="2207386920" sldId="295"/>
        </pc:sldMkLst>
      </pc:sldChg>
      <pc:sldChg chg="del">
        <pc:chgData name="Michael Dorsey" userId="55fe7d32-ca7a-42b8-bfd4-8c73c44449d5" providerId="ADAL" clId="{541BE09B-AA64-4B33-8D76-B1B77505133E}" dt="2024-02-23T22:02:34.382" v="3" actId="47"/>
        <pc:sldMkLst>
          <pc:docMk/>
          <pc:sldMk cId="4265698077" sldId="297"/>
        </pc:sldMkLst>
      </pc:sldChg>
      <pc:sldChg chg="del">
        <pc:chgData name="Michael Dorsey" userId="55fe7d32-ca7a-42b8-bfd4-8c73c44449d5" providerId="ADAL" clId="{541BE09B-AA64-4B33-8D76-B1B77505133E}" dt="2024-02-23T22:02:39.420" v="5" actId="47"/>
        <pc:sldMkLst>
          <pc:docMk/>
          <pc:sldMk cId="1519476464" sldId="298"/>
        </pc:sldMkLst>
      </pc:sldChg>
      <pc:sldChg chg="del">
        <pc:chgData name="Michael Dorsey" userId="55fe7d32-ca7a-42b8-bfd4-8c73c44449d5" providerId="ADAL" clId="{541BE09B-AA64-4B33-8D76-B1B77505133E}" dt="2024-02-23T22:02:41.805" v="7" actId="47"/>
        <pc:sldMkLst>
          <pc:docMk/>
          <pc:sldMk cId="1945884362" sldId="299"/>
        </pc:sldMkLst>
      </pc:sldChg>
      <pc:sldChg chg="del">
        <pc:chgData name="Michael Dorsey" userId="55fe7d32-ca7a-42b8-bfd4-8c73c44449d5" providerId="ADAL" clId="{541BE09B-AA64-4B33-8D76-B1B77505133E}" dt="2024-02-23T22:02:40.336" v="6" actId="47"/>
        <pc:sldMkLst>
          <pc:docMk/>
          <pc:sldMk cId="3813420291" sldId="300"/>
        </pc:sldMkLst>
      </pc:sldChg>
      <pc:sldChg chg="del">
        <pc:chgData name="Michael Dorsey" userId="55fe7d32-ca7a-42b8-bfd4-8c73c44449d5" providerId="ADAL" clId="{541BE09B-AA64-4B33-8D76-B1B77505133E}" dt="2024-02-23T22:02:36.854" v="4" actId="47"/>
        <pc:sldMkLst>
          <pc:docMk/>
          <pc:sldMk cId="2953654138" sldId="301"/>
        </pc:sldMkLst>
      </pc:sldChg>
      <pc:sldChg chg="del">
        <pc:chgData name="Michael Dorsey" userId="55fe7d32-ca7a-42b8-bfd4-8c73c44449d5" providerId="ADAL" clId="{541BE09B-AA64-4B33-8D76-B1B77505133E}" dt="2024-02-23T22:02:42.822" v="8" actId="47"/>
        <pc:sldMkLst>
          <pc:docMk/>
          <pc:sldMk cId="122425680" sldId="302"/>
        </pc:sldMkLst>
      </pc:sldChg>
      <pc:sldChg chg="del">
        <pc:chgData name="Michael Dorsey" userId="55fe7d32-ca7a-42b8-bfd4-8c73c44449d5" providerId="ADAL" clId="{541BE09B-AA64-4B33-8D76-B1B77505133E}" dt="2024-02-23T22:02:43.733" v="9" actId="47"/>
        <pc:sldMkLst>
          <pc:docMk/>
          <pc:sldMk cId="2985772560" sldId="303"/>
        </pc:sldMkLst>
      </pc:sldChg>
      <pc:sldChg chg="del">
        <pc:chgData name="Michael Dorsey" userId="55fe7d32-ca7a-42b8-bfd4-8c73c44449d5" providerId="ADAL" clId="{541BE09B-AA64-4B33-8D76-B1B77505133E}" dt="2024-02-23T22:02:45.440" v="10" actId="47"/>
        <pc:sldMkLst>
          <pc:docMk/>
          <pc:sldMk cId="2422112975" sldId="304"/>
        </pc:sldMkLst>
      </pc:sldChg>
      <pc:sldChg chg="del">
        <pc:chgData name="Michael Dorsey" userId="55fe7d32-ca7a-42b8-bfd4-8c73c44449d5" providerId="ADAL" clId="{541BE09B-AA64-4B33-8D76-B1B77505133E}" dt="2024-02-23T22:02:55.259" v="13" actId="47"/>
        <pc:sldMkLst>
          <pc:docMk/>
          <pc:sldMk cId="3250840720" sldId="305"/>
        </pc:sldMkLst>
      </pc:sldChg>
      <pc:sldChg chg="del">
        <pc:chgData name="Michael Dorsey" userId="55fe7d32-ca7a-42b8-bfd4-8c73c44449d5" providerId="ADAL" clId="{541BE09B-AA64-4B33-8D76-B1B77505133E}" dt="2024-02-23T22:02:49.660" v="12" actId="47"/>
        <pc:sldMkLst>
          <pc:docMk/>
          <pc:sldMk cId="2484018959" sldId="306"/>
        </pc:sldMkLst>
      </pc:sldChg>
      <pc:sldChg chg="modSp del mod">
        <pc:chgData name="Michael Dorsey" userId="55fe7d32-ca7a-42b8-bfd4-8c73c44449d5" providerId="ADAL" clId="{541BE09B-AA64-4B33-8D76-B1B77505133E}" dt="2024-02-26T17:26:57.525" v="4455" actId="47"/>
        <pc:sldMkLst>
          <pc:docMk/>
          <pc:sldMk cId="3220030942" sldId="307"/>
        </pc:sldMkLst>
        <pc:spChg chg="mod">
          <ac:chgData name="Michael Dorsey" userId="55fe7d32-ca7a-42b8-bfd4-8c73c44449d5" providerId="ADAL" clId="{541BE09B-AA64-4B33-8D76-B1B77505133E}" dt="2024-02-23T22:04:20.734" v="120" actId="207"/>
          <ac:spMkLst>
            <pc:docMk/>
            <pc:sldMk cId="3220030942" sldId="307"/>
            <ac:spMk id="3" creationId="{D2E7F1C3-0F6D-9BDA-E859-FDCCCFD899BC}"/>
          </ac:spMkLst>
        </pc:spChg>
      </pc:sldChg>
      <pc:sldChg chg="addSp delSp modSp new mod">
        <pc:chgData name="Michael Dorsey" userId="55fe7d32-ca7a-42b8-bfd4-8c73c44449d5" providerId="ADAL" clId="{541BE09B-AA64-4B33-8D76-B1B77505133E}" dt="2024-02-23T22:52:21.954" v="2099" actId="1076"/>
        <pc:sldMkLst>
          <pc:docMk/>
          <pc:sldMk cId="1871751365" sldId="308"/>
        </pc:sldMkLst>
        <pc:spChg chg="mod">
          <ac:chgData name="Michael Dorsey" userId="55fe7d32-ca7a-42b8-bfd4-8c73c44449d5" providerId="ADAL" clId="{541BE09B-AA64-4B33-8D76-B1B77505133E}" dt="2024-02-23T22:14:13.972" v="134" actId="20577"/>
          <ac:spMkLst>
            <pc:docMk/>
            <pc:sldMk cId="1871751365" sldId="308"/>
            <ac:spMk id="2" creationId="{3FB24B55-BCD4-0FD6-303D-81B00B989380}"/>
          </ac:spMkLst>
        </pc:spChg>
        <pc:spChg chg="mod">
          <ac:chgData name="Michael Dorsey" userId="55fe7d32-ca7a-42b8-bfd4-8c73c44449d5" providerId="ADAL" clId="{541BE09B-AA64-4B33-8D76-B1B77505133E}" dt="2024-02-23T22:44:01.408" v="1949" actId="20577"/>
          <ac:spMkLst>
            <pc:docMk/>
            <pc:sldMk cId="1871751365" sldId="308"/>
            <ac:spMk id="3" creationId="{DB9D6880-6CFF-78CA-A6DE-ED6D92F830BA}"/>
          </ac:spMkLst>
        </pc:spChg>
        <pc:picChg chg="add del mod">
          <ac:chgData name="Michael Dorsey" userId="55fe7d32-ca7a-42b8-bfd4-8c73c44449d5" providerId="ADAL" clId="{541BE09B-AA64-4B33-8D76-B1B77505133E}" dt="2024-02-23T22:19:21.076" v="441" actId="478"/>
          <ac:picMkLst>
            <pc:docMk/>
            <pc:sldMk cId="1871751365" sldId="308"/>
            <ac:picMk id="5" creationId="{321FAC78-EB28-70E7-6968-826D0BAC13D1}"/>
          </ac:picMkLst>
        </pc:picChg>
        <pc:picChg chg="add mod">
          <ac:chgData name="Michael Dorsey" userId="55fe7d32-ca7a-42b8-bfd4-8c73c44449d5" providerId="ADAL" clId="{541BE09B-AA64-4B33-8D76-B1B77505133E}" dt="2024-02-23T22:52:21.954" v="2099" actId="1076"/>
          <ac:picMkLst>
            <pc:docMk/>
            <pc:sldMk cId="1871751365" sldId="308"/>
            <ac:picMk id="7" creationId="{4FBDC4BA-FA02-18DB-82AE-1D11E51E3233}"/>
          </ac:picMkLst>
        </pc:picChg>
      </pc:sldChg>
      <pc:sldChg chg="delSp modSp add mod">
        <pc:chgData name="Michael Dorsey" userId="55fe7d32-ca7a-42b8-bfd4-8c73c44449d5" providerId="ADAL" clId="{541BE09B-AA64-4B33-8D76-B1B77505133E}" dt="2024-02-26T17:11:27.829" v="4454" actId="207"/>
        <pc:sldMkLst>
          <pc:docMk/>
          <pc:sldMk cId="2437103985" sldId="309"/>
        </pc:sldMkLst>
        <pc:spChg chg="mod">
          <ac:chgData name="Michael Dorsey" userId="55fe7d32-ca7a-42b8-bfd4-8c73c44449d5" providerId="ADAL" clId="{541BE09B-AA64-4B33-8D76-B1B77505133E}" dt="2024-02-26T17:11:27.829" v="4454" actId="207"/>
          <ac:spMkLst>
            <pc:docMk/>
            <pc:sldMk cId="2437103985" sldId="309"/>
            <ac:spMk id="3" creationId="{225D81E6-C17A-7293-9E09-66D43B5DADAF}"/>
          </ac:spMkLst>
        </pc:spChg>
        <pc:picChg chg="del">
          <ac:chgData name="Michael Dorsey" userId="55fe7d32-ca7a-42b8-bfd4-8c73c44449d5" providerId="ADAL" clId="{541BE09B-AA64-4B33-8D76-B1B77505133E}" dt="2024-02-23T22:20:08.928" v="463" actId="478"/>
          <ac:picMkLst>
            <pc:docMk/>
            <pc:sldMk cId="2437103985" sldId="309"/>
            <ac:picMk id="5" creationId="{4AFDB45D-EC06-226A-F48F-BD3EABA32900}"/>
          </ac:picMkLst>
        </pc:picChg>
      </pc:sldChg>
      <pc:sldChg chg="addSp delSp modSp add mod">
        <pc:chgData name="Michael Dorsey" userId="55fe7d32-ca7a-42b8-bfd4-8c73c44449d5" providerId="ADAL" clId="{541BE09B-AA64-4B33-8D76-B1B77505133E}" dt="2024-02-23T22:53:32.533" v="2214" actId="1035"/>
        <pc:sldMkLst>
          <pc:docMk/>
          <pc:sldMk cId="1657346492" sldId="310"/>
        </pc:sldMkLst>
        <pc:spChg chg="mod">
          <ac:chgData name="Michael Dorsey" userId="55fe7d32-ca7a-42b8-bfd4-8c73c44449d5" providerId="ADAL" clId="{541BE09B-AA64-4B33-8D76-B1B77505133E}" dt="2024-02-23T22:53:23.902" v="2199" actId="20577"/>
          <ac:spMkLst>
            <pc:docMk/>
            <pc:sldMk cId="1657346492" sldId="310"/>
            <ac:spMk id="3" creationId="{8EAF0936-157C-BC4C-5C1E-A9585A739300}"/>
          </ac:spMkLst>
        </pc:spChg>
        <pc:picChg chg="add mod">
          <ac:chgData name="Michael Dorsey" userId="55fe7d32-ca7a-42b8-bfd4-8c73c44449d5" providerId="ADAL" clId="{541BE09B-AA64-4B33-8D76-B1B77505133E}" dt="2024-02-23T22:53:32.533" v="2214" actId="1035"/>
          <ac:picMkLst>
            <pc:docMk/>
            <pc:sldMk cId="1657346492" sldId="310"/>
            <ac:picMk id="5" creationId="{7549AC64-23A7-D8D9-FFA6-39899F8A51DC}"/>
          </ac:picMkLst>
        </pc:picChg>
        <pc:picChg chg="del">
          <ac:chgData name="Michael Dorsey" userId="55fe7d32-ca7a-42b8-bfd4-8c73c44449d5" providerId="ADAL" clId="{541BE09B-AA64-4B33-8D76-B1B77505133E}" dt="2024-02-23T22:43:45.411" v="1947" actId="478"/>
          <ac:picMkLst>
            <pc:docMk/>
            <pc:sldMk cId="1657346492" sldId="310"/>
            <ac:picMk id="7" creationId="{2AB558F0-CD7D-917D-9036-B7FE7163CA95}"/>
          </ac:picMkLst>
        </pc:picChg>
        <pc:picChg chg="add mod">
          <ac:chgData name="Michael Dorsey" userId="55fe7d32-ca7a-42b8-bfd4-8c73c44449d5" providerId="ADAL" clId="{541BE09B-AA64-4B33-8D76-B1B77505133E}" dt="2024-02-23T22:53:32.533" v="2214" actId="1035"/>
          <ac:picMkLst>
            <pc:docMk/>
            <pc:sldMk cId="1657346492" sldId="310"/>
            <ac:picMk id="8" creationId="{62EDA4ED-6328-D0F0-FACE-5427F922EE0B}"/>
          </ac:picMkLst>
        </pc:picChg>
      </pc:sldChg>
      <pc:sldChg chg="delSp modSp add del mod ord">
        <pc:chgData name="Michael Dorsey" userId="55fe7d32-ca7a-42b8-bfd4-8c73c44449d5" providerId="ADAL" clId="{541BE09B-AA64-4B33-8D76-B1B77505133E}" dt="2024-02-23T23:44:02.460" v="2968" actId="47"/>
        <pc:sldMkLst>
          <pc:docMk/>
          <pc:sldMk cId="2376903464" sldId="311"/>
        </pc:sldMkLst>
        <pc:spChg chg="mod">
          <ac:chgData name="Michael Dorsey" userId="55fe7d32-ca7a-42b8-bfd4-8c73c44449d5" providerId="ADAL" clId="{541BE09B-AA64-4B33-8D76-B1B77505133E}" dt="2024-02-23T23:38:15.672" v="2301" actId="20577"/>
          <ac:spMkLst>
            <pc:docMk/>
            <pc:sldMk cId="2376903464" sldId="311"/>
            <ac:spMk id="2" creationId="{B4A0CF00-7663-328D-F860-3ABEBB4E662B}"/>
          </ac:spMkLst>
        </pc:spChg>
        <pc:spChg chg="mod">
          <ac:chgData name="Michael Dorsey" userId="55fe7d32-ca7a-42b8-bfd4-8c73c44449d5" providerId="ADAL" clId="{541BE09B-AA64-4B33-8D76-B1B77505133E}" dt="2024-02-23T23:39:01.603" v="2465" actId="6549"/>
          <ac:spMkLst>
            <pc:docMk/>
            <pc:sldMk cId="2376903464" sldId="311"/>
            <ac:spMk id="3" creationId="{80BFB0ED-4BA6-F55D-2C23-E137360CA879}"/>
          </ac:spMkLst>
        </pc:spChg>
        <pc:picChg chg="del">
          <ac:chgData name="Michael Dorsey" userId="55fe7d32-ca7a-42b8-bfd4-8c73c44449d5" providerId="ADAL" clId="{541BE09B-AA64-4B33-8D76-B1B77505133E}" dt="2024-02-23T23:38:11.673" v="2290" actId="478"/>
          <ac:picMkLst>
            <pc:docMk/>
            <pc:sldMk cId="2376903464" sldId="311"/>
            <ac:picMk id="7" creationId="{707C0620-4FE9-3718-E361-A371A53636D2}"/>
          </ac:picMkLst>
        </pc:picChg>
      </pc:sldChg>
      <pc:sldChg chg="addSp modSp add mod ord">
        <pc:chgData name="Michael Dorsey" userId="55fe7d32-ca7a-42b8-bfd4-8c73c44449d5" providerId="ADAL" clId="{541BE09B-AA64-4B33-8D76-B1B77505133E}" dt="2024-02-23T23:53:49.062" v="3550" actId="1076"/>
        <pc:sldMkLst>
          <pc:docMk/>
          <pc:sldMk cId="497158145" sldId="312"/>
        </pc:sldMkLst>
        <pc:spChg chg="mod">
          <ac:chgData name="Michael Dorsey" userId="55fe7d32-ca7a-42b8-bfd4-8c73c44449d5" providerId="ADAL" clId="{541BE09B-AA64-4B33-8D76-B1B77505133E}" dt="2024-02-23T23:40:59.604" v="2475" actId="20577"/>
          <ac:spMkLst>
            <pc:docMk/>
            <pc:sldMk cId="497158145" sldId="312"/>
            <ac:spMk id="2" creationId="{5C5B0D96-119A-3217-11CE-B8F9F9888457}"/>
          </ac:spMkLst>
        </pc:spChg>
        <pc:spChg chg="mod">
          <ac:chgData name="Michael Dorsey" userId="55fe7d32-ca7a-42b8-bfd4-8c73c44449d5" providerId="ADAL" clId="{541BE09B-AA64-4B33-8D76-B1B77505133E}" dt="2024-02-23T23:51:00.765" v="3511" actId="20577"/>
          <ac:spMkLst>
            <pc:docMk/>
            <pc:sldMk cId="497158145" sldId="312"/>
            <ac:spMk id="3" creationId="{3091AEB8-260F-6D53-F992-F98B54723348}"/>
          </ac:spMkLst>
        </pc:spChg>
        <pc:picChg chg="add mod">
          <ac:chgData name="Michael Dorsey" userId="55fe7d32-ca7a-42b8-bfd4-8c73c44449d5" providerId="ADAL" clId="{541BE09B-AA64-4B33-8D76-B1B77505133E}" dt="2024-02-23T23:53:49.062" v="3550" actId="1076"/>
          <ac:picMkLst>
            <pc:docMk/>
            <pc:sldMk cId="497158145" sldId="312"/>
            <ac:picMk id="5" creationId="{79E55514-6F17-34EE-E572-CD461977805C}"/>
          </ac:picMkLst>
        </pc:picChg>
      </pc:sldChg>
      <pc:sldChg chg="modSp add mod">
        <pc:chgData name="Michael Dorsey" userId="55fe7d32-ca7a-42b8-bfd4-8c73c44449d5" providerId="ADAL" clId="{541BE09B-AA64-4B33-8D76-B1B77505133E}" dt="2024-02-26T16:58:04.906" v="4356" actId="20577"/>
        <pc:sldMkLst>
          <pc:docMk/>
          <pc:sldMk cId="3000091246" sldId="313"/>
        </pc:sldMkLst>
        <pc:spChg chg="mod">
          <ac:chgData name="Michael Dorsey" userId="55fe7d32-ca7a-42b8-bfd4-8c73c44449d5" providerId="ADAL" clId="{541BE09B-AA64-4B33-8D76-B1B77505133E}" dt="2024-02-26T16:58:04.906" v="4356" actId="20577"/>
          <ac:spMkLst>
            <pc:docMk/>
            <pc:sldMk cId="3000091246" sldId="313"/>
            <ac:spMk id="3" creationId="{D1E56A59-44B2-1F0B-D631-C8C2B9DE8520}"/>
          </ac:spMkLst>
        </pc:spChg>
      </pc:sldChg>
      <pc:sldChg chg="addSp modSp new mod">
        <pc:chgData name="Michael Dorsey" userId="55fe7d32-ca7a-42b8-bfd4-8c73c44449d5" providerId="ADAL" clId="{541BE09B-AA64-4B33-8D76-B1B77505133E}" dt="2024-02-26T16:46:25.214" v="4193" actId="1076"/>
        <pc:sldMkLst>
          <pc:docMk/>
          <pc:sldMk cId="3186179569" sldId="314"/>
        </pc:sldMkLst>
        <pc:spChg chg="mod">
          <ac:chgData name="Michael Dorsey" userId="55fe7d32-ca7a-42b8-bfd4-8c73c44449d5" providerId="ADAL" clId="{541BE09B-AA64-4B33-8D76-B1B77505133E}" dt="2024-02-24T00:15:01.936" v="3562" actId="20577"/>
          <ac:spMkLst>
            <pc:docMk/>
            <pc:sldMk cId="3186179569" sldId="314"/>
            <ac:spMk id="2" creationId="{E1244146-2A82-8A9E-0309-9AD15AA140FA}"/>
          </ac:spMkLst>
        </pc:spChg>
        <pc:spChg chg="mod">
          <ac:chgData name="Michael Dorsey" userId="55fe7d32-ca7a-42b8-bfd4-8c73c44449d5" providerId="ADAL" clId="{541BE09B-AA64-4B33-8D76-B1B77505133E}" dt="2024-02-26T16:46:19.867" v="4192" actId="20577"/>
          <ac:spMkLst>
            <pc:docMk/>
            <pc:sldMk cId="3186179569" sldId="314"/>
            <ac:spMk id="3" creationId="{0B4CADEF-20EC-2B82-E184-4DE57EF620FE}"/>
          </ac:spMkLst>
        </pc:spChg>
        <pc:picChg chg="add mod">
          <ac:chgData name="Michael Dorsey" userId="55fe7d32-ca7a-42b8-bfd4-8c73c44449d5" providerId="ADAL" clId="{541BE09B-AA64-4B33-8D76-B1B77505133E}" dt="2024-02-26T16:46:25.214" v="4193" actId="1076"/>
          <ac:picMkLst>
            <pc:docMk/>
            <pc:sldMk cId="3186179569" sldId="314"/>
            <ac:picMk id="5" creationId="{85DBD6EC-4E12-93C8-FC57-DC41AA50C13C}"/>
          </ac:picMkLst>
        </pc:picChg>
      </pc:sldChg>
      <pc:sldChg chg="addSp modSp add mod">
        <pc:chgData name="Michael Dorsey" userId="55fe7d32-ca7a-42b8-bfd4-8c73c44449d5" providerId="ADAL" clId="{541BE09B-AA64-4B33-8D76-B1B77505133E}" dt="2024-02-26T19:28:37.870" v="4985"/>
        <pc:sldMkLst>
          <pc:docMk/>
          <pc:sldMk cId="2528660855" sldId="315"/>
        </pc:sldMkLst>
        <pc:spChg chg="mod">
          <ac:chgData name="Michael Dorsey" userId="55fe7d32-ca7a-42b8-bfd4-8c73c44449d5" providerId="ADAL" clId="{541BE09B-AA64-4B33-8D76-B1B77505133E}" dt="2024-02-26T19:28:37.870" v="4985"/>
          <ac:spMkLst>
            <pc:docMk/>
            <pc:sldMk cId="2528660855" sldId="315"/>
            <ac:spMk id="3" creationId="{A9B34EF8-C354-F748-FFDE-7729CDBEEAEF}"/>
          </ac:spMkLst>
        </pc:spChg>
        <pc:picChg chg="add mod">
          <ac:chgData name="Michael Dorsey" userId="55fe7d32-ca7a-42b8-bfd4-8c73c44449d5" providerId="ADAL" clId="{541BE09B-AA64-4B33-8D76-B1B77505133E}" dt="2024-02-26T16:50:37.206" v="4347" actId="1076"/>
          <ac:picMkLst>
            <pc:docMk/>
            <pc:sldMk cId="2528660855" sldId="315"/>
            <ac:picMk id="5" creationId="{7DF0A2B2-A3D9-1308-985E-A53378752682}"/>
          </ac:picMkLst>
        </pc:picChg>
      </pc:sldChg>
      <pc:sldChg chg="modSp new mod">
        <pc:chgData name="Michael Dorsey" userId="55fe7d32-ca7a-42b8-bfd4-8c73c44449d5" providerId="ADAL" clId="{541BE09B-AA64-4B33-8D76-B1B77505133E}" dt="2024-02-26T17:50:48.672" v="4926" actId="20577"/>
        <pc:sldMkLst>
          <pc:docMk/>
          <pc:sldMk cId="3611620986" sldId="316"/>
        </pc:sldMkLst>
        <pc:spChg chg="mod">
          <ac:chgData name="Michael Dorsey" userId="55fe7d32-ca7a-42b8-bfd4-8c73c44449d5" providerId="ADAL" clId="{541BE09B-AA64-4B33-8D76-B1B77505133E}" dt="2024-02-26T17:50:48.672" v="4926" actId="20577"/>
          <ac:spMkLst>
            <pc:docMk/>
            <pc:sldMk cId="3611620986" sldId="316"/>
            <ac:spMk id="2" creationId="{ABCCA66F-497C-058F-28D4-F86CBDC8FFC0}"/>
          </ac:spMkLst>
        </pc:spChg>
        <pc:spChg chg="mod">
          <ac:chgData name="Michael Dorsey" userId="55fe7d32-ca7a-42b8-bfd4-8c73c44449d5" providerId="ADAL" clId="{541BE09B-AA64-4B33-8D76-B1B77505133E}" dt="2024-02-26T17:50:34.862" v="4919" actId="20577"/>
          <ac:spMkLst>
            <pc:docMk/>
            <pc:sldMk cId="3611620986" sldId="316"/>
            <ac:spMk id="3" creationId="{6A5E153B-5D09-C48A-EF49-9894B9692FC2}"/>
          </ac:spMkLst>
        </pc:spChg>
      </pc:sldChg>
    </pc:docChg>
  </pc:docChgLst>
  <pc:docChgLst>
    <pc:chgData name="Michael Dorsey" userId="55fe7d32-ca7a-42b8-bfd4-8c73c44449d5" providerId="ADAL" clId="{E3D7DC9A-C8C3-4DFA-8F40-829E6932C43C}"/>
    <pc:docChg chg="undo custSel delSld modSld sldOrd">
      <pc:chgData name="Michael Dorsey" userId="55fe7d32-ca7a-42b8-bfd4-8c73c44449d5" providerId="ADAL" clId="{E3D7DC9A-C8C3-4DFA-8F40-829E6932C43C}" dt="2024-01-31T17:48:46.343" v="712" actId="20577"/>
      <pc:docMkLst>
        <pc:docMk/>
      </pc:docMkLst>
      <pc:sldChg chg="modSp mod">
        <pc:chgData name="Michael Dorsey" userId="55fe7d32-ca7a-42b8-bfd4-8c73c44449d5" providerId="ADAL" clId="{E3D7DC9A-C8C3-4DFA-8F40-829E6932C43C}" dt="2024-01-30T21:01:36.169" v="206" actId="403"/>
        <pc:sldMkLst>
          <pc:docMk/>
          <pc:sldMk cId="1854377183" sldId="264"/>
        </pc:sldMkLst>
        <pc:spChg chg="mod">
          <ac:chgData name="Michael Dorsey" userId="55fe7d32-ca7a-42b8-bfd4-8c73c44449d5" providerId="ADAL" clId="{E3D7DC9A-C8C3-4DFA-8F40-829E6932C43C}" dt="2024-01-30T21:01:36.169" v="206" actId="403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E3D7DC9A-C8C3-4DFA-8F40-829E6932C43C}" dt="2024-01-30T20:54:49.741" v="3" actId="47"/>
        <pc:sldMkLst>
          <pc:docMk/>
          <pc:sldMk cId="702659606" sldId="288"/>
        </pc:sldMkLst>
      </pc:sldChg>
      <pc:sldChg chg="modSp mod">
        <pc:chgData name="Michael Dorsey" userId="55fe7d32-ca7a-42b8-bfd4-8c73c44449d5" providerId="ADAL" clId="{E3D7DC9A-C8C3-4DFA-8F40-829E6932C43C}" dt="2024-01-30T20:55:28.665" v="27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E3D7DC9A-C8C3-4DFA-8F40-829E6932C43C}" dt="2024-01-30T20:55:28.665" v="27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E3D7DC9A-C8C3-4DFA-8F40-829E6932C43C}" dt="2024-01-30T20:55:15.461" v="13" actId="47"/>
        <pc:sldMkLst>
          <pc:docMk/>
          <pc:sldMk cId="1433801180" sldId="291"/>
        </pc:sldMkLst>
      </pc:sldChg>
      <pc:sldChg chg="modSp mod ord modNotesTx">
        <pc:chgData name="Michael Dorsey" userId="55fe7d32-ca7a-42b8-bfd4-8c73c44449d5" providerId="ADAL" clId="{E3D7DC9A-C8C3-4DFA-8F40-829E6932C43C}" dt="2024-01-30T21:01:13.742" v="204" actId="20577"/>
        <pc:sldMkLst>
          <pc:docMk/>
          <pc:sldMk cId="1284490096" sldId="292"/>
        </pc:sldMkLst>
        <pc:spChg chg="mod">
          <ac:chgData name="Michael Dorsey" userId="55fe7d32-ca7a-42b8-bfd4-8c73c44449d5" providerId="ADAL" clId="{E3D7DC9A-C8C3-4DFA-8F40-829E6932C43C}" dt="2024-01-30T21:01:13.742" v="204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E3D7DC9A-C8C3-4DFA-8F40-829E6932C43C}" dt="2024-01-30T21:01:10.853" v="194" actId="20577"/>
          <ac:spMkLst>
            <pc:docMk/>
            <pc:sldMk cId="1284490096" sldId="292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E3D7DC9A-C8C3-4DFA-8F40-829E6932C43C}" dt="2024-01-30T20:54:48.578" v="2" actId="47"/>
        <pc:sldMkLst>
          <pc:docMk/>
          <pc:sldMk cId="3471395775" sldId="296"/>
        </pc:sldMkLst>
      </pc:sldChg>
      <pc:sldChg chg="del">
        <pc:chgData name="Michael Dorsey" userId="55fe7d32-ca7a-42b8-bfd4-8c73c44449d5" providerId="ADAL" clId="{E3D7DC9A-C8C3-4DFA-8F40-829E6932C43C}" dt="2024-01-30T20:54:58.462" v="8" actId="47"/>
        <pc:sldMkLst>
          <pc:docMk/>
          <pc:sldMk cId="3056785042" sldId="297"/>
        </pc:sldMkLst>
      </pc:sldChg>
      <pc:sldChg chg="del">
        <pc:chgData name="Michael Dorsey" userId="55fe7d32-ca7a-42b8-bfd4-8c73c44449d5" providerId="ADAL" clId="{E3D7DC9A-C8C3-4DFA-8F40-829E6932C43C}" dt="2024-01-30T20:54:59.666" v="9" actId="47"/>
        <pc:sldMkLst>
          <pc:docMk/>
          <pc:sldMk cId="194433184" sldId="298"/>
        </pc:sldMkLst>
      </pc:sldChg>
      <pc:sldChg chg="del">
        <pc:chgData name="Michael Dorsey" userId="55fe7d32-ca7a-42b8-bfd4-8c73c44449d5" providerId="ADAL" clId="{E3D7DC9A-C8C3-4DFA-8F40-829E6932C43C}" dt="2024-01-30T20:55:00.155" v="10" actId="47"/>
        <pc:sldMkLst>
          <pc:docMk/>
          <pc:sldMk cId="180304957" sldId="299"/>
        </pc:sldMkLst>
      </pc:sldChg>
      <pc:sldChg chg="addSp modSp mod">
        <pc:chgData name="Michael Dorsey" userId="55fe7d32-ca7a-42b8-bfd4-8c73c44449d5" providerId="ADAL" clId="{E3D7DC9A-C8C3-4DFA-8F40-829E6932C43C}" dt="2024-01-30T21:07:09.405" v="230" actId="1076"/>
        <pc:sldMkLst>
          <pc:docMk/>
          <pc:sldMk cId="1031002455" sldId="299"/>
        </pc:sldMkLst>
        <pc:spChg chg="mod">
          <ac:chgData name="Michael Dorsey" userId="55fe7d32-ca7a-42b8-bfd4-8c73c44449d5" providerId="ADAL" clId="{E3D7DC9A-C8C3-4DFA-8F40-829E6932C43C}" dt="2024-01-30T21:06:56.953" v="225" actId="20577"/>
          <ac:spMkLst>
            <pc:docMk/>
            <pc:sldMk cId="1031002455" sldId="299"/>
            <ac:spMk id="3" creationId="{4EFB0C34-B6DA-4CB0-79B3-A7261CB76821}"/>
          </ac:spMkLst>
        </pc:spChg>
        <pc:picChg chg="add mod">
          <ac:chgData name="Michael Dorsey" userId="55fe7d32-ca7a-42b8-bfd4-8c73c44449d5" providerId="ADAL" clId="{E3D7DC9A-C8C3-4DFA-8F40-829E6932C43C}" dt="2024-01-30T21:07:09.405" v="230" actId="1076"/>
          <ac:picMkLst>
            <pc:docMk/>
            <pc:sldMk cId="1031002455" sldId="299"/>
            <ac:picMk id="5" creationId="{3A94B327-6B30-4770-A9E3-6A0DCA4B2CEB}"/>
          </ac:picMkLst>
        </pc:picChg>
      </pc:sldChg>
      <pc:sldChg chg="del">
        <pc:chgData name="Michael Dorsey" userId="55fe7d32-ca7a-42b8-bfd4-8c73c44449d5" providerId="ADAL" clId="{E3D7DC9A-C8C3-4DFA-8F40-829E6932C43C}" dt="2024-01-30T20:55:00.695" v="11" actId="47"/>
        <pc:sldMkLst>
          <pc:docMk/>
          <pc:sldMk cId="130936456" sldId="300"/>
        </pc:sldMkLst>
      </pc:sldChg>
      <pc:sldChg chg="del">
        <pc:chgData name="Michael Dorsey" userId="55fe7d32-ca7a-42b8-bfd4-8c73c44449d5" providerId="ADAL" clId="{E3D7DC9A-C8C3-4DFA-8F40-829E6932C43C}" dt="2024-01-30T20:54:52.625" v="5" actId="47"/>
        <pc:sldMkLst>
          <pc:docMk/>
          <pc:sldMk cId="4097142143" sldId="301"/>
        </pc:sldMkLst>
      </pc:sldChg>
      <pc:sldChg chg="addSp delSp modSp mod modNotesTx">
        <pc:chgData name="Michael Dorsey" userId="55fe7d32-ca7a-42b8-bfd4-8c73c44449d5" providerId="ADAL" clId="{E3D7DC9A-C8C3-4DFA-8F40-829E6932C43C}" dt="2024-01-30T21:11:21.064" v="240" actId="1076"/>
        <pc:sldMkLst>
          <pc:docMk/>
          <pc:sldMk cId="451108066" sldId="302"/>
        </pc:sldMkLst>
        <pc:spChg chg="del mod">
          <ac:chgData name="Michael Dorsey" userId="55fe7d32-ca7a-42b8-bfd4-8c73c44449d5" providerId="ADAL" clId="{E3D7DC9A-C8C3-4DFA-8F40-829E6932C43C}" dt="2024-01-30T21:11:06.666" v="233" actId="478"/>
          <ac:spMkLst>
            <pc:docMk/>
            <pc:sldMk cId="451108066" sldId="302"/>
            <ac:spMk id="3" creationId="{4EFB0C34-B6DA-4CB0-79B3-A7261CB76821}"/>
          </ac:spMkLst>
        </pc:spChg>
        <pc:spChg chg="add del mod">
          <ac:chgData name="Michael Dorsey" userId="55fe7d32-ca7a-42b8-bfd4-8c73c44449d5" providerId="ADAL" clId="{E3D7DC9A-C8C3-4DFA-8F40-829E6932C43C}" dt="2024-01-30T21:11:09.278" v="234" actId="478"/>
          <ac:spMkLst>
            <pc:docMk/>
            <pc:sldMk cId="451108066" sldId="302"/>
            <ac:spMk id="5" creationId="{2340B5D2-F027-A19D-501C-AB073B8C886D}"/>
          </ac:spMkLst>
        </pc:spChg>
        <pc:picChg chg="add mod">
          <ac:chgData name="Michael Dorsey" userId="55fe7d32-ca7a-42b8-bfd4-8c73c44449d5" providerId="ADAL" clId="{E3D7DC9A-C8C3-4DFA-8F40-829E6932C43C}" dt="2024-01-30T21:11:21.064" v="240" actId="1076"/>
          <ac:picMkLst>
            <pc:docMk/>
            <pc:sldMk cId="451108066" sldId="302"/>
            <ac:picMk id="7" creationId="{6A5FAA46-139B-8562-CDB2-522691517A2B}"/>
          </ac:picMkLst>
        </pc:picChg>
      </pc:sldChg>
      <pc:sldChg chg="del">
        <pc:chgData name="Michael Dorsey" userId="55fe7d32-ca7a-42b8-bfd4-8c73c44449d5" providerId="ADAL" clId="{E3D7DC9A-C8C3-4DFA-8F40-829E6932C43C}" dt="2024-01-30T20:54:51.421" v="4" actId="47"/>
        <pc:sldMkLst>
          <pc:docMk/>
          <pc:sldMk cId="895453819" sldId="302"/>
        </pc:sldMkLst>
      </pc:sldChg>
      <pc:sldChg chg="del">
        <pc:chgData name="Michael Dorsey" userId="55fe7d32-ca7a-42b8-bfd4-8c73c44449d5" providerId="ADAL" clId="{E3D7DC9A-C8C3-4DFA-8F40-829E6932C43C}" dt="2024-01-30T20:54:55.853" v="7" actId="47"/>
        <pc:sldMkLst>
          <pc:docMk/>
          <pc:sldMk cId="3923162277" sldId="303"/>
        </pc:sldMkLst>
      </pc:sldChg>
      <pc:sldChg chg="del">
        <pc:chgData name="Michael Dorsey" userId="55fe7d32-ca7a-42b8-bfd4-8c73c44449d5" providerId="ADAL" clId="{E3D7DC9A-C8C3-4DFA-8F40-829E6932C43C}" dt="2024-01-30T21:03:04.837" v="208" actId="47"/>
        <pc:sldMkLst>
          <pc:docMk/>
          <pc:sldMk cId="1219190786" sldId="304"/>
        </pc:sldMkLst>
      </pc:sldChg>
      <pc:sldChg chg="del">
        <pc:chgData name="Michael Dorsey" userId="55fe7d32-ca7a-42b8-bfd4-8c73c44449d5" providerId="ADAL" clId="{E3D7DC9A-C8C3-4DFA-8F40-829E6932C43C}" dt="2024-01-30T20:54:54.708" v="6" actId="47"/>
        <pc:sldMkLst>
          <pc:docMk/>
          <pc:sldMk cId="880168828" sldId="305"/>
        </pc:sldMkLst>
      </pc:sldChg>
      <pc:sldChg chg="del">
        <pc:chgData name="Michael Dorsey" userId="55fe7d32-ca7a-42b8-bfd4-8c73c44449d5" providerId="ADAL" clId="{E3D7DC9A-C8C3-4DFA-8F40-829E6932C43C}" dt="2024-01-30T20:55:09.002" v="12" actId="47"/>
        <pc:sldMkLst>
          <pc:docMk/>
          <pc:sldMk cId="1041655664" sldId="306"/>
        </pc:sldMkLst>
      </pc:sldChg>
      <pc:sldChg chg="modSp mod">
        <pc:chgData name="Michael Dorsey" userId="55fe7d32-ca7a-42b8-bfd4-8c73c44449d5" providerId="ADAL" clId="{E3D7DC9A-C8C3-4DFA-8F40-829E6932C43C}" dt="2024-01-31T17:48:46.343" v="712" actId="20577"/>
        <pc:sldMkLst>
          <pc:docMk/>
          <pc:sldMk cId="2159091364" sldId="308"/>
        </pc:sldMkLst>
        <pc:spChg chg="mod">
          <ac:chgData name="Michael Dorsey" userId="55fe7d32-ca7a-42b8-bfd4-8c73c44449d5" providerId="ADAL" clId="{E3D7DC9A-C8C3-4DFA-8F40-829E6932C43C}" dt="2024-01-31T17:48:46.343" v="712" actId="20577"/>
          <ac:spMkLst>
            <pc:docMk/>
            <pc:sldMk cId="2159091364" sldId="308"/>
            <ac:spMk id="3" creationId="{4B6DE1C3-0C73-2598-E5F6-FFF931B718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C2617-0D8C-4426-8736-97EFC0D4272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76BE-8CD0-44D3-BBE0-7B29C919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2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7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3BB8EC-C618-1CA1-801D-3658782AB86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668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23304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nodejs/nodejs_filesystem.asp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3schools.com/nodejs/ref_path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nodejs/nodejs_filesystem.asp" TargetMode="External"/><Relationship Id="rId13" Type="http://schemas.openxmlformats.org/officeDocument/2006/relationships/hyperlink" Target="https://www.tutorialsteacher.com/nodejs/what-is-node-package-manager" TargetMode="External"/><Relationship Id="rId3" Type="http://schemas.openxmlformats.org/officeDocument/2006/relationships/hyperlink" Target="https://www.tutorialsteacher.com/nodejs/what-is-nodejs" TargetMode="External"/><Relationship Id="rId7" Type="http://schemas.openxmlformats.org/officeDocument/2006/relationships/hyperlink" Target="https://www.tutorialsteacher.com/nodejs/nodejs-file-system" TargetMode="External"/><Relationship Id="rId12" Type="http://schemas.openxmlformats.org/officeDocument/2006/relationships/hyperlink" Target="https://www.freecodecamp.org/news/module-exports-how-to-export-in-node-js-and-javascript/" TargetMode="External"/><Relationship Id="rId2" Type="http://schemas.openxmlformats.org/officeDocument/2006/relationships/hyperlink" Target="http://net.tutsplus.com/tutorials/javascript-ajax/this-time-youll-learn-node-j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nodejs/nodejs_modules.asp" TargetMode="External"/><Relationship Id="rId11" Type="http://schemas.openxmlformats.org/officeDocument/2006/relationships/hyperlink" Target="https://www.tutorialsteacher.com/nodejs/nodejs-module-exports" TargetMode="External"/><Relationship Id="rId5" Type="http://schemas.openxmlformats.org/officeDocument/2006/relationships/hyperlink" Target="https://www.w3schools.com/nodejs/nodejs_intro.asp" TargetMode="External"/><Relationship Id="rId15" Type="http://schemas.openxmlformats.org/officeDocument/2006/relationships/hyperlink" Target="https://www.freecodecamp.org/news/what-is-npm-a-node-package-manager-tutorial-for-beginners/" TargetMode="External"/><Relationship Id="rId10" Type="http://schemas.openxmlformats.org/officeDocument/2006/relationships/hyperlink" Target="https://www.tutorialsteacher.com/nodejs/nodejs-local-modules" TargetMode="External"/><Relationship Id="rId4" Type="http://schemas.openxmlformats.org/officeDocument/2006/relationships/hyperlink" Target="https://www.tutorialsteacher.com/nodejs/nodejs-process-model" TargetMode="External"/><Relationship Id="rId9" Type="http://schemas.openxmlformats.org/officeDocument/2006/relationships/hyperlink" Target="https://www.w3schools.com/nodejs/ref_path.asp" TargetMode="External"/><Relationship Id="rId14" Type="http://schemas.openxmlformats.org/officeDocument/2006/relationships/hyperlink" Target="https://www.w3schools.com/whatis/whatis_npm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4.1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Node.js</a:t>
            </a:r>
          </a:p>
        </p:txBody>
      </p:sp>
    </p:spTree>
    <p:extLst>
      <p:ext uri="{BB962C8B-B14F-4D97-AF65-F5344CB8AC3E}">
        <p14:creationId xmlns:p14="http://schemas.microsoft.com/office/powerpoint/2010/main" val="81917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1446-4D5C-A040-0A24-F91B7178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Node.js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88A9-8395-0762-1774-FABE4444B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23638" cy="40233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Node.js files must be initiated using the command line interface of your computer.</a:t>
            </a:r>
          </a:p>
          <a:p>
            <a:r>
              <a:rPr lang="en-US" b="1" dirty="0"/>
              <a:t>Example: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JavaScript file called “myserver.js” and save it somewhere on your computer.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Enter the following code into that file. It tells the computer to write "Hello World!" if a web browser tries to access your computer on port 8080.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a command prompt and navigate to the folder that contains the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Enter the command “</a:t>
            </a:r>
            <a:r>
              <a:rPr lang="en-US" dirty="0">
                <a:solidFill>
                  <a:srgbClr val="FF0000"/>
                </a:solidFill>
              </a:rPr>
              <a:t>node myserver.js</a:t>
            </a:r>
            <a:r>
              <a:rPr lang="en-US" dirty="0"/>
              <a:t>”. This initiates the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a browser and go to </a:t>
            </a:r>
            <a:r>
              <a:rPr lang="en-US" dirty="0">
                <a:hlinkClick r:id="rId2"/>
              </a:rPr>
              <a:t>http://localhost:8080/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0AF61-A463-FF23-A07B-48F8CCFEB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730" y="2573284"/>
            <a:ext cx="5308933" cy="17114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635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6A8E-44C1-A3AB-0D6D-81222FD76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A9A2-9108-20F5-B370-D5855B2C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12EE-E46D-69F1-0A3D-BC1C11D5A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modules are like JavaScript libraries. Modules are a set of functions you want to include in your application.</a:t>
            </a:r>
          </a:p>
          <a:p>
            <a:r>
              <a:rPr lang="en-US" dirty="0"/>
              <a:t>Each module in Node.js has its own context, so it cannot interfere with other modules or pollute global scope.</a:t>
            </a:r>
          </a:p>
          <a:p>
            <a:r>
              <a:rPr lang="en-US" dirty="0"/>
              <a:t>Node.js includes three types of modules: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Core Modules (e.g. http, path, fs).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Local Modules - modules created locally in your Node.js application. These modules include different functionalities of your application in separate files and folders.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Third Party Modules.</a:t>
            </a:r>
          </a:p>
        </p:txBody>
      </p:sp>
    </p:spTree>
    <p:extLst>
      <p:ext uri="{BB962C8B-B14F-4D97-AF65-F5344CB8AC3E}">
        <p14:creationId xmlns:p14="http://schemas.microsoft.com/office/powerpoint/2010/main" val="362579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9E037-A054-23BD-824E-1EC8CFE42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7636-AF49-151A-42F2-13752D4D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167-F4C2-12E7-56B8-DDEF2E9AE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use a module, use the </a:t>
            </a:r>
            <a:r>
              <a:rPr lang="en-US" dirty="0">
                <a:solidFill>
                  <a:srgbClr val="FF0000"/>
                </a:solidFill>
              </a:rPr>
              <a:t>require() </a:t>
            </a:r>
            <a:r>
              <a:rPr lang="en-US" dirty="0"/>
              <a:t>function along with the name of the module.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17B27-5CE3-9A2F-DEDE-85ADFB494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571" y="2565706"/>
            <a:ext cx="6618857" cy="2133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73A0D8-0BFC-05FC-9C54-3472CAA2E12C}"/>
              </a:ext>
            </a:extLst>
          </p:cNvPr>
          <p:cNvSpPr/>
          <p:nvPr/>
        </p:nvSpPr>
        <p:spPr>
          <a:xfrm>
            <a:off x="4152452" y="2565706"/>
            <a:ext cx="2119256" cy="5540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3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8722-FB80-CD67-A78C-C1B73E67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Modules: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7EA2-49EC-22F6-8378-42FD9459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>
            <a:normAutofit/>
          </a:bodyPr>
          <a:lstStyle/>
          <a:p>
            <a:r>
              <a:rPr lang="en-US" dirty="0"/>
              <a:t>The HTTP module allows Node.js to transfer data over the Hyper Text Transfer Protocol (HTTP).</a:t>
            </a:r>
          </a:p>
          <a:p>
            <a:r>
              <a:rPr lang="en-US" dirty="0"/>
              <a:t>Using the HTTP module, your application can create a server that listens to server ports and gives a response back to the client. Use the </a:t>
            </a:r>
            <a:r>
              <a:rPr lang="en-US" dirty="0" err="1">
                <a:solidFill>
                  <a:srgbClr val="FF0000"/>
                </a:solidFill>
              </a:rPr>
              <a:t>createServer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method to do this.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createServer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 has a callback function parameter, and that callback function has </a:t>
            </a:r>
            <a:r>
              <a:rPr lang="en-US" dirty="0">
                <a:solidFill>
                  <a:srgbClr val="FF0000"/>
                </a:solidFill>
              </a:rPr>
              <a:t>request (“req”)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response (“res”) </a:t>
            </a:r>
            <a:r>
              <a:rPr lang="en-US" dirty="0"/>
              <a:t>parameters.</a:t>
            </a:r>
          </a:p>
          <a:p>
            <a:pPr lvl="1"/>
            <a:r>
              <a:rPr lang="en-US" dirty="0"/>
              <a:t>“req” represents the request object coming from the client.</a:t>
            </a:r>
          </a:p>
          <a:p>
            <a:pPr lvl="1"/>
            <a:r>
              <a:rPr lang="en-US" dirty="0"/>
              <a:t>“res” represents the response object to send back to the client.</a:t>
            </a:r>
          </a:p>
          <a:p>
            <a:r>
              <a:rPr lang="en-US" dirty="0"/>
              <a:t>You can do many things with the request and response parameters.</a:t>
            </a:r>
          </a:p>
        </p:txBody>
      </p:sp>
    </p:spTree>
    <p:extLst>
      <p:ext uri="{BB962C8B-B14F-4D97-AF65-F5344CB8AC3E}">
        <p14:creationId xmlns:p14="http://schemas.microsoft.com/office/powerpoint/2010/main" val="384744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30232-BC42-F38F-0F6A-A81A563BF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3949FF-0738-6209-3781-A24BCDC52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76" y="511701"/>
            <a:ext cx="10613848" cy="53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0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AF08-7BD4-9D3C-B891-B0369249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Modules: File System (fs)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5321-B329-9490-F063-A1CACEC0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Node.js File System module allows you to work with the file system on your computer. It is responsible for all the asynchronous or synchronous file I/O operations.</a:t>
            </a:r>
          </a:p>
          <a:p>
            <a:r>
              <a:rPr lang="en-US" dirty="0"/>
              <a:t>Common uses for the file system module:</a:t>
            </a:r>
          </a:p>
          <a:p>
            <a:pPr lvl="1"/>
            <a:r>
              <a:rPr lang="en-US" dirty="0"/>
              <a:t>Read files</a:t>
            </a:r>
          </a:p>
          <a:p>
            <a:pPr lvl="1"/>
            <a:r>
              <a:rPr lang="en-US" dirty="0"/>
              <a:t>Create files</a:t>
            </a:r>
          </a:p>
          <a:p>
            <a:pPr lvl="1"/>
            <a:r>
              <a:rPr lang="en-US" dirty="0"/>
              <a:t>Update files</a:t>
            </a:r>
          </a:p>
          <a:p>
            <a:pPr lvl="1"/>
            <a:r>
              <a:rPr lang="en-US" dirty="0"/>
              <a:t>Delete files</a:t>
            </a:r>
          </a:p>
          <a:p>
            <a:pPr lvl="1"/>
            <a:r>
              <a:rPr lang="en-US" dirty="0"/>
              <a:t>Rename files</a:t>
            </a:r>
          </a:p>
          <a:p>
            <a:r>
              <a:rPr lang="en-US" dirty="0"/>
              <a:t>To include the File System module, use the </a:t>
            </a:r>
            <a:r>
              <a:rPr lang="en-US" dirty="0">
                <a:solidFill>
                  <a:srgbClr val="FF0000"/>
                </a:solidFill>
              </a:rPr>
              <a:t>require() </a:t>
            </a:r>
            <a:r>
              <a:rPr lang="en-US" dirty="0"/>
              <a:t>method: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9AAFA-1834-DEA5-A980-A2E2EBCEE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749" y="5135608"/>
            <a:ext cx="3859462" cy="6131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904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F42BD-D885-F660-A5B9-65823E25C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8A10-443A-4BBE-2ED6-8EC621DC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Modules: File System (fs)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2B75-87D8-96A0-2A13-883D17FBBC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a list of common and useful methods available through the File System module.</a:t>
            </a:r>
          </a:p>
          <a:p>
            <a:endParaRPr lang="en-US" dirty="0"/>
          </a:p>
          <a:p>
            <a:r>
              <a:rPr lang="en-US" dirty="0"/>
              <a:t>Reading files: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fs.readFile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Creating files: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fs.appendFile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fs.open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fs.writeFile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06601-B0F8-6C76-9628-68FB0DD60E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https://www.w3schools.com/nodejs/nodejs_filesystem.asp</a:t>
            </a:r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r>
              <a:rPr lang="en-US" dirty="0"/>
              <a:t>Updating files: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fs.appendFile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fs.writeFile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Deleting files: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fs.unlink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Renaming files: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fs.rename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4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D8FD9E-003E-B9CA-39DC-08EE26E3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Modules: Path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D082C-403E-6622-30C9-78A51760C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Node.js Path module offers utilities for working with file and directory paths on your computer. It often is used with the File System module.</a:t>
            </a:r>
          </a:p>
          <a:p>
            <a:r>
              <a:rPr lang="en-US" dirty="0"/>
              <a:t>To include the Path module, use the </a:t>
            </a:r>
            <a:r>
              <a:rPr lang="en-US" dirty="0">
                <a:solidFill>
                  <a:srgbClr val="FF0000"/>
                </a:solidFill>
              </a:rPr>
              <a:t>require() </a:t>
            </a:r>
            <a:r>
              <a:rPr lang="en-US" dirty="0"/>
              <a:t>method: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of available methods: </a:t>
            </a:r>
            <a:r>
              <a:rPr lang="en-US" dirty="0">
                <a:hlinkClick r:id="rId2"/>
              </a:rPr>
              <a:t>https://www.w3schools.com/nodejs/ref_path.asp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5D686C-D921-25F8-07AE-8668FA826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154" y="3128148"/>
            <a:ext cx="5125691" cy="7292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8398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118A-708E-9CBE-AFC7-526D64A9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F432-CCA8-D376-945E-9D7D3C441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You can create your own modules, and easily include them in your applications.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exports</a:t>
            </a:r>
            <a:r>
              <a:rPr lang="en-US" dirty="0"/>
              <a:t> keyword to make properties and methods available outside the module file.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54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2C5CC-34F1-57BD-8927-A74BD4DFF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CA52-5AC5-A1DC-7925-9DB071FA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17B0-2100-0F25-A01B-7A9ECC74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87154" cy="402336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Example: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JavaScript file called “myfirstmodule.js”. Enter the following code into that file. It creates a module that returns a date and time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JavaScript file called “clock.js”. Enter the following code into that file. It creates a server that displays the date and time taken from the other local module.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a command prompt and navigate to the folder that contains the files. Enter the command “</a:t>
            </a:r>
            <a:r>
              <a:rPr lang="en-US" dirty="0">
                <a:solidFill>
                  <a:srgbClr val="FF0000"/>
                </a:solidFill>
              </a:rPr>
              <a:t>node clock.js</a:t>
            </a:r>
            <a:r>
              <a:rPr lang="en-US" dirty="0"/>
              <a:t>”. This initiates the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a browser and go to </a:t>
            </a:r>
            <a:r>
              <a:rPr lang="en-US" dirty="0">
                <a:hlinkClick r:id="rId2"/>
              </a:rPr>
              <a:t>http://localhost:8080/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109CA-742E-178C-F1B2-162ACB840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9905"/>
            <a:ext cx="4289885" cy="11116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34375-9858-A60A-90D2-34809AE38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94114"/>
            <a:ext cx="5819467" cy="19398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635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Node.js, know how it works, explain its advantages and disadvantages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Node.js terminal do basic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Differentiate Node core modules, local modules, and third-party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syntax and methods to use built-in or core Node.js modules</a:t>
            </a:r>
          </a:p>
        </p:txBody>
      </p:sp>
    </p:spTree>
    <p:extLst>
      <p:ext uri="{BB962C8B-B14F-4D97-AF65-F5344CB8AC3E}">
        <p14:creationId xmlns:p14="http://schemas.microsoft.com/office/powerpoint/2010/main" val="378374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4.2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Node.js local module</a:t>
            </a:r>
          </a:p>
        </p:txBody>
      </p:sp>
    </p:spTree>
    <p:extLst>
      <p:ext uri="{BB962C8B-B14F-4D97-AF65-F5344CB8AC3E}">
        <p14:creationId xmlns:p14="http://schemas.microsoft.com/office/powerpoint/2010/main" val="464570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Differentiate </a:t>
            </a:r>
            <a:r>
              <a:rPr lang="en-US" dirty="0" err="1"/>
              <a:t>module.export</a:t>
            </a:r>
            <a:r>
              <a:rPr lang="en-US" dirty="0"/>
              <a:t> and exports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your own local module and make it exportable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both </a:t>
            </a:r>
            <a:r>
              <a:rPr lang="en-US" dirty="0" err="1"/>
              <a:t>module.export</a:t>
            </a:r>
            <a:r>
              <a:rPr lang="en-US" dirty="0"/>
              <a:t> and exports syntax to create local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local and core module using Node.js</a:t>
            </a:r>
          </a:p>
        </p:txBody>
      </p:sp>
    </p:spTree>
    <p:extLst>
      <p:ext uri="{BB962C8B-B14F-4D97-AF65-F5344CB8AC3E}">
        <p14:creationId xmlns:p14="http://schemas.microsoft.com/office/powerpoint/2010/main" val="968239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B74E-2309-268E-86FB-6FD2C3EF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Package Manager (npm)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92CC5-754C-4AC3-F653-E8DCC8A3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npm</a:t>
            </a:r>
            <a:r>
              <a:rPr lang="en-US" dirty="0"/>
              <a:t> is the world's largest software registry</a:t>
            </a:r>
          </a:p>
          <a:p>
            <a:pPr lvl="1"/>
            <a:r>
              <a:rPr lang="en-US" dirty="0">
                <a:hlinkClick r:id="rId2"/>
              </a:rPr>
              <a:t>https://www.npmjs.com/</a:t>
            </a:r>
            <a:endParaRPr lang="en-US" dirty="0"/>
          </a:p>
          <a:p>
            <a:pPr lvl="1"/>
            <a:r>
              <a:rPr lang="en-US" dirty="0"/>
              <a:t>Contains over 1 million code packages.</a:t>
            </a:r>
          </a:p>
          <a:p>
            <a:pPr lvl="1"/>
            <a:r>
              <a:rPr lang="en-US" dirty="0"/>
              <a:t>Open-source developers use it to share software.</a:t>
            </a:r>
          </a:p>
          <a:p>
            <a:pPr lvl="1"/>
            <a:r>
              <a:rPr lang="en-US" dirty="0"/>
              <a:t>Free to use.</a:t>
            </a:r>
          </a:p>
          <a:p>
            <a:pPr lvl="1"/>
            <a:r>
              <a:rPr lang="en-US" dirty="0"/>
              <a:t>You can download all npm public software packages without any registration.</a:t>
            </a:r>
          </a:p>
          <a:p>
            <a:r>
              <a:rPr lang="en-US" b="1" i="1" dirty="0"/>
              <a:t>npm</a:t>
            </a:r>
            <a:r>
              <a:rPr lang="en-US" dirty="0"/>
              <a:t> is also a command line tool</a:t>
            </a:r>
          </a:p>
          <a:p>
            <a:pPr lvl="1"/>
            <a:r>
              <a:rPr lang="en-US" dirty="0"/>
              <a:t>Used to install, update, and uninstall Node.js packages in your application.</a:t>
            </a:r>
          </a:p>
          <a:p>
            <a:pPr lvl="1"/>
            <a:r>
              <a:rPr lang="en-US" dirty="0"/>
              <a:t>npm is installed with Node.js. Verify it is installed by executing “npm –v” in a command prompt.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8B124-D9D5-EB15-0586-A85BB54B9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60" y="5088115"/>
            <a:ext cx="3631880" cy="79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80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6748-5ACD-6198-F93C-A20F85F0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6EAF-74BB-8750-EFB7-811C27EB8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npm is a </a:t>
            </a:r>
            <a:r>
              <a:rPr lang="en-US" b="1" i="1" dirty="0"/>
              <a:t>software package manager </a:t>
            </a:r>
            <a:r>
              <a:rPr lang="en-US" dirty="0"/>
              <a:t>and the default one for Node.js. </a:t>
            </a:r>
            <a:r>
              <a:rPr lang="en-US" b="1" dirty="0"/>
              <a:t>What does that mean?</a:t>
            </a:r>
          </a:p>
          <a:p>
            <a:r>
              <a:rPr lang="en-US" dirty="0"/>
              <a:t>Every Node.js application can be scoped as a npm package.</a:t>
            </a:r>
          </a:p>
          <a:p>
            <a:r>
              <a:rPr lang="en-US" dirty="0"/>
              <a:t>When we want to create a new Node.js project, we use the command </a:t>
            </a:r>
            <a:r>
              <a:rPr lang="en-US" dirty="0">
                <a:solidFill>
                  <a:srgbClr val="FF0000"/>
                </a:solidFill>
              </a:rPr>
              <a:t>“npm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” </a:t>
            </a:r>
            <a:r>
              <a:rPr lang="en-US" dirty="0"/>
              <a:t>to initialize the project’s files so that they conform to the npm-standard. </a:t>
            </a:r>
          </a:p>
          <a:p>
            <a:r>
              <a:rPr lang="en-US" dirty="0"/>
              <a:t>Running </a:t>
            </a:r>
            <a:r>
              <a:rPr lang="en-US" dirty="0">
                <a:solidFill>
                  <a:srgbClr val="FF0000"/>
                </a:solidFill>
              </a:rPr>
              <a:t>npm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will create a special file called </a:t>
            </a:r>
            <a:r>
              <a:rPr lang="en-US" dirty="0">
                <a:solidFill>
                  <a:srgbClr val="FF0000"/>
                </a:solidFill>
              </a:rPr>
              <a:t>package.json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package.json </a:t>
            </a:r>
            <a:r>
              <a:rPr lang="en-US" dirty="0"/>
              <a:t>contains important metadata about your project:</a:t>
            </a:r>
          </a:p>
          <a:p>
            <a:pPr lvl="1"/>
            <a:r>
              <a:rPr lang="en-US" dirty="0"/>
              <a:t>Name: the name of your JavaScript library/project.</a:t>
            </a:r>
          </a:p>
          <a:p>
            <a:pPr lvl="1"/>
            <a:r>
              <a:rPr lang="en-US" dirty="0"/>
              <a:t>Version: the version of your project.</a:t>
            </a:r>
          </a:p>
          <a:p>
            <a:pPr lvl="1"/>
            <a:r>
              <a:rPr lang="en-US" dirty="0"/>
              <a:t>Description: description of the library/project.</a:t>
            </a:r>
          </a:p>
          <a:p>
            <a:pPr lvl="1"/>
            <a:r>
              <a:rPr lang="en-US" dirty="0"/>
              <a:t>License: the project's license.</a:t>
            </a:r>
          </a:p>
          <a:p>
            <a:pPr lvl="1"/>
            <a:r>
              <a:rPr lang="en-US" dirty="0"/>
              <a:t>Main: the name of the file to be called when your application starts (also called the “entry point”).</a:t>
            </a:r>
          </a:p>
          <a:p>
            <a:pPr lvl="2"/>
            <a:r>
              <a:rPr lang="en-US" dirty="0"/>
              <a:t>Usually a file named “app.js” or “index.js”</a:t>
            </a:r>
          </a:p>
        </p:txBody>
      </p:sp>
    </p:spTree>
    <p:extLst>
      <p:ext uri="{BB962C8B-B14F-4D97-AF65-F5344CB8AC3E}">
        <p14:creationId xmlns:p14="http://schemas.microsoft.com/office/powerpoint/2010/main" val="1031100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6748-5ACD-6198-F93C-A20F85F0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6EAF-74BB-8750-EFB7-811C27EB8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the following to create a new Node.js project using npm: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new directory on your computer using the name of your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a terminal and navigate to that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</a:t>
            </a:r>
            <a:r>
              <a:rPr lang="en-US" dirty="0">
                <a:solidFill>
                  <a:srgbClr val="FF0000"/>
                </a:solidFill>
              </a:rPr>
              <a:t>npm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then press Enter.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terminal will ask you a series of questions, with suggestions in parenthesis ().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Press Enter to accept the default value or enter new values. Your entries will populate the </a:t>
            </a:r>
            <a:r>
              <a:rPr lang="en-US" dirty="0" err="1">
                <a:solidFill>
                  <a:srgbClr val="FF0000"/>
                </a:solidFill>
              </a:rPr>
              <a:t>package.json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Upon completion, there will be a new </a:t>
            </a:r>
            <a:r>
              <a:rPr lang="en-US" dirty="0">
                <a:solidFill>
                  <a:srgbClr val="FF0000"/>
                </a:solidFill>
              </a:rPr>
              <a:t>package.json </a:t>
            </a:r>
            <a:r>
              <a:rPr lang="en-US" dirty="0"/>
              <a:t>file in your directory that describes the metadata of your project.</a:t>
            </a:r>
          </a:p>
        </p:txBody>
      </p:sp>
    </p:spTree>
    <p:extLst>
      <p:ext uri="{BB962C8B-B14F-4D97-AF65-F5344CB8AC3E}">
        <p14:creationId xmlns:p14="http://schemas.microsoft.com/office/powerpoint/2010/main" val="2866034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6748-5ACD-6198-F93C-A20F85F0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6EAF-74BB-8750-EFB7-811C27EB8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also use npm to install 3</a:t>
            </a:r>
            <a:r>
              <a:rPr lang="en-US" baseline="30000" dirty="0"/>
              <a:t>rd</a:t>
            </a:r>
            <a:r>
              <a:rPr lang="en-US" dirty="0"/>
              <a:t> party modules (hosted online) in your local Node.js project folder.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	npm install [</a:t>
            </a:r>
            <a:r>
              <a:rPr lang="en-US" dirty="0" err="1">
                <a:solidFill>
                  <a:srgbClr val="FF0000"/>
                </a:solidFill>
              </a:rPr>
              <a:t>package_name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r>
              <a:rPr lang="en-US" dirty="0"/>
              <a:t>For example, to install the “express” module you would enter the command </a:t>
            </a:r>
            <a:r>
              <a:rPr lang="en-US" dirty="0">
                <a:solidFill>
                  <a:srgbClr val="FF0000"/>
                </a:solidFill>
              </a:rPr>
              <a:t>“npm install express” </a:t>
            </a:r>
            <a:r>
              <a:rPr lang="en-US" dirty="0"/>
              <a:t>from inside your Node.js project’s folder.</a:t>
            </a:r>
          </a:p>
          <a:p>
            <a:r>
              <a:rPr lang="en-US" dirty="0"/>
              <a:t>All modules installed using npm are installed in a special folder called </a:t>
            </a:r>
            <a:r>
              <a:rPr lang="en-US" b="1" dirty="0"/>
              <a:t>“</a:t>
            </a:r>
            <a:r>
              <a:rPr lang="en-US" b="1" dirty="0" err="1"/>
              <a:t>node_modules</a:t>
            </a:r>
            <a:r>
              <a:rPr lang="en-US" b="1" dirty="0"/>
              <a:t>.”</a:t>
            </a:r>
          </a:p>
          <a:p>
            <a:r>
              <a:rPr lang="en-US" dirty="0"/>
              <a:t>npm also manages </a:t>
            </a:r>
            <a:r>
              <a:rPr lang="en-US" b="1" dirty="0"/>
              <a:t>dependencies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Dependencies are the 3</a:t>
            </a:r>
            <a:r>
              <a:rPr lang="en-US" baseline="30000" dirty="0"/>
              <a:t>rd</a:t>
            </a:r>
            <a:r>
              <a:rPr lang="en-US" dirty="0"/>
              <a:t> party modules that your project </a:t>
            </a:r>
            <a:r>
              <a:rPr lang="en-US" b="1" dirty="0"/>
              <a:t>depends</a:t>
            </a:r>
            <a:r>
              <a:rPr lang="en-US" dirty="0"/>
              <a:t> on.</a:t>
            </a:r>
          </a:p>
          <a:p>
            <a:pPr lvl="1"/>
            <a:r>
              <a:rPr lang="en-US" dirty="0"/>
              <a:t>Dependencies are defined in </a:t>
            </a:r>
            <a:r>
              <a:rPr lang="en-US" i="1" dirty="0" err="1"/>
              <a:t>package.json</a:t>
            </a:r>
            <a:r>
              <a:rPr lang="en-US" i="1" dirty="0"/>
              <a:t>.</a:t>
            </a:r>
          </a:p>
          <a:p>
            <a:r>
              <a:rPr lang="en-US" dirty="0"/>
              <a:t>Note: using the </a:t>
            </a:r>
            <a:r>
              <a:rPr lang="en-US" dirty="0">
                <a:solidFill>
                  <a:srgbClr val="FF0000"/>
                </a:solidFill>
              </a:rPr>
              <a:t>npm install </a:t>
            </a:r>
            <a:r>
              <a:rPr lang="en-US" dirty="0"/>
              <a:t>command will create a new file called </a:t>
            </a:r>
            <a:r>
              <a:rPr lang="en-US" dirty="0">
                <a:solidFill>
                  <a:srgbClr val="FF0000"/>
                </a:solidFill>
              </a:rPr>
              <a:t>package-</a:t>
            </a:r>
            <a:r>
              <a:rPr lang="en-US" dirty="0" err="1">
                <a:solidFill>
                  <a:srgbClr val="FF0000"/>
                </a:solidFill>
              </a:rPr>
              <a:t>lock.json</a:t>
            </a:r>
            <a:r>
              <a:rPr lang="en-US" dirty="0"/>
              <a:t>. You can safely ignore this file; it is used by node to ensure reproduction of build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987334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6A8E-44C1-A3AB-0D6D-81222FD76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A9A2-9108-20F5-B370-D5855B2C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12EE-E46D-69F1-0A3D-BC1C11D5A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modules are like JavaScript libraries. Modules are a set of functionalities you want to include in your application.</a:t>
            </a:r>
          </a:p>
          <a:p>
            <a:r>
              <a:rPr lang="en-US" dirty="0"/>
              <a:t>Each module in Node.js has its own context, so it cannot interfere with other modules or pollute global scope.</a:t>
            </a:r>
          </a:p>
          <a:p>
            <a:r>
              <a:rPr lang="en-US" dirty="0"/>
              <a:t>Node.js includes three types of modules: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Core Modules (e.g. http, path, fs)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Local Modules - modules created locally in your Node.js application. These modules include different functionalities of your application in separate files and folders.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Third Party Modules</a:t>
            </a:r>
          </a:p>
        </p:txBody>
      </p:sp>
    </p:spTree>
    <p:extLst>
      <p:ext uri="{BB962C8B-B14F-4D97-AF65-F5344CB8AC3E}">
        <p14:creationId xmlns:p14="http://schemas.microsoft.com/office/powerpoint/2010/main" val="2626816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118A-708E-9CBE-AFC7-526D64A9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F432-CCA8-D376-945E-9D7D3C441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How do we make modules available to other parts of our application?</a:t>
            </a:r>
          </a:p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module.exports</a:t>
            </a:r>
            <a:r>
              <a:rPr lang="en-US" dirty="0">
                <a:solidFill>
                  <a:srgbClr val="FF0000"/>
                </a:solidFill>
              </a:rPr>
              <a:t>” </a:t>
            </a:r>
            <a:r>
              <a:rPr lang="en-US" dirty="0"/>
              <a:t>is a special object which is included in every JavaScript file in the Node.js application by default. It holds the exported values and functions from that module.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module.exports</a:t>
            </a:r>
            <a:r>
              <a:rPr lang="en-US" dirty="0"/>
              <a:t> to expose a function, object or variable as a module in Node.js.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module</a:t>
            </a:r>
            <a:r>
              <a:rPr lang="en-US" dirty="0"/>
              <a:t> is a variable that represents the current module, </a:t>
            </a:r>
            <a:r>
              <a:rPr lang="en-US" dirty="0">
                <a:solidFill>
                  <a:srgbClr val="FF0000"/>
                </a:solidFill>
              </a:rPr>
              <a:t>exports</a:t>
            </a:r>
            <a:r>
              <a:rPr lang="en-US" dirty="0"/>
              <a:t> is an object that will be exposed as a module</a:t>
            </a:r>
          </a:p>
          <a:p>
            <a:pPr lvl="1"/>
            <a:r>
              <a:rPr lang="en-US" dirty="0"/>
              <a:t>So, whatever you assign to </a:t>
            </a:r>
            <a:r>
              <a:rPr lang="en-US" dirty="0" err="1">
                <a:solidFill>
                  <a:srgbClr val="FF0000"/>
                </a:solidFill>
              </a:rPr>
              <a:t>module.exports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will be exposed as a module. Another module can import it using the </a:t>
            </a:r>
            <a:r>
              <a:rPr lang="en-US" dirty="0">
                <a:solidFill>
                  <a:srgbClr val="FF0000"/>
                </a:solidFill>
              </a:rPr>
              <a:t>require() </a:t>
            </a:r>
            <a:r>
              <a:rPr lang="en-US" dirty="0"/>
              <a:t>method.</a:t>
            </a:r>
          </a:p>
          <a:p>
            <a:r>
              <a:rPr lang="en-US" dirty="0"/>
              <a:t>Note, when using </a:t>
            </a:r>
            <a:r>
              <a:rPr lang="en-US" dirty="0">
                <a:solidFill>
                  <a:srgbClr val="FF0000"/>
                </a:solidFill>
              </a:rPr>
              <a:t>require()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/>
              <a:t>You must specify </a:t>
            </a:r>
            <a:r>
              <a:rPr lang="en-US" b="1" dirty="0"/>
              <a:t>“./”</a:t>
            </a:r>
            <a:r>
              <a:rPr lang="en-US" dirty="0"/>
              <a:t> as a path of the root folder to import a </a:t>
            </a:r>
            <a:r>
              <a:rPr lang="en-US" b="1" dirty="0"/>
              <a:t>local</a:t>
            </a:r>
            <a:r>
              <a:rPr lang="en-US" dirty="0"/>
              <a:t> module.</a:t>
            </a:r>
          </a:p>
          <a:p>
            <a:pPr lvl="1"/>
            <a:r>
              <a:rPr lang="en-US" dirty="0"/>
              <a:t>You do not need to specify the path to import Node.js core modules or NPM modules.</a:t>
            </a:r>
          </a:p>
        </p:txBody>
      </p:sp>
    </p:spTree>
    <p:extLst>
      <p:ext uri="{BB962C8B-B14F-4D97-AF65-F5344CB8AC3E}">
        <p14:creationId xmlns:p14="http://schemas.microsoft.com/office/powerpoint/2010/main" val="2075489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4961-17EF-7D90-BD65-D46393FF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3C04-DF01-6F4F-551E-D0F61D0E4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export functions and values from a module by </a:t>
            </a:r>
            <a:r>
              <a:rPr lang="en-US" b="1" dirty="0"/>
              <a:t>either</a:t>
            </a:r>
            <a:r>
              <a:rPr lang="en-US" dirty="0"/>
              <a:t> using </a:t>
            </a:r>
            <a:r>
              <a:rPr lang="en-US" dirty="0" err="1">
                <a:solidFill>
                  <a:srgbClr val="FF0000"/>
                </a:solidFill>
              </a:rPr>
              <a:t>module.exports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just plain </a:t>
            </a:r>
            <a:r>
              <a:rPr lang="en-US" dirty="0">
                <a:solidFill>
                  <a:srgbClr val="FF0000"/>
                </a:solidFill>
              </a:rPr>
              <a:t>exports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serves as a reference to </a:t>
            </a:r>
            <a:r>
              <a:rPr lang="en-US" dirty="0" err="1">
                <a:solidFill>
                  <a:srgbClr val="FF0000"/>
                </a:solidFill>
              </a:rPr>
              <a:t>module.exports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Exporting with just the </a:t>
            </a:r>
            <a:r>
              <a:rPr lang="en-US" dirty="0">
                <a:solidFill>
                  <a:srgbClr val="FF0000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keyword is a quick way to export items from a module.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You can use it multiple times throughout a file, and additional uses will add to previous ones.</a:t>
            </a:r>
          </a:p>
          <a:p>
            <a:r>
              <a:rPr lang="en-US" dirty="0">
                <a:solidFill>
                  <a:schemeClr val="tx1"/>
                </a:solidFill>
              </a:rPr>
              <a:t>Exporting with </a:t>
            </a:r>
            <a:r>
              <a:rPr lang="en-US" dirty="0" err="1">
                <a:solidFill>
                  <a:srgbClr val="FF0000"/>
                </a:solidFill>
              </a:rPr>
              <a:t>module.exports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will explicitly specify a module’s exports.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it only once in a file. Using it multiple times will overwrite previous attempts.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589F7-1C9E-D605-54B0-D9B6D042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60007"/>
            <a:ext cx="5023057" cy="737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A6124-921F-208C-3211-B0148190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052" y="2820102"/>
            <a:ext cx="4686668" cy="121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55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E553-2967-896F-C41B-5C237ADD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Volunteer Registration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3AF1-25BB-1EB5-987F-253C8C54A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of how to build a volunteer registration system using Node.js and command line inputs.</a:t>
            </a:r>
          </a:p>
          <a:p>
            <a:pPr lvl="1"/>
            <a:r>
              <a:rPr lang="en-US" dirty="0"/>
              <a:t>This program accepts user inputs about volunteers and saves it to a local JSON file.</a:t>
            </a:r>
          </a:p>
          <a:p>
            <a:pPr lvl="1"/>
            <a:r>
              <a:rPr lang="en-US" dirty="0"/>
              <a:t>Download the source files to follow along: D2L &gt; Class Resources &gt; “volunteer_registration_system.zip”.</a:t>
            </a:r>
          </a:p>
          <a:p>
            <a:pPr lvl="1"/>
            <a:r>
              <a:rPr lang="en-US" i="1" dirty="0"/>
              <a:t>“app.js”</a:t>
            </a:r>
            <a:r>
              <a:rPr lang="en-US" dirty="0"/>
              <a:t> is the program’s main file.</a:t>
            </a:r>
          </a:p>
          <a:p>
            <a:pPr lvl="1"/>
            <a:r>
              <a:rPr lang="en-US" dirty="0"/>
              <a:t>It uses functions stored in the local module “</a:t>
            </a:r>
            <a:r>
              <a:rPr lang="en-US" i="1" dirty="0"/>
              <a:t>displayFileLocation.js”.</a:t>
            </a:r>
          </a:p>
        </p:txBody>
      </p:sp>
    </p:spTree>
    <p:extLst>
      <p:ext uri="{BB962C8B-B14F-4D97-AF65-F5344CB8AC3E}">
        <p14:creationId xmlns:p14="http://schemas.microsoft.com/office/powerpoint/2010/main" val="373379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2531-2EA7-5B87-8944-A751A9AC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B103-98DB-7146-94E5-3394B9E3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Open-source server-side runtime environment.</a:t>
            </a:r>
          </a:p>
          <a:p>
            <a:r>
              <a:rPr lang="en-US" dirty="0"/>
              <a:t>Runs on Google Chrome’s V8 JavaScript engine.</a:t>
            </a:r>
          </a:p>
          <a:p>
            <a:r>
              <a:rPr lang="en-US" dirty="0"/>
              <a:t>Provides an event driven, non-blocking I/O and cross-platform runtime environment for building server-side applications using JavaScript.</a:t>
            </a:r>
          </a:p>
          <a:p>
            <a:r>
              <a:rPr lang="en-US" dirty="0"/>
              <a:t>Can build different types of applications:</a:t>
            </a:r>
          </a:p>
          <a:p>
            <a:pPr lvl="1"/>
            <a:r>
              <a:rPr lang="en-US" dirty="0"/>
              <a:t>Command line applications</a:t>
            </a:r>
          </a:p>
          <a:p>
            <a:pPr lvl="1"/>
            <a:r>
              <a:rPr lang="en-US" dirty="0"/>
              <a:t>Web applications</a:t>
            </a:r>
          </a:p>
          <a:p>
            <a:pPr lvl="1"/>
            <a:r>
              <a:rPr lang="en-US" dirty="0"/>
              <a:t>Real-time chat applications</a:t>
            </a:r>
          </a:p>
          <a:p>
            <a:pPr lvl="1"/>
            <a:r>
              <a:rPr lang="en-US" dirty="0"/>
              <a:t>REST API server</a:t>
            </a:r>
          </a:p>
        </p:txBody>
      </p:sp>
    </p:spTree>
    <p:extLst>
      <p:ext uri="{BB962C8B-B14F-4D97-AF65-F5344CB8AC3E}">
        <p14:creationId xmlns:p14="http://schemas.microsoft.com/office/powerpoint/2010/main" val="795427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E553-2967-896F-C41B-5C237ADD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Volunteer Registration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3AF1-25BB-1EB5-987F-253C8C54A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Notice that many functions in app.js are used to get command line inputs from the user. They are making our “app.js” file large.</a:t>
            </a:r>
          </a:p>
          <a:p>
            <a:pPr lvl="1"/>
            <a:r>
              <a:rPr lang="en-US" dirty="0"/>
              <a:t>Can we move those functions to a new file, </a:t>
            </a:r>
            <a:r>
              <a:rPr lang="en-US" i="1" dirty="0"/>
              <a:t>“getUserData.js”, </a:t>
            </a:r>
            <a:r>
              <a:rPr lang="en-US" dirty="0"/>
              <a:t>and then export them as local modules? </a:t>
            </a:r>
          </a:p>
          <a:p>
            <a:pPr lvl="1"/>
            <a:r>
              <a:rPr lang="en-US" dirty="0"/>
              <a:t>Doing this would help us keep our main </a:t>
            </a:r>
            <a:r>
              <a:rPr lang="en-US" i="1" dirty="0"/>
              <a:t>“app.js”</a:t>
            </a:r>
            <a:r>
              <a:rPr lang="en-US" dirty="0"/>
              <a:t> file slim and focused, and make our functions designed to get user inputs available to other parts of our program (if we expand it in the future).</a:t>
            </a:r>
          </a:p>
          <a:p>
            <a:r>
              <a:rPr lang="en-US" dirty="0"/>
              <a:t>Practice activity!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Move the following functions from “app.js” into “getUserData.js”: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readVolunteerData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promptVolunteerInput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validateVolunteerData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registerMoreVolunteers</a:t>
            </a:r>
            <a:endParaRPr lang="en-US" dirty="0">
              <a:solidFill>
                <a:srgbClr val="FF0000"/>
              </a:solidFill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Export those functions as local modules from “getUserData.js”.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Import those functions into “app.js”.</a:t>
            </a:r>
          </a:p>
        </p:txBody>
      </p:sp>
    </p:spTree>
    <p:extLst>
      <p:ext uri="{BB962C8B-B14F-4D97-AF65-F5344CB8AC3E}">
        <p14:creationId xmlns:p14="http://schemas.microsoft.com/office/powerpoint/2010/main" val="3334364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EE44-2270-E1C6-D4B1-4D52B8C8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BBC3-D072-1152-0361-9B83927B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GLA 2</a:t>
            </a:r>
          </a:p>
          <a:p>
            <a:pPr lvl="1"/>
            <a:r>
              <a:rPr lang="en-US" dirty="0"/>
              <a:t>In-class test on August 6, 8:00am.</a:t>
            </a:r>
          </a:p>
          <a:p>
            <a:pPr lvl="1"/>
            <a:r>
              <a:rPr lang="en-US" dirty="0"/>
              <a:t>75 minutes to answer the given coding tasks.</a:t>
            </a:r>
          </a:p>
          <a:p>
            <a:pPr lvl="1"/>
            <a:r>
              <a:rPr lang="en-US" dirty="0"/>
              <a:t>Worth 10% of your grade.</a:t>
            </a:r>
          </a:p>
          <a:p>
            <a:pPr lvl="1"/>
            <a:r>
              <a:rPr lang="en-US" dirty="0"/>
              <a:t>Covers Module 4.</a:t>
            </a:r>
          </a:p>
          <a:p>
            <a:pPr lvl="1"/>
            <a:r>
              <a:rPr lang="en-US" dirty="0"/>
              <a:t>Open notes, open internet.</a:t>
            </a:r>
          </a:p>
          <a:p>
            <a:pPr lvl="1"/>
            <a:r>
              <a:rPr lang="en-US" dirty="0"/>
              <a:t>No AI tools allowed.</a:t>
            </a:r>
          </a:p>
        </p:txBody>
      </p:sp>
    </p:spTree>
    <p:extLst>
      <p:ext uri="{BB962C8B-B14F-4D97-AF65-F5344CB8AC3E}">
        <p14:creationId xmlns:p14="http://schemas.microsoft.com/office/powerpoint/2010/main" val="741283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A66F-497C-058F-28D4-F86CBDC8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 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153B-5D09-C48A-EF49-9894B969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your team accomplish since our last check-in?</a:t>
            </a:r>
          </a:p>
          <a:p>
            <a:r>
              <a:rPr lang="en-US" dirty="0"/>
              <a:t>What will your team accomplish by the next check-in?</a:t>
            </a:r>
          </a:p>
          <a:p>
            <a:endParaRPr lang="en-US" dirty="0"/>
          </a:p>
          <a:p>
            <a:r>
              <a:rPr lang="en-US" dirty="0"/>
              <a:t>If you want to demo your Phase 1 application to me, there are timeslots available for the second half of class on Tuesday, August 6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MS Teams &gt; Chat Room &gt; Files &gt; Project Phase 1 demo signup.xlsx</a:t>
            </a:r>
          </a:p>
          <a:p>
            <a:pPr lvl="1"/>
            <a:r>
              <a:rPr lang="en-US" dirty="0"/>
              <a:t>This is OPTIONAL and can be used for getting feedback.</a:t>
            </a:r>
          </a:p>
        </p:txBody>
      </p:sp>
    </p:spTree>
    <p:extLst>
      <p:ext uri="{BB962C8B-B14F-4D97-AF65-F5344CB8AC3E}">
        <p14:creationId xmlns:p14="http://schemas.microsoft.com/office/powerpoint/2010/main" val="3611620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Prepare for GLA 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Second half of class will be open for any groups who want to demo and get feedback on Phase 1 of their project.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/>
              <a:t>Assessments Reminder:</a:t>
            </a:r>
            <a:endParaRPr lang="en-US" sz="2400" u="sng" dirty="0"/>
          </a:p>
          <a:p>
            <a:pPr lvl="1"/>
            <a:r>
              <a:rPr lang="en-US" sz="2000" u="sng" dirty="0"/>
              <a:t>GLA 2</a:t>
            </a:r>
            <a:r>
              <a:rPr lang="en-US" sz="2000" dirty="0"/>
              <a:t> will be an in-class test on August 6, 8:00am.</a:t>
            </a:r>
            <a:endParaRPr lang="en-US" sz="2000" u="sng" dirty="0"/>
          </a:p>
          <a:p>
            <a:pPr lvl="1"/>
            <a:r>
              <a:rPr lang="en-US" sz="2000" u="sng" dirty="0"/>
              <a:t>Assignment 2</a:t>
            </a:r>
            <a:r>
              <a:rPr lang="en-US" sz="2000" dirty="0"/>
              <a:t> due August 20, 8:00am.</a:t>
            </a:r>
            <a:endParaRPr lang="en-US" sz="2000" u="sng" dirty="0"/>
          </a:p>
          <a:p>
            <a:pPr lvl="1"/>
            <a:r>
              <a:rPr lang="en-US" sz="2000" u="sng" dirty="0"/>
              <a:t>Group Project</a:t>
            </a:r>
            <a:r>
              <a:rPr lang="en-US" sz="2000" dirty="0"/>
              <a:t> due August 22, 11:59pm. </a:t>
            </a:r>
          </a:p>
          <a:p>
            <a:pPr lvl="1"/>
            <a:r>
              <a:rPr lang="en-US" sz="2000" dirty="0"/>
              <a:t>All assessment dates have been posted in D2L.</a:t>
            </a:r>
          </a:p>
          <a:p>
            <a:pPr lvl="1"/>
            <a:r>
              <a:rPr lang="en-US" sz="2000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2530927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7D7F-AA49-8046-00F4-646668FD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9F60-6FB7-3A2C-B7B7-94FF1F91C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 fontScale="40000" lnSpcReduction="20000"/>
          </a:bodyPr>
          <a:lstStyle/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http://net.tutsplus.com/tutorials/javascript-ajax/this-time-youll-learn-node-js/</a:t>
            </a:r>
            <a:endParaRPr lang="en-US" altLang="en-US" u="sng" dirty="0">
              <a:solidFill>
                <a:srgbClr val="95959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u="sng" dirty="0">
                <a:solidFill>
                  <a:srgbClr val="95959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https://www.tutorialsteacher.com/nodejs/what-is-nodejs</a:t>
            </a:r>
            <a:endParaRPr lang="en-US" altLang="en-US" u="sng" dirty="0">
              <a:solidFill>
                <a:srgbClr val="95959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u="sng" dirty="0">
                <a:solidFill>
                  <a:srgbClr val="95959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https://www.tutorialsteacher.com/nodejs/nodejs-process-model</a:t>
            </a:r>
            <a:endParaRPr lang="en-US" altLang="en-US" u="sng" dirty="0">
              <a:solidFill>
                <a:srgbClr val="95959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u="sng" dirty="0">
                <a:solidFill>
                  <a:srgbClr val="95959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https://www.w3schools.com/nodejs/nodejs_intro.asp</a:t>
            </a:r>
            <a:endParaRPr lang="en-US" altLang="en-US" u="sng" dirty="0">
              <a:solidFill>
                <a:srgbClr val="95959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u="sng" dirty="0">
                <a:solidFill>
                  <a:srgbClr val="95959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https://www.w3schools.com/nodejs/nodejs_modules.asp</a:t>
            </a:r>
            <a:endParaRPr lang="en-US" altLang="en-US" u="sng" dirty="0">
              <a:solidFill>
                <a:srgbClr val="95959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u="sng" dirty="0">
                <a:solidFill>
                  <a:srgbClr val="95959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https://www.tutorialsteacher.com/nodejs/nodejs-file-system</a:t>
            </a:r>
            <a:endParaRPr lang="en-US" altLang="en-US" u="sng" dirty="0">
              <a:solidFill>
                <a:srgbClr val="95959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u="sng" dirty="0">
                <a:solidFill>
                  <a:srgbClr val="95959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8"/>
              </a:rPr>
              <a:t>https://www.w3schools.com/nodejs/nodejs_filesystem.asp</a:t>
            </a:r>
            <a:endParaRPr lang="en-US" altLang="en-US" u="sng" dirty="0">
              <a:solidFill>
                <a:srgbClr val="95959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u="sng" dirty="0">
                <a:solidFill>
                  <a:srgbClr val="95959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9"/>
              </a:rPr>
              <a:t>https://www.w3schools.com/nodejs/ref_path.asp</a:t>
            </a:r>
            <a:endParaRPr lang="en-US" altLang="en-US" u="sng" dirty="0">
              <a:solidFill>
                <a:srgbClr val="95959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u="sng" dirty="0">
                <a:solidFill>
                  <a:srgbClr val="95959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10"/>
              </a:rPr>
              <a:t>https://www.tutorialsteacher.com/nodejs/nodejs-local-modules</a:t>
            </a:r>
            <a:endParaRPr lang="en-US" altLang="en-US" u="sng" dirty="0">
              <a:solidFill>
                <a:srgbClr val="95959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u="sng" dirty="0">
                <a:solidFill>
                  <a:srgbClr val="95959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10"/>
              </a:rPr>
              <a:t>https://www.tutorialsteacher.com/nodejs/nodejs-local-modules</a:t>
            </a:r>
            <a:endParaRPr lang="en-US" altLang="en-US" u="sng" dirty="0">
              <a:solidFill>
                <a:srgbClr val="95959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u="sng" dirty="0">
                <a:solidFill>
                  <a:srgbClr val="95959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11"/>
              </a:rPr>
              <a:t>https://www.tutorialsteacher.com/nodejs/nodejs-module-exports</a:t>
            </a:r>
            <a:endParaRPr lang="en-US" altLang="en-US" u="sng" dirty="0">
              <a:solidFill>
                <a:srgbClr val="95959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u="sng" dirty="0">
                <a:solidFill>
                  <a:srgbClr val="95959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12"/>
              </a:rPr>
              <a:t>https://www.freecodecamp.org/news/module-exports-how-to-export-in-node-js-and-javascript/</a:t>
            </a:r>
            <a:endParaRPr lang="en-US" altLang="en-US" u="sng" dirty="0">
              <a:solidFill>
                <a:srgbClr val="95959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u="sng" dirty="0">
                <a:solidFill>
                  <a:srgbClr val="95959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13"/>
              </a:rPr>
              <a:t>https://www.tutorialsteacher.com/nodejs/what-is-node-package-manager</a:t>
            </a:r>
            <a:endParaRPr lang="en-US" altLang="en-US" u="sng" dirty="0">
              <a:solidFill>
                <a:srgbClr val="95959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u="sng" dirty="0">
                <a:solidFill>
                  <a:srgbClr val="95959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14"/>
              </a:rPr>
              <a:t>https://www.w3schools.com/whatis/whatis_npm.asp</a:t>
            </a:r>
            <a:endParaRPr lang="en-US" altLang="en-US" u="sng" dirty="0">
              <a:solidFill>
                <a:srgbClr val="95959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u="sng" dirty="0">
                <a:solidFill>
                  <a:srgbClr val="95959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15"/>
              </a:rPr>
              <a:t>https://www.freecodecamp.org/news/what-is-npm-a-node-package-manager-tutorial-for-beginners/</a:t>
            </a:r>
            <a:endParaRPr lang="en-US" altLang="en-US" u="sng" dirty="0">
              <a:solidFill>
                <a:srgbClr val="95959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en-US" u="sng" dirty="0">
              <a:solidFill>
                <a:srgbClr val="95959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en-US" u="sng" dirty="0">
              <a:solidFill>
                <a:srgbClr val="95959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en-US" u="sng" dirty="0">
              <a:solidFill>
                <a:srgbClr val="95959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en-US" u="sng" dirty="0">
              <a:solidFill>
                <a:srgbClr val="95959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3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52D6A-8624-45FF-554B-26F24A3F9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E4F1-7ECE-457E-77EA-3F531B71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2A6FC-BB6A-6778-BC89-3DA4ACDC1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Open-source and free.</a:t>
            </a:r>
          </a:p>
          <a:p>
            <a:r>
              <a:rPr lang="en-US" dirty="0"/>
              <a:t>Uses JavaScript to build the entire server-side application.</a:t>
            </a:r>
          </a:p>
          <a:p>
            <a:pPr lvl="1"/>
            <a:r>
              <a:rPr lang="en-US" dirty="0"/>
              <a:t>Using JavaScript to build both the client-side and server-side removes the need to “context switch”.</a:t>
            </a:r>
          </a:p>
          <a:p>
            <a:pPr lvl="1"/>
            <a:r>
              <a:rPr lang="en-US" dirty="0"/>
              <a:t>Client-side JavaScript makes heavy use of the DOM with no access to files/databases.</a:t>
            </a:r>
          </a:p>
          <a:p>
            <a:pPr lvl="1"/>
            <a:r>
              <a:rPr lang="en-US" dirty="0"/>
              <a:t>Server-side JavaScript deals mostly in files/databases, with no access to the DOM</a:t>
            </a:r>
          </a:p>
          <a:p>
            <a:r>
              <a:rPr lang="en-US" dirty="0"/>
              <a:t>Lightweight framework the includes the bare minimum modules. Other modules can be added as-needed.</a:t>
            </a:r>
          </a:p>
          <a:p>
            <a:r>
              <a:rPr lang="en-US" dirty="0"/>
              <a:t>Asynchronous by default.</a:t>
            </a:r>
          </a:p>
          <a:p>
            <a:r>
              <a:rPr lang="en-US" dirty="0"/>
              <a:t>Cross-platform framework that works on Windows, Mac, and Linux.</a:t>
            </a:r>
          </a:p>
          <a:p>
            <a:r>
              <a:rPr lang="en-US" dirty="0"/>
              <a:t>Node.js is “event” based, while most web servers are thread based.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245A-FBC8-E0D4-D941-CC16F6F6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different with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2FBFD-5EE0-33E7-4698-2A45F10BD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 platform for writing JavaScript applications </a:t>
            </a:r>
            <a:r>
              <a:rPr lang="en-US" b="1" dirty="0"/>
              <a:t>outside</a:t>
            </a:r>
            <a:r>
              <a:rPr lang="en-US" dirty="0"/>
              <a:t> web browsers.</a:t>
            </a:r>
          </a:p>
          <a:p>
            <a:r>
              <a:rPr lang="en-US" dirty="0"/>
              <a:t>This is not the JavaScript you are familiar with in web browsers.</a:t>
            </a:r>
          </a:p>
          <a:p>
            <a:r>
              <a:rPr lang="en-US" dirty="0"/>
              <a:t>There is no DOM built into Node.js, nor any other browser capability.</a:t>
            </a:r>
          </a:p>
          <a:p>
            <a:r>
              <a:rPr lang="en-US" dirty="0"/>
              <a:t>Node.js runs on a terminal.</a:t>
            </a:r>
          </a:p>
        </p:txBody>
      </p:sp>
    </p:spTree>
    <p:extLst>
      <p:ext uri="{BB962C8B-B14F-4D97-AF65-F5344CB8AC3E}">
        <p14:creationId xmlns:p14="http://schemas.microsoft.com/office/powerpoint/2010/main" val="118607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7B99-0891-1A5E-0B57-9FB13B29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ED8E-C4BB-FB15-424E-2C3FE5459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common task for a web server can be to open a file on the server and return the content to the client.</a:t>
            </a:r>
          </a:p>
          <a:p>
            <a:r>
              <a:rPr lang="en-US" dirty="0"/>
              <a:t>Traditional web server method:</a:t>
            </a:r>
          </a:p>
          <a:p>
            <a:pPr lvl="1"/>
            <a:r>
              <a:rPr lang="en-US" dirty="0"/>
              <a:t>Sends the task to the computer's file system.</a:t>
            </a:r>
          </a:p>
          <a:p>
            <a:pPr lvl="1"/>
            <a:r>
              <a:rPr lang="en-US" dirty="0"/>
              <a:t>Waits while the file system opens and reads the file.</a:t>
            </a:r>
          </a:p>
          <a:p>
            <a:pPr lvl="1"/>
            <a:r>
              <a:rPr lang="en-US" dirty="0"/>
              <a:t>Returns the content to the client.</a:t>
            </a:r>
          </a:p>
          <a:p>
            <a:pPr lvl="1"/>
            <a:r>
              <a:rPr lang="en-US" dirty="0"/>
              <a:t>Ready to handle the next request.</a:t>
            </a:r>
          </a:p>
          <a:p>
            <a:r>
              <a:rPr lang="en-US" dirty="0"/>
              <a:t>Node.js method:</a:t>
            </a:r>
          </a:p>
          <a:p>
            <a:pPr lvl="1"/>
            <a:r>
              <a:rPr lang="en-US" dirty="0"/>
              <a:t>Sends the task to the computer's file system.</a:t>
            </a:r>
          </a:p>
          <a:p>
            <a:pPr lvl="1"/>
            <a:r>
              <a:rPr lang="en-US" dirty="0"/>
              <a:t>Ready to handle the next request.</a:t>
            </a:r>
          </a:p>
          <a:p>
            <a:pPr lvl="1"/>
            <a:r>
              <a:rPr lang="en-US" dirty="0"/>
              <a:t>When the file system has opened and read the file, the server returns the content to the client.</a:t>
            </a:r>
          </a:p>
          <a:p>
            <a:r>
              <a:rPr lang="en-US" dirty="0"/>
              <a:t>Node.js eliminates the waiting,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255596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7423-F302-D93F-36B7-36759E4B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B832-0C8D-437B-6657-48731910C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29750" cy="4023360"/>
          </a:xfrm>
        </p:spPr>
        <p:txBody>
          <a:bodyPr/>
          <a:lstStyle/>
          <a:p>
            <a:r>
              <a:rPr lang="en-US" dirty="0"/>
              <a:t>Traditional web server model:</a:t>
            </a:r>
          </a:p>
          <a:p>
            <a:pPr lvl="1"/>
            <a:r>
              <a:rPr lang="en-US" dirty="0"/>
              <a:t>Each request is handled by a dedicated thread from the thread pool.</a:t>
            </a:r>
          </a:p>
          <a:p>
            <a:pPr lvl="1"/>
            <a:r>
              <a:rPr lang="en-US" dirty="0"/>
              <a:t>If no thread is available, then the request waits until one completes the execution and returns a response.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7A814-3FC7-6CE0-1B4F-0997EFF5E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030" y="2303594"/>
            <a:ext cx="7235379" cy="334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5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0C86D-7395-0BFA-9C34-49FC653E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5CB1-EAB4-2604-9BCF-44217500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06641-FEF2-F186-10C8-CB3972F3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11802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Node.js web server model:</a:t>
            </a:r>
          </a:p>
          <a:p>
            <a:pPr lvl="1"/>
            <a:r>
              <a:rPr lang="en-US" dirty="0"/>
              <a:t>The application code runs in a single thread and thereby needs less resources than other platforms.</a:t>
            </a:r>
          </a:p>
          <a:p>
            <a:pPr lvl="1"/>
            <a:r>
              <a:rPr lang="en-US" dirty="0"/>
              <a:t>All requests are handled by a single thread and performed </a:t>
            </a:r>
            <a:r>
              <a:rPr lang="en-US" b="1" i="1" dirty="0"/>
              <a:t>asynchronously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single thread doesn't have to wait for the request to complete and is free to handle the next request.</a:t>
            </a:r>
          </a:p>
          <a:p>
            <a:pPr lvl="1"/>
            <a:r>
              <a:rPr lang="en-US" dirty="0"/>
              <a:t>When asynchronous work completes then it processes the request further and sends the response.</a:t>
            </a:r>
          </a:p>
          <a:p>
            <a:pPr lvl="1"/>
            <a:r>
              <a:rPr lang="en-US" dirty="0"/>
              <a:t>An event loop is constantly watching for the events to be raised for an asynchronous job and executing callback functions when the job completes.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A836CB-8086-5BED-52FE-CEC0D6B43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099" y="1894452"/>
            <a:ext cx="6476087" cy="423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4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ACDC-B64B-4508-A677-BE16E01D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setup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EE38-E9D3-48B4-877B-2AAA1231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Install Node.js: </a:t>
            </a:r>
            <a:r>
              <a:rPr lang="en-US" dirty="0">
                <a:hlinkClick r:id="rId2"/>
              </a:rPr>
              <a:t>https://nodejs.org/en</a:t>
            </a:r>
            <a:endParaRPr lang="en-US" dirty="0"/>
          </a:p>
          <a:p>
            <a:pPr lvl="1"/>
            <a:r>
              <a:rPr lang="en-US" dirty="0"/>
              <a:t>Install the Node Package Manager (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Comes included in the Node.js installer.</a:t>
            </a:r>
          </a:p>
          <a:p>
            <a:pPr lvl="1"/>
            <a:r>
              <a:rPr lang="en-US" dirty="0"/>
              <a:t>Integrated development environment or text editor (e.g. Visual Studio Code)</a:t>
            </a:r>
          </a:p>
          <a:p>
            <a:endParaRPr lang="en-US" dirty="0"/>
          </a:p>
          <a:p>
            <a:r>
              <a:rPr lang="en-US" dirty="0"/>
              <a:t>After installing, open a command prompt and type “node –v”. It should display the current version of node installed.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72E97-C280-4D03-5494-3ACEC7DE9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940" y="4563378"/>
            <a:ext cx="4429157" cy="146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291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3066</TotalTime>
  <Words>2886</Words>
  <Application>Microsoft Office PowerPoint</Application>
  <PresentationFormat>Widescreen</PresentationFormat>
  <Paragraphs>289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Calibri Light</vt:lpstr>
      <vt:lpstr>Verdana</vt:lpstr>
      <vt:lpstr>Retrospect</vt:lpstr>
      <vt:lpstr>Lesson 4.1</vt:lpstr>
      <vt:lpstr>Learning Outcomes</vt:lpstr>
      <vt:lpstr>What is Node.js?</vt:lpstr>
      <vt:lpstr>Advantages of using Node.js</vt:lpstr>
      <vt:lpstr>What’s different with Node.js?</vt:lpstr>
      <vt:lpstr>Process Model</vt:lpstr>
      <vt:lpstr>Process Model</vt:lpstr>
      <vt:lpstr>Process Model</vt:lpstr>
      <vt:lpstr>How to setup Node.js</vt:lpstr>
      <vt:lpstr>How to run Node.js files</vt:lpstr>
      <vt:lpstr>Node.js Modules</vt:lpstr>
      <vt:lpstr>Node.js Modules</vt:lpstr>
      <vt:lpstr>Core Modules: HTTP</vt:lpstr>
      <vt:lpstr>PowerPoint Presentation</vt:lpstr>
      <vt:lpstr>Core Modules: File System (fs)</vt:lpstr>
      <vt:lpstr>Core Modules: File System (fs)</vt:lpstr>
      <vt:lpstr>Core Modules: Path</vt:lpstr>
      <vt:lpstr>Local Modules</vt:lpstr>
      <vt:lpstr>Local Modules</vt:lpstr>
      <vt:lpstr>Lesson 4.2</vt:lpstr>
      <vt:lpstr>Learning Outcomes</vt:lpstr>
      <vt:lpstr>Node Package Manager (npm)</vt:lpstr>
      <vt:lpstr>Using npm</vt:lpstr>
      <vt:lpstr>Using npm</vt:lpstr>
      <vt:lpstr>Using npm</vt:lpstr>
      <vt:lpstr>Node.js Modules</vt:lpstr>
      <vt:lpstr>Exporting Modules</vt:lpstr>
      <vt:lpstr>Exporting Modules</vt:lpstr>
      <vt:lpstr>Volunteer Registration App</vt:lpstr>
      <vt:lpstr>Volunteer Registration App</vt:lpstr>
      <vt:lpstr>Assessments</vt:lpstr>
      <vt:lpstr>Group Project Check-in</vt:lpstr>
      <vt:lpstr>For next class</vt:lpstr>
      <vt:lpstr>References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1.1 and 1.2</dc:title>
  <dc:creator>Michael Dorsey</dc:creator>
  <cp:lastModifiedBy>Michael Dorsey</cp:lastModifiedBy>
  <cp:revision>1</cp:revision>
  <dcterms:created xsi:type="dcterms:W3CDTF">2023-09-05T15:46:04Z</dcterms:created>
  <dcterms:modified xsi:type="dcterms:W3CDTF">2024-08-01T13:40:27Z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0cf1ce-8cdf-4ab4-bc8c-1b18f9d490a2_Enabled">
    <vt:lpwstr>true</vt:lpwstr>
  </property>
  <property fmtid="{D5CDD505-2E9C-101B-9397-08002B2CF9AE}" pid="3" name="MSIP_Label_d50cf1ce-8cdf-4ab4-bc8c-1b18f9d490a2_SetDate">
    <vt:lpwstr>2024-02-27T16:14:41Z</vt:lpwstr>
  </property>
  <property fmtid="{D5CDD505-2E9C-101B-9397-08002B2CF9AE}" pid="4" name="MSIP_Label_d50cf1ce-8cdf-4ab4-bc8c-1b18f9d490a2_Method">
    <vt:lpwstr>Standard</vt:lpwstr>
  </property>
  <property fmtid="{D5CDD505-2E9C-101B-9397-08002B2CF9AE}" pid="5" name="MSIP_Label_d50cf1ce-8cdf-4ab4-bc8c-1b18f9d490a2_Name">
    <vt:lpwstr>General</vt:lpwstr>
  </property>
  <property fmtid="{D5CDD505-2E9C-101B-9397-08002B2CF9AE}" pid="6" name="MSIP_Label_d50cf1ce-8cdf-4ab4-bc8c-1b18f9d490a2_SiteId">
    <vt:lpwstr>8f11c6f4-648e-4c0c-bb99-96e8408a8e2a</vt:lpwstr>
  </property>
  <property fmtid="{D5CDD505-2E9C-101B-9397-08002B2CF9AE}" pid="7" name="MSIP_Label_d50cf1ce-8cdf-4ab4-bc8c-1b18f9d490a2_ActionId">
    <vt:lpwstr>ccb0d551-ce00-49b4-b5fd-e51f55d035da</vt:lpwstr>
  </property>
  <property fmtid="{D5CDD505-2E9C-101B-9397-08002B2CF9AE}" pid="8" name="MSIP_Label_d50cf1ce-8cdf-4ab4-bc8c-1b18f9d490a2_ContentBits">
    <vt:lpwstr>2</vt:lpwstr>
  </property>
  <property fmtid="{D5CDD505-2E9C-101B-9397-08002B2CF9AE}" pid="9" name="ClassificationContentMarkingFooterLocations">
    <vt:lpwstr>Retrospect:11</vt:lpwstr>
  </property>
  <property fmtid="{D5CDD505-2E9C-101B-9397-08002B2CF9AE}" pid="10" name="ClassificationContentMarkingFooterText">
    <vt:lpwstr>Classification: General</vt:lpwstr>
  </property>
</Properties>
</file>