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4" r:id="rId2"/>
    <p:sldId id="275" r:id="rId3"/>
    <p:sldId id="291" r:id="rId4"/>
    <p:sldId id="292" r:id="rId5"/>
    <p:sldId id="307" r:id="rId6"/>
    <p:sldId id="293" r:id="rId7"/>
    <p:sldId id="294" r:id="rId8"/>
    <p:sldId id="297" r:id="rId9"/>
    <p:sldId id="295" r:id="rId10"/>
    <p:sldId id="296" r:id="rId11"/>
    <p:sldId id="298" r:id="rId12"/>
    <p:sldId id="299" r:id="rId13"/>
    <p:sldId id="301" r:id="rId14"/>
    <p:sldId id="300" r:id="rId15"/>
    <p:sldId id="302" r:id="rId16"/>
    <p:sldId id="305" r:id="rId17"/>
    <p:sldId id="304" r:id="rId18"/>
    <p:sldId id="303" r:id="rId19"/>
    <p:sldId id="306" r:id="rId20"/>
    <p:sldId id="335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09" r:id="rId41"/>
    <p:sldId id="334" r:id="rId42"/>
    <p:sldId id="332" r:id="rId43"/>
    <p:sldId id="33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EE63A-F856-40B7-9E67-B1DA67A58641}" v="3" dt="2024-08-01T19:16:30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1" autoAdjust="0"/>
  </p:normalViewPr>
  <p:slideViewPr>
    <p:cSldViewPr snapToGrid="0">
      <p:cViewPr varScale="1">
        <p:scale>
          <a:sx n="66" d="100"/>
          <a:sy n="66" d="100"/>
        </p:scale>
        <p:origin x="66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2AF3E03B-328B-44D5-89E1-F4F30BD6D3D5}"/>
    <pc:docChg chg="undo redo custSel addSld delSld modSld">
      <pc:chgData name="Michael Dorsey" userId="55fe7d32-ca7a-42b8-bfd4-8c73c44449d5" providerId="ADAL" clId="{2AF3E03B-328B-44D5-89E1-F4F30BD6D3D5}" dt="2024-03-04T19:19:03.844" v="6170" actId="20577"/>
      <pc:docMkLst>
        <pc:docMk/>
      </pc:docMkLst>
      <pc:sldChg chg="modSp mod">
        <pc:chgData name="Michael Dorsey" userId="55fe7d32-ca7a-42b8-bfd4-8c73c44449d5" providerId="ADAL" clId="{2AF3E03B-328B-44D5-89E1-F4F30BD6D3D5}" dt="2024-03-04T19:19:03.844" v="617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2AF3E03B-328B-44D5-89E1-F4F30BD6D3D5}" dt="2024-03-04T19:19:03.844" v="617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2AF3E03B-328B-44D5-89E1-F4F30BD6D3D5}" dt="2024-03-01T18:22:03.139" v="3" actId="20577"/>
        <pc:sldMkLst>
          <pc:docMk/>
          <pc:sldMk cId="819174895" sldId="274"/>
        </pc:sldMkLst>
        <pc:spChg chg="mod">
          <ac:chgData name="Michael Dorsey" userId="55fe7d32-ca7a-42b8-bfd4-8c73c44449d5" providerId="ADAL" clId="{2AF3E03B-328B-44D5-89E1-F4F30BD6D3D5}" dt="2024-03-01T18:22:03.139" v="3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2AF3E03B-328B-44D5-89E1-F4F30BD6D3D5}" dt="2024-03-01T18:22:01.481" v="1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2AF3E03B-328B-44D5-89E1-F4F30BD6D3D5}" dt="2024-03-01T18:22:31.633" v="12"/>
        <pc:sldMkLst>
          <pc:docMk/>
          <pc:sldMk cId="3783743299" sldId="275"/>
        </pc:sldMkLst>
        <pc:spChg chg="mod">
          <ac:chgData name="Michael Dorsey" userId="55fe7d32-ca7a-42b8-bfd4-8c73c44449d5" providerId="ADAL" clId="{2AF3E03B-328B-44D5-89E1-F4F30BD6D3D5}" dt="2024-03-01T18:22:31.633" v="12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2AF3E03B-328B-44D5-89E1-F4F30BD6D3D5}" dt="2024-03-03T19:11:22.468" v="576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2AF3E03B-328B-44D5-89E1-F4F30BD6D3D5}" dt="2024-03-03T19:11:22.468" v="576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2AF3E03B-328B-44D5-89E1-F4F30BD6D3D5}" dt="2024-03-03T19:23:37.931" v="5886" actId="1035"/>
        <pc:sldMkLst>
          <pc:docMk/>
          <pc:sldMk cId="2604907926" sldId="291"/>
        </pc:sldMkLst>
        <pc:spChg chg="mod">
          <ac:chgData name="Michael Dorsey" userId="55fe7d32-ca7a-42b8-bfd4-8c73c44449d5" providerId="ADAL" clId="{2AF3E03B-328B-44D5-89E1-F4F30BD6D3D5}" dt="2024-03-01T18:33:49.887" v="105" actId="20577"/>
          <ac:spMkLst>
            <pc:docMk/>
            <pc:sldMk cId="2604907926" sldId="291"/>
            <ac:spMk id="2" creationId="{D908BE1B-8698-4711-C346-40CD8AEA087F}"/>
          </ac:spMkLst>
        </pc:spChg>
        <pc:spChg chg="mod">
          <ac:chgData name="Michael Dorsey" userId="55fe7d32-ca7a-42b8-bfd4-8c73c44449d5" providerId="ADAL" clId="{2AF3E03B-328B-44D5-89E1-F4F30BD6D3D5}" dt="2024-03-01T18:40:51.280" v="333" actId="20577"/>
          <ac:spMkLst>
            <pc:docMk/>
            <pc:sldMk cId="2604907926" sldId="291"/>
            <ac:spMk id="3" creationId="{64A7ECDD-7518-D27F-C531-77C24E0712C2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5" creationId="{4D7477A2-AE17-1B5E-ADA9-FD385943ED9B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7" creationId="{7B7F9466-CD4C-91B5-8FD9-94B1B5A2B844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8" creationId="{4F1FC151-4DA9-BA85-34D6-357F81CB1C56}"/>
          </ac:spMkLst>
        </pc:spChg>
        <pc:grpChg chg="add mod">
          <ac:chgData name="Michael Dorsey" userId="55fe7d32-ca7a-42b8-bfd4-8c73c44449d5" providerId="ADAL" clId="{2AF3E03B-328B-44D5-89E1-F4F30BD6D3D5}" dt="2024-03-03T19:23:37.931" v="5886" actId="1035"/>
          <ac:grpSpMkLst>
            <pc:docMk/>
            <pc:sldMk cId="2604907926" sldId="291"/>
            <ac:grpSpMk id="5" creationId="{E6B0B1AE-7B03-BA3E-E5CE-053F27D6D1D4}"/>
          </ac:grpSpMkLst>
        </pc:grpChg>
        <pc:picChg chg="add del mod">
          <ac:chgData name="Michael Dorsey" userId="55fe7d32-ca7a-42b8-bfd4-8c73c44449d5" providerId="ADAL" clId="{2AF3E03B-328B-44D5-89E1-F4F30BD6D3D5}" dt="2024-03-01T18:44:41.483" v="513" actId="478"/>
          <ac:picMkLst>
            <pc:docMk/>
            <pc:sldMk cId="2604907926" sldId="291"/>
            <ac:picMk id="5" creationId="{C271BA8D-7EEF-15D7-6902-C79E22F9AAB0}"/>
          </ac:picMkLst>
        </pc:picChg>
        <pc:picChg chg="add del mod">
          <ac:chgData name="Michael Dorsey" userId="55fe7d32-ca7a-42b8-bfd4-8c73c44449d5" providerId="ADAL" clId="{2AF3E03B-328B-44D5-89E1-F4F30BD6D3D5}" dt="2024-03-03T19:23:20.703" v="5827" actId="478"/>
          <ac:picMkLst>
            <pc:docMk/>
            <pc:sldMk cId="2604907926" sldId="291"/>
            <ac:picMk id="7" creationId="{9212F3FE-E1F7-6F30-A6EE-2B6185A07431}"/>
          </ac:picMkLst>
        </pc:picChg>
        <pc:picChg chg="add del mod">
          <ac:chgData name="Michael Dorsey" userId="55fe7d32-ca7a-42b8-bfd4-8c73c44449d5" providerId="ADAL" clId="{2AF3E03B-328B-44D5-89E1-F4F30BD6D3D5}" dt="2024-03-03T19:23:22.378" v="5828" actId="478"/>
          <ac:picMkLst>
            <pc:docMk/>
            <pc:sldMk cId="2604907926" sldId="291"/>
            <ac:picMk id="9" creationId="{EF936490-B3E8-5F1A-B30F-717D6612B481}"/>
          </ac:picMkLst>
        </pc:picChg>
        <pc:cxnChg chg="add mod">
          <ac:chgData name="Michael Dorsey" userId="55fe7d32-ca7a-42b8-bfd4-8c73c44449d5" providerId="ADAL" clId="{2AF3E03B-328B-44D5-89E1-F4F30BD6D3D5}" dt="2024-03-03T19:23:37.931" v="5886" actId="1035"/>
          <ac:cxnSpMkLst>
            <pc:docMk/>
            <pc:sldMk cId="2604907926" sldId="291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9:24:18.062" v="5912" actId="20577"/>
        <pc:sldMkLst>
          <pc:docMk/>
          <pc:sldMk cId="54010537" sldId="292"/>
        </pc:sldMkLst>
        <pc:spChg chg="mod">
          <ac:chgData name="Michael Dorsey" userId="55fe7d32-ca7a-42b8-bfd4-8c73c44449d5" providerId="ADAL" clId="{2AF3E03B-328B-44D5-89E1-F4F30BD6D3D5}" dt="2024-03-01T18:40:04.160" v="268" actId="6549"/>
          <ac:spMkLst>
            <pc:docMk/>
            <pc:sldMk cId="54010537" sldId="292"/>
            <ac:spMk id="2" creationId="{7455EDD9-2A5E-E352-BF08-1263F564E0FC}"/>
          </ac:spMkLst>
        </pc:spChg>
        <pc:spChg chg="mod">
          <ac:chgData name="Michael Dorsey" userId="55fe7d32-ca7a-42b8-bfd4-8c73c44449d5" providerId="ADAL" clId="{2AF3E03B-328B-44D5-89E1-F4F30BD6D3D5}" dt="2024-03-03T19:24:18.062" v="5912" actId="20577"/>
          <ac:spMkLst>
            <pc:docMk/>
            <pc:sldMk cId="54010537" sldId="292"/>
            <ac:spMk id="3" creationId="{87419C05-D4CA-70D4-144E-19DE6BB6B69B}"/>
          </ac:spMkLst>
        </pc:spChg>
        <pc:picChg chg="del">
          <ac:chgData name="Michael Dorsey" userId="55fe7d32-ca7a-42b8-bfd4-8c73c44449d5" providerId="ADAL" clId="{2AF3E03B-328B-44D5-89E1-F4F30BD6D3D5}" dt="2024-03-01T18:40:59.431" v="335" actId="478"/>
          <ac:picMkLst>
            <pc:docMk/>
            <pc:sldMk cId="54010537" sldId="292"/>
            <ac:picMk id="5" creationId="{7AF95FF0-324D-FD9F-EC19-2302DDC5DCE7}"/>
          </ac:picMkLst>
        </pc:picChg>
        <pc:picChg chg="add del mod">
          <ac:chgData name="Michael Dorsey" userId="55fe7d32-ca7a-42b8-bfd4-8c73c44449d5" providerId="ADAL" clId="{2AF3E03B-328B-44D5-89E1-F4F30BD6D3D5}" dt="2024-03-03T19:23:50.170" v="5888" actId="478"/>
          <ac:picMkLst>
            <pc:docMk/>
            <pc:sldMk cId="54010537" sldId="292"/>
            <ac:picMk id="6" creationId="{FADEAB1F-04CA-6EEF-8F2C-846B524BEE53}"/>
          </ac:picMkLst>
        </pc:picChg>
        <pc:picChg chg="add del mod">
          <ac:chgData name="Michael Dorsey" userId="55fe7d32-ca7a-42b8-bfd4-8c73c44449d5" providerId="ADAL" clId="{2AF3E03B-328B-44D5-89E1-F4F30BD6D3D5}" dt="2024-03-03T19:23:52.031" v="5889" actId="478"/>
          <ac:picMkLst>
            <pc:docMk/>
            <pc:sldMk cId="54010537" sldId="292"/>
            <ac:picMk id="8" creationId="{6C2EABBA-BA52-0339-7089-E6A1A4A26229}"/>
          </ac:picMkLst>
        </pc:picChg>
      </pc:sldChg>
      <pc:sldChg chg="modSp new mod">
        <pc:chgData name="Michael Dorsey" userId="55fe7d32-ca7a-42b8-bfd4-8c73c44449d5" providerId="ADAL" clId="{2AF3E03B-328B-44D5-89E1-F4F30BD6D3D5}" dt="2024-03-01T19:07:38.305" v="1612" actId="20577"/>
        <pc:sldMkLst>
          <pc:docMk/>
          <pc:sldMk cId="2176927752" sldId="293"/>
        </pc:sldMkLst>
        <pc:spChg chg="mod">
          <ac:chgData name="Michael Dorsey" userId="55fe7d32-ca7a-42b8-bfd4-8c73c44449d5" providerId="ADAL" clId="{2AF3E03B-328B-44D5-89E1-F4F30BD6D3D5}" dt="2024-03-01T18:59:47.046" v="618" actId="20577"/>
          <ac:spMkLst>
            <pc:docMk/>
            <pc:sldMk cId="2176927752" sldId="293"/>
            <ac:spMk id="2" creationId="{F8C347FF-EEA2-000A-F98C-36A2F6123664}"/>
          </ac:spMkLst>
        </pc:spChg>
        <pc:spChg chg="mod">
          <ac:chgData name="Michael Dorsey" userId="55fe7d32-ca7a-42b8-bfd4-8c73c44449d5" providerId="ADAL" clId="{2AF3E03B-328B-44D5-89E1-F4F30BD6D3D5}" dt="2024-03-01T19:07:38.305" v="1612" actId="20577"/>
          <ac:spMkLst>
            <pc:docMk/>
            <pc:sldMk cId="2176927752" sldId="293"/>
            <ac:spMk id="3" creationId="{A678F2D3-4A1F-FF45-27E8-2CB336E37B27}"/>
          </ac:spMkLst>
        </pc:spChg>
      </pc:sldChg>
      <pc:sldChg chg="modSp new mod">
        <pc:chgData name="Michael Dorsey" userId="55fe7d32-ca7a-42b8-bfd4-8c73c44449d5" providerId="ADAL" clId="{2AF3E03B-328B-44D5-89E1-F4F30BD6D3D5}" dt="2024-03-01T19:15:45.399" v="1789" actId="6549"/>
        <pc:sldMkLst>
          <pc:docMk/>
          <pc:sldMk cId="101768184" sldId="294"/>
        </pc:sldMkLst>
        <pc:spChg chg="mod">
          <ac:chgData name="Michael Dorsey" userId="55fe7d32-ca7a-42b8-bfd4-8c73c44449d5" providerId="ADAL" clId="{2AF3E03B-328B-44D5-89E1-F4F30BD6D3D5}" dt="2024-03-01T19:13:49.929" v="1614"/>
          <ac:spMkLst>
            <pc:docMk/>
            <pc:sldMk cId="101768184" sldId="294"/>
            <ac:spMk id="2" creationId="{6BFC7718-298C-0EB1-41DC-4E808CD05CE8}"/>
          </ac:spMkLst>
        </pc:spChg>
        <pc:spChg chg="mod">
          <ac:chgData name="Michael Dorsey" userId="55fe7d32-ca7a-42b8-bfd4-8c73c44449d5" providerId="ADAL" clId="{2AF3E03B-328B-44D5-89E1-F4F30BD6D3D5}" dt="2024-03-01T19:15:45.399" v="1789" actId="6549"/>
          <ac:spMkLst>
            <pc:docMk/>
            <pc:sldMk cId="101768184" sldId="294"/>
            <ac:spMk id="3" creationId="{74DD42C7-5A51-705E-0836-21F9E34CAE79}"/>
          </ac:spMkLst>
        </pc:spChg>
      </pc:sldChg>
      <pc:sldChg chg="modSp new mod">
        <pc:chgData name="Michael Dorsey" userId="55fe7d32-ca7a-42b8-bfd4-8c73c44449d5" providerId="ADAL" clId="{2AF3E03B-328B-44D5-89E1-F4F30BD6D3D5}" dt="2024-03-03T18:46:48.582" v="5756" actId="20577"/>
        <pc:sldMkLst>
          <pc:docMk/>
          <pc:sldMk cId="1288924124" sldId="295"/>
        </pc:sldMkLst>
        <pc:spChg chg="mod">
          <ac:chgData name="Michael Dorsey" userId="55fe7d32-ca7a-42b8-bfd4-8c73c44449d5" providerId="ADAL" clId="{2AF3E03B-328B-44D5-89E1-F4F30BD6D3D5}" dt="2024-03-01T19:23:56.995" v="1797" actId="20577"/>
          <ac:spMkLst>
            <pc:docMk/>
            <pc:sldMk cId="1288924124" sldId="295"/>
            <ac:spMk id="2" creationId="{0E910662-FC1E-B66A-CFA0-79162A8E1F0F}"/>
          </ac:spMkLst>
        </pc:spChg>
        <pc:spChg chg="mod">
          <ac:chgData name="Michael Dorsey" userId="55fe7d32-ca7a-42b8-bfd4-8c73c44449d5" providerId="ADAL" clId="{2AF3E03B-328B-44D5-89E1-F4F30BD6D3D5}" dt="2024-03-03T18:46:48.582" v="5756" actId="20577"/>
          <ac:spMkLst>
            <pc:docMk/>
            <pc:sldMk cId="1288924124" sldId="295"/>
            <ac:spMk id="3" creationId="{F693DC0D-6A0B-56B7-4FD8-E19043F407D3}"/>
          </ac:spMkLst>
        </pc:spChg>
      </pc:sldChg>
      <pc:sldChg chg="modSp new mod">
        <pc:chgData name="Michael Dorsey" userId="55fe7d32-ca7a-42b8-bfd4-8c73c44449d5" providerId="ADAL" clId="{2AF3E03B-328B-44D5-89E1-F4F30BD6D3D5}" dt="2024-03-01T19:29:19.768" v="3028" actId="113"/>
        <pc:sldMkLst>
          <pc:docMk/>
          <pc:sldMk cId="889530241" sldId="296"/>
        </pc:sldMkLst>
        <pc:spChg chg="mod">
          <ac:chgData name="Michael Dorsey" userId="55fe7d32-ca7a-42b8-bfd4-8c73c44449d5" providerId="ADAL" clId="{2AF3E03B-328B-44D5-89E1-F4F30BD6D3D5}" dt="2024-03-01T19:24:45.390" v="1827" actId="20577"/>
          <ac:spMkLst>
            <pc:docMk/>
            <pc:sldMk cId="889530241" sldId="296"/>
            <ac:spMk id="2" creationId="{C362DA57-2DC0-B37E-53B2-BA6C54DC412E}"/>
          </ac:spMkLst>
        </pc:spChg>
        <pc:spChg chg="mod">
          <ac:chgData name="Michael Dorsey" userId="55fe7d32-ca7a-42b8-bfd4-8c73c44449d5" providerId="ADAL" clId="{2AF3E03B-328B-44D5-89E1-F4F30BD6D3D5}" dt="2024-03-01T19:29:19.768" v="3028" actId="113"/>
          <ac:spMkLst>
            <pc:docMk/>
            <pc:sldMk cId="889530241" sldId="296"/>
            <ac:spMk id="3" creationId="{ABAF5724-30E4-FF19-0B53-C2841B0CBE4B}"/>
          </ac:spMkLst>
        </pc:spChg>
      </pc:sldChg>
      <pc:sldChg chg="addSp modSp new mod">
        <pc:chgData name="Michael Dorsey" userId="55fe7d32-ca7a-42b8-bfd4-8c73c44449d5" providerId="ADAL" clId="{2AF3E03B-328B-44D5-89E1-F4F30BD6D3D5}" dt="2024-03-03T18:44:24.370" v="5668" actId="1037"/>
        <pc:sldMkLst>
          <pc:docMk/>
          <pc:sldMk cId="2246413014" sldId="297"/>
        </pc:sldMkLst>
        <pc:spChg chg="mod">
          <ac:chgData name="Michael Dorsey" userId="55fe7d32-ca7a-42b8-bfd4-8c73c44449d5" providerId="ADAL" clId="{2AF3E03B-328B-44D5-89E1-F4F30BD6D3D5}" dt="2024-03-01T19:30:38.882" v="3062" actId="20577"/>
          <ac:spMkLst>
            <pc:docMk/>
            <pc:sldMk cId="2246413014" sldId="297"/>
            <ac:spMk id="2" creationId="{9D06DD25-B565-C1DA-CC06-12092C6CE4F0}"/>
          </ac:spMkLst>
        </pc:spChg>
        <pc:spChg chg="mod">
          <ac:chgData name="Michael Dorsey" userId="55fe7d32-ca7a-42b8-bfd4-8c73c44449d5" providerId="ADAL" clId="{2AF3E03B-328B-44D5-89E1-F4F30BD6D3D5}" dt="2024-03-01T19:30:02.231" v="3032" actId="20577"/>
          <ac:spMkLst>
            <pc:docMk/>
            <pc:sldMk cId="2246413014" sldId="297"/>
            <ac:spMk id="3" creationId="{CA984A89-AE8D-7940-E842-60E8763D1646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4" creationId="{5BE560B0-4CD7-3B2F-FC8F-59CF2FE9A22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6" creationId="{C814A0C3-0826-2FD6-A01E-990C669F907E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7" creationId="{6787C11B-E61D-A113-0EC0-499C2FF61C9C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8" creationId="{0D1A3388-A382-0C2D-7937-ED8EB342D6D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9" creationId="{D50BB0FB-8141-5EC1-FFA7-0D211DF03D0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0" creationId="{E2AEB843-764C-F226-9B6E-46D8EFF0C6A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1" creationId="{07762F98-1B36-4651-BE6F-5275D3342D8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2" creationId="{7D23DD85-1FBE-CE52-8288-644FFC3E2DE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3" creationId="{F6165B7B-94E4-EDB6-C9A1-909CCB0CF959}"/>
          </ac:spMkLst>
        </pc:spChg>
        <pc:spChg chg="add mod">
          <ac:chgData name="Michael Dorsey" userId="55fe7d32-ca7a-42b8-bfd4-8c73c44449d5" providerId="ADAL" clId="{2AF3E03B-328B-44D5-89E1-F4F30BD6D3D5}" dt="2024-03-03T18:44:24.370" v="5668" actId="1037"/>
          <ac:spMkLst>
            <pc:docMk/>
            <pc:sldMk cId="2246413014" sldId="297"/>
            <ac:spMk id="15" creationId="{49136938-1200-6AA4-67C4-D4B3648382F2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16" creationId="{4DE60F67-13D7-46B2-D057-A4A9A79BC5C6}"/>
          </ac:spMkLst>
        </pc:spChg>
        <pc:grpChg chg="add mod">
          <ac:chgData name="Michael Dorsey" userId="55fe7d32-ca7a-42b8-bfd4-8c73c44449d5" providerId="ADAL" clId="{2AF3E03B-328B-44D5-89E1-F4F30BD6D3D5}" dt="2024-03-01T19:30:17.347" v="3034" actId="1076"/>
          <ac:grpSpMkLst>
            <pc:docMk/>
            <pc:sldMk cId="2246413014" sldId="297"/>
            <ac:grpSpMk id="5" creationId="{0656433D-4DA8-AD80-49C6-51E9D65C81F2}"/>
          </ac:grpSpMkLst>
        </pc:grpChg>
        <pc:cxnChg chg="add mod">
          <ac:chgData name="Michael Dorsey" userId="55fe7d32-ca7a-42b8-bfd4-8c73c44449d5" providerId="ADAL" clId="{2AF3E03B-328B-44D5-89E1-F4F30BD6D3D5}" dt="2024-03-01T19:30:17.347" v="3034" actId="1076"/>
          <ac:cxnSpMkLst>
            <pc:docMk/>
            <pc:sldMk cId="2246413014" sldId="297"/>
            <ac:cxnSpMk id="14" creationId="{2D58D093-EE43-9AB8-833D-973874B538D3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8:44:46.704" v="5696" actId="1037"/>
        <pc:sldMkLst>
          <pc:docMk/>
          <pc:sldMk cId="1851770655" sldId="298"/>
        </pc:sldMkLst>
        <pc:spChg chg="mod">
          <ac:chgData name="Michael Dorsey" userId="55fe7d32-ca7a-42b8-bfd4-8c73c44449d5" providerId="ADAL" clId="{2AF3E03B-328B-44D5-89E1-F4F30BD6D3D5}" dt="2024-03-01T19:31:33.163" v="3074" actId="20577"/>
          <ac:spMkLst>
            <pc:docMk/>
            <pc:sldMk cId="1851770655" sldId="298"/>
            <ac:spMk id="3" creationId="{E4D8FB98-4095-03C9-5ECB-3E5C09C28473}"/>
          </ac:spMkLst>
        </pc:spChg>
        <pc:spChg chg="del">
          <ac:chgData name="Michael Dorsey" userId="55fe7d32-ca7a-42b8-bfd4-8c73c44449d5" providerId="ADAL" clId="{2AF3E03B-328B-44D5-89E1-F4F30BD6D3D5}" dt="2024-03-01T19:31:19.762" v="3069" actId="478"/>
          <ac:spMkLst>
            <pc:docMk/>
            <pc:sldMk cId="1851770655" sldId="298"/>
            <ac:spMk id="4" creationId="{7A5D4951-81A3-4494-1910-23AC2FB755E5}"/>
          </ac:spMkLst>
        </pc:spChg>
        <pc:spChg chg="mod">
          <ac:chgData name="Michael Dorsey" userId="55fe7d32-ca7a-42b8-bfd4-8c73c44449d5" providerId="ADAL" clId="{2AF3E03B-328B-44D5-89E1-F4F30BD6D3D5}" dt="2024-03-01T19:31:14.077" v="3066" actId="6549"/>
          <ac:spMkLst>
            <pc:docMk/>
            <pc:sldMk cId="1851770655" sldId="298"/>
            <ac:spMk id="15" creationId="{3F0A5F99-3916-C48E-A021-0A6261449AEE}"/>
          </ac:spMkLst>
        </pc:spChg>
        <pc:spChg chg="del mod">
          <ac:chgData name="Michael Dorsey" userId="55fe7d32-ca7a-42b8-bfd4-8c73c44449d5" providerId="ADAL" clId="{2AF3E03B-328B-44D5-89E1-F4F30BD6D3D5}" dt="2024-03-01T19:31:13.509" v="3065" actId="478"/>
          <ac:spMkLst>
            <pc:docMk/>
            <pc:sldMk cId="1851770655" sldId="298"/>
            <ac:spMk id="16" creationId="{11DE6C20-28CD-E6B8-FEA3-FD478E89ADB3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7" creationId="{C21D86EF-D9D3-D396-B9DF-9B24B65DC344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9" creationId="{3400D08C-2044-DE33-462B-ACF6B21D156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0" creationId="{109AE71C-03D4-9B8F-AAB4-68B64C895531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1" creationId="{89AFA7D8-15FA-7127-DCEE-1669719E69A9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2" creationId="{C2BB52C6-2943-4150-41F6-E27F52FAA486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3" creationId="{ACF05926-5CFF-7833-098F-E6BE513AC1F3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4" creationId="{712BD228-4F7C-16A9-272C-852C1B8BC330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5" creationId="{086C73E2-81A7-335F-4166-84112087237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6" creationId="{1C90969E-E64E-802D-5DCD-CB33C7D3BCD8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8" creationId="{CA86A388-F879-DFE4-F353-EA0E2B8BAEE6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9" creationId="{9075F050-AD17-883F-2B6F-B9F2A3E7547C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31" creationId="{61660911-9875-E8BF-D4E0-6ABE91FA1264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3" creationId="{49A1A20C-2CCE-76A1-E34D-5FF752BE7510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4" creationId="{71060173-5816-7166-CFBD-693D512BD49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5" creationId="{DDF4AEB2-BD3C-1388-A111-4F07B16E916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6" creationId="{9D2C7A2F-A846-EB11-8D14-069428C64875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7" creationId="{3A6FC06A-30B4-BD81-CC79-1EDE1658C396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8" creationId="{CC2077BC-19A8-FF7D-D607-453214664861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9" creationId="{9A4E7E7A-3908-50AB-E9F6-DD44CAED1389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40" creationId="{760F4B8E-3762-1495-D17F-3E3AC3B5ADF3}"/>
          </ac:spMkLst>
        </pc:spChg>
        <pc:spChg chg="add mod">
          <ac:chgData name="Michael Dorsey" userId="55fe7d32-ca7a-42b8-bfd4-8c73c44449d5" providerId="ADAL" clId="{2AF3E03B-328B-44D5-89E1-F4F30BD6D3D5}" dt="2024-03-03T18:44:46.704" v="5696" actId="1037"/>
          <ac:spMkLst>
            <pc:docMk/>
            <pc:sldMk cId="1851770655" sldId="298"/>
            <ac:spMk id="42" creationId="{E219B9BB-EEF9-542E-9FFF-FD012406BD88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43" creationId="{3CF52E9E-D893-A900-109C-B2D0F17EBF64}"/>
          </ac:spMkLst>
        </pc:spChg>
        <pc:grpChg chg="del">
          <ac:chgData name="Michael Dorsey" userId="55fe7d32-ca7a-42b8-bfd4-8c73c44449d5" providerId="ADAL" clId="{2AF3E03B-328B-44D5-89E1-F4F30BD6D3D5}" dt="2024-03-01T19:31:17.439" v="3067" actId="478"/>
          <ac:grpSpMkLst>
            <pc:docMk/>
            <pc:sldMk cId="1851770655" sldId="298"/>
            <ac:grpSpMk id="5" creationId="{0DAD4C69-9300-A983-1ABE-9AA69DF5ECFC}"/>
          </ac:grpSpMkLst>
        </pc:grpChg>
        <pc:grpChg chg="add mod">
          <ac:chgData name="Michael Dorsey" userId="55fe7d32-ca7a-42b8-bfd4-8c73c44449d5" providerId="ADAL" clId="{2AF3E03B-328B-44D5-89E1-F4F30BD6D3D5}" dt="2024-03-01T19:31:45.121" v="3075"/>
          <ac:grpSpMkLst>
            <pc:docMk/>
            <pc:sldMk cId="1851770655" sldId="298"/>
            <ac:grpSpMk id="18" creationId="{5B352BF6-E7BC-11DF-060C-403FD9043E6F}"/>
          </ac:grpSpMkLst>
        </pc:grpChg>
        <pc:grpChg chg="add mod">
          <ac:chgData name="Michael Dorsey" userId="55fe7d32-ca7a-42b8-bfd4-8c73c44449d5" providerId="ADAL" clId="{2AF3E03B-328B-44D5-89E1-F4F30BD6D3D5}" dt="2024-03-01T19:31:54.974" v="3077" actId="1076"/>
          <ac:grpSpMkLst>
            <pc:docMk/>
            <pc:sldMk cId="1851770655" sldId="298"/>
            <ac:grpSpMk id="32" creationId="{2D0E55BF-9D77-EFA3-0818-5A4CD44081B5}"/>
          </ac:grpSpMkLst>
        </pc:grpChg>
        <pc:cxnChg chg="del">
          <ac:chgData name="Michael Dorsey" userId="55fe7d32-ca7a-42b8-bfd4-8c73c44449d5" providerId="ADAL" clId="{2AF3E03B-328B-44D5-89E1-F4F30BD6D3D5}" dt="2024-03-01T19:31:18.420" v="3068" actId="478"/>
          <ac:cxnSpMkLst>
            <pc:docMk/>
            <pc:sldMk cId="1851770655" sldId="298"/>
            <ac:cxnSpMk id="14" creationId="{CE028D87-074D-52D4-309C-FC250ED21570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27" creationId="{6EB057C6-1148-7B84-5BC9-041AA5002738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30" creationId="{9B6E582E-9740-21F6-F0E7-8931095B009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1" creationId="{6AA313FB-832E-3409-98E7-2D744F04178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4" creationId="{AEE39B92-3303-3B3F-488E-5AD555E50E7A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3:21.072" v="3094" actId="1076"/>
        <pc:sldMkLst>
          <pc:docMk/>
          <pc:sldMk cId="409102076" sldId="299"/>
        </pc:sldMkLst>
        <pc:spChg chg="mod">
          <ac:chgData name="Michael Dorsey" userId="55fe7d32-ca7a-42b8-bfd4-8c73c44449d5" providerId="ADAL" clId="{2AF3E03B-328B-44D5-89E1-F4F30BD6D3D5}" dt="2024-03-01T19:33:04.775" v="3092" actId="20577"/>
          <ac:spMkLst>
            <pc:docMk/>
            <pc:sldMk cId="409102076" sldId="299"/>
            <ac:spMk id="3" creationId="{8833D0A5-9CCC-1208-F990-3990527BD9DF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4" creationId="{50FCED93-0B46-3AFC-4F8B-27407DA58098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6" creationId="{CF7A357F-A6F3-44BD-F482-7E275703F41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7" creationId="{F5D343E3-82E8-7EDE-E119-5E6F792A7FB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8" creationId="{F213F0B4-72C9-69C8-6F7F-9E1E25ABC371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9" creationId="{D33CAEAB-873D-4050-81A7-16474171F122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0" creationId="{41326BDC-B3C4-D2E6-69B7-FCB0418BAAA0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1" creationId="{6A39A7BB-610E-A31B-FDE5-64897ECEFF94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2" creationId="{8E3BC0E8-28D4-55ED-8E7F-C9B95139F1D6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4" creationId="{A67917BE-05B7-F291-2532-80A08384301B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7" creationId="{B7BDA02A-212B-A34F-F521-2D1A09AE4A9A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8" creationId="{0C4EA8AA-BDB4-8F11-1BCB-E16B85ECE729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9" creationId="{50AE6183-3EAD-AF65-EB43-7F00EC3C1B37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0" creationId="{E2337D20-C583-B613-3D25-641031F2F275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1" creationId="{DFBB7C83-5033-6CAE-4B97-9AAE26B6EAF5}"/>
          </ac:spMkLst>
        </pc:spChg>
        <pc:spChg chg="del">
          <ac:chgData name="Michael Dorsey" userId="55fe7d32-ca7a-42b8-bfd4-8c73c44449d5" providerId="ADAL" clId="{2AF3E03B-328B-44D5-89E1-F4F30BD6D3D5}" dt="2024-03-01T19:32:46.831" v="3080" actId="478"/>
          <ac:spMkLst>
            <pc:docMk/>
            <pc:sldMk cId="409102076" sldId="299"/>
            <ac:spMk id="31" creationId="{DF1CC86C-BC86-36C9-9637-897A834A62CD}"/>
          </ac:spMkLst>
        </pc:spChg>
        <pc:spChg chg="del">
          <ac:chgData name="Michael Dorsey" userId="55fe7d32-ca7a-42b8-bfd4-8c73c44449d5" providerId="ADAL" clId="{2AF3E03B-328B-44D5-89E1-F4F30BD6D3D5}" dt="2024-03-01T19:32:50.184" v="3082" actId="478"/>
          <ac:spMkLst>
            <pc:docMk/>
            <pc:sldMk cId="409102076" sldId="299"/>
            <ac:spMk id="42" creationId="{6FD7C0C1-B75B-06D5-4F32-96BAB7A44975}"/>
          </ac:spMkLst>
        </pc:spChg>
        <pc:spChg chg="del">
          <ac:chgData name="Michael Dorsey" userId="55fe7d32-ca7a-42b8-bfd4-8c73c44449d5" providerId="ADAL" clId="{2AF3E03B-328B-44D5-89E1-F4F30BD6D3D5}" dt="2024-03-01T19:32:45.206" v="3079" actId="478"/>
          <ac:spMkLst>
            <pc:docMk/>
            <pc:sldMk cId="409102076" sldId="299"/>
            <ac:spMk id="43" creationId="{64D1604D-1437-1364-4921-8EDC639F6B3E}"/>
          </ac:spMkLst>
        </pc:spChg>
        <pc:grpChg chg="add mod">
          <ac:chgData name="Michael Dorsey" userId="55fe7d32-ca7a-42b8-bfd4-8c73c44449d5" providerId="ADAL" clId="{2AF3E03B-328B-44D5-89E1-F4F30BD6D3D5}" dt="2024-03-01T19:33:21.072" v="3094" actId="1076"/>
          <ac:grpSpMkLst>
            <pc:docMk/>
            <pc:sldMk cId="409102076" sldId="299"/>
            <ac:grpSpMk id="5" creationId="{37B5408C-A5EC-09A2-B4D3-4A3EC0E037E6}"/>
          </ac:grpSpMkLst>
        </pc:grpChg>
        <pc:grpChg chg="del">
          <ac:chgData name="Michael Dorsey" userId="55fe7d32-ca7a-42b8-bfd4-8c73c44449d5" providerId="ADAL" clId="{2AF3E03B-328B-44D5-89E1-F4F30BD6D3D5}" dt="2024-03-01T19:32:47.557" v="3081" actId="478"/>
          <ac:grpSpMkLst>
            <pc:docMk/>
            <pc:sldMk cId="409102076" sldId="299"/>
            <ac:grpSpMk id="32" creationId="{590140A6-C501-16B0-7158-BBBB5900F920}"/>
          </ac:grpSpMkLst>
        </pc:grp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3" creationId="{9B5906C1-A5FD-6097-8BA5-472BBEC57D8D}"/>
          </ac:cxnSpMkLst>
        </pc:cxn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6" creationId="{BE0EEA45-4A10-1596-48A3-1305FE2D05A0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1" creationId="{2AAF91A7-18D1-3919-C82F-1E060D0F0BD9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4" creationId="{730B7CDF-C7B2-22F3-1588-60E4EAD32211}"/>
          </ac:cxnSpMkLst>
        </pc:cxnChg>
      </pc:sldChg>
      <pc:sldChg chg="addSp modSp new mod">
        <pc:chgData name="Michael Dorsey" userId="55fe7d32-ca7a-42b8-bfd4-8c73c44449d5" providerId="ADAL" clId="{2AF3E03B-328B-44D5-89E1-F4F30BD6D3D5}" dt="2024-03-01T19:35:55.016" v="3162" actId="1037"/>
        <pc:sldMkLst>
          <pc:docMk/>
          <pc:sldMk cId="936808202" sldId="300"/>
        </pc:sldMkLst>
        <pc:spChg chg="mod">
          <ac:chgData name="Michael Dorsey" userId="55fe7d32-ca7a-42b8-bfd4-8c73c44449d5" providerId="ADAL" clId="{2AF3E03B-328B-44D5-89E1-F4F30BD6D3D5}" dt="2024-03-01T19:34:14.458" v="3115" actId="20577"/>
          <ac:spMkLst>
            <pc:docMk/>
            <pc:sldMk cId="936808202" sldId="300"/>
            <ac:spMk id="2" creationId="{29DC8E10-C509-FB6A-6952-46B1DD79A2D3}"/>
          </ac:spMkLst>
        </pc:spChg>
        <pc:spChg chg="mod">
          <ac:chgData name="Michael Dorsey" userId="55fe7d32-ca7a-42b8-bfd4-8c73c44449d5" providerId="ADAL" clId="{2AF3E03B-328B-44D5-89E1-F4F30BD6D3D5}" dt="2024-03-01T19:35:38.629" v="3134" actId="6549"/>
          <ac:spMkLst>
            <pc:docMk/>
            <pc:sldMk cId="936808202" sldId="300"/>
            <ac:spMk id="3" creationId="{2F80B6B7-CD7D-5F34-BC74-461F581FE157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4" creationId="{33C037D9-B579-60E7-46C2-99C7F6F3B870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6" creationId="{1F88D0A2-62F8-7E96-75C7-E047A661B629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7" creationId="{1914AE57-A93E-2A2F-D257-2E54FE98535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8" creationId="{7D53E7AE-0372-5126-DA08-AD33AEACB1CC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9" creationId="{906D7A27-F508-705E-7B24-EE11BF949552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0" creationId="{BB44D2BF-8BE1-6C1A-CF5C-56771C0A780B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1" creationId="{7DE63BA9-B8DA-A28D-F197-482772FC6DD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2" creationId="{CCBA907C-47F2-15E3-4F0D-9BC23B78E2A3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14" creationId="{C8F07F3C-206A-76AE-49DD-42B56953A996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6" creationId="{3677C648-9CAC-F014-F4B4-1DCB1F1A7781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7" creationId="{B73EF1FD-70EF-8376-398E-FE65CE2D911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8" creationId="{C1F6DE8F-32E7-50F1-36B2-66CBCECB39E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9" creationId="{F8B0724C-F274-A75A-D34C-7FE9D8DA6E1A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1" creationId="{6FA0A75F-1760-E455-276C-180A17D0F010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2" creationId="{ECCB76BE-6536-2D36-95A5-47DD53192C3F}"/>
          </ac:spMkLst>
        </pc:s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5" creationId="{F4654BDC-6D06-6A3E-2F3F-F71A900CBA3D}"/>
          </ac:grpSpMkLst>
        </pc:gr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15" creationId="{07F5B7C8-7644-0BFA-E96E-60740A520CC3}"/>
          </ac:grpSpMkLst>
        </pc:grp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13" creationId="{89FFB2DF-BCB6-8AE2-52FB-1E9421A2F425}"/>
          </ac:cxnSpMkLst>
        </pc:cxn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20" creationId="{1E057919-F168-FD21-E1E0-52F17D5720A2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7:07.770" v="3179" actId="1076"/>
        <pc:sldMkLst>
          <pc:docMk/>
          <pc:sldMk cId="2703858046" sldId="301"/>
        </pc:sldMkLst>
        <pc:spChg chg="mod">
          <ac:chgData name="Michael Dorsey" userId="55fe7d32-ca7a-42b8-bfd4-8c73c44449d5" providerId="ADAL" clId="{2AF3E03B-328B-44D5-89E1-F4F30BD6D3D5}" dt="2024-03-01T19:36:47.797" v="3177" actId="6549"/>
          <ac:spMkLst>
            <pc:docMk/>
            <pc:sldMk cId="2703858046" sldId="301"/>
            <ac:spMk id="3" creationId="{C884F34A-4F67-1ADA-457E-A7513FF12157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4" creationId="{96FC677E-3A18-862B-4E53-FAF18D96D476}"/>
          </ac:spMkLst>
        </pc:spChg>
        <pc:spChg chg="del">
          <ac:chgData name="Michael Dorsey" userId="55fe7d32-ca7a-42b8-bfd4-8c73c44449d5" providerId="ADAL" clId="{2AF3E03B-328B-44D5-89E1-F4F30BD6D3D5}" dt="2024-03-01T19:36:22.960" v="3164" actId="478"/>
          <ac:spMkLst>
            <pc:docMk/>
            <pc:sldMk cId="2703858046" sldId="301"/>
            <ac:spMk id="14" creationId="{7A46AAA4-B7CF-6822-EBEB-2DE886035188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21" creationId="{9FC318A5-71EB-AAFD-2F96-D04951B0C5BA}"/>
          </ac:spMkLst>
        </pc:spChg>
        <pc:spChg chg="del">
          <ac:chgData name="Michael Dorsey" userId="55fe7d32-ca7a-42b8-bfd4-8c73c44449d5" providerId="ADAL" clId="{2AF3E03B-328B-44D5-89E1-F4F30BD6D3D5}" dt="2024-03-01T19:36:31.764" v="3166" actId="478"/>
          <ac:spMkLst>
            <pc:docMk/>
            <pc:sldMk cId="2703858046" sldId="301"/>
            <ac:spMk id="22" creationId="{B772DC80-5FE2-B96D-6D63-E378F40357A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3" creationId="{76A9E7AB-94B5-59AB-2D6E-275DE828A7A5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5" creationId="{35378B5D-570E-0150-57DD-1C1E82CC21A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7" creationId="{EC9B12B6-AE42-479C-37FE-8E47EEFB757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8" creationId="{FB1ED2CA-4F38-5089-F2B0-FCBAFC753E52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9" creationId="{1582CADC-50D0-0F8B-043C-A7C3CD59786A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0" creationId="{5A97E254-CDC8-A57D-9653-03442106B3B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1" creationId="{64A55D93-DEC8-0414-E243-9DC74CC342E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2" creationId="{1B2CC371-B3F4-EC60-E83D-8316EF32C110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3" creationId="{361CEC58-7C40-B04F-EEBF-65D6EE15C43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4" creationId="{7017814F-B126-266C-42F9-D34F9B8EDEF6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5" creationId="{31FBD335-F26C-59A3-1884-96A02893855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6" creationId="{5C099471-C265-35D7-30B6-74FCA3D3165E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7" creationId="{851FBEFC-0032-5E59-9533-35B34F842BAB}"/>
          </ac:spMkLst>
        </pc:s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5" creationId="{7B44A2B2-F512-B827-6C1D-AAD888DF8F66}"/>
          </ac:grpSpMkLst>
        </pc:gr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15" creationId="{5E9D84FD-E5DF-BDB8-B5C0-E3E400B1170C}"/>
          </ac:grpSpMkLst>
        </pc:grp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13" creationId="{38C7EAAD-603C-B130-0535-7E6C4D7DE2FD}"/>
          </ac:cxnSpMkLst>
        </pc:cxn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20" creationId="{E404851B-8DD7-FB62-E89A-13E6F00198AC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4" creationId="{6ACC8406-3C31-7DB8-20BA-5C8945954507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6" creationId="{6F9D9B36-8513-DC9B-82A7-4E97998A19F2}"/>
          </ac:cxnSpMkLst>
        </pc:cxnChg>
      </pc:sldChg>
      <pc:sldChg chg="addSp delSp modSp add del mod">
        <pc:chgData name="Michael Dorsey" userId="55fe7d32-ca7a-42b8-bfd4-8c73c44449d5" providerId="ADAL" clId="{2AF3E03B-328B-44D5-89E1-F4F30BD6D3D5}" dt="2024-03-03T19:23:43.524" v="5887" actId="47"/>
        <pc:sldMkLst>
          <pc:docMk/>
          <pc:sldMk cId="2797057917" sldId="302"/>
        </pc:sldMkLst>
        <pc:spChg chg="del mod">
          <ac:chgData name="Michael Dorsey" userId="55fe7d32-ca7a-42b8-bfd4-8c73c44449d5" providerId="ADAL" clId="{2AF3E03B-328B-44D5-89E1-F4F30BD6D3D5}" dt="2024-03-01T19:39:05.651" v="3213" actId="478"/>
          <ac:spMkLst>
            <pc:docMk/>
            <pc:sldMk cId="2797057917" sldId="302"/>
            <ac:spMk id="3" creationId="{3D78155C-E989-C0DA-43DE-92AF8066D9DD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5" creationId="{4D7477A2-AE17-1B5E-ADA9-FD385943ED9B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7" creationId="{7B7F9466-CD4C-91B5-8FD9-94B1B5A2B844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8" creationId="{4F1FC151-4DA9-BA85-34D6-357F81CB1C56}"/>
          </ac:spMkLst>
        </pc:spChg>
        <pc:grpChg chg="add del mod">
          <ac:chgData name="Michael Dorsey" userId="55fe7d32-ca7a-42b8-bfd4-8c73c44449d5" providerId="ADAL" clId="{2AF3E03B-328B-44D5-89E1-F4F30BD6D3D5}" dt="2024-03-03T19:23:29.027" v="5829" actId="21"/>
          <ac:grpSpMkLst>
            <pc:docMk/>
            <pc:sldMk cId="2797057917" sldId="302"/>
            <ac:grpSpMk id="5" creationId="{E6B0B1AE-7B03-BA3E-E5CE-053F27D6D1D4}"/>
          </ac:grpSpMkLst>
        </pc:grpChg>
        <pc:picChg chg="del">
          <ac:chgData name="Michael Dorsey" userId="55fe7d32-ca7a-42b8-bfd4-8c73c44449d5" providerId="ADAL" clId="{2AF3E03B-328B-44D5-89E1-F4F30BD6D3D5}" dt="2024-03-01T19:38:39.501" v="3181" actId="478"/>
          <ac:picMkLst>
            <pc:docMk/>
            <pc:sldMk cId="2797057917" sldId="302"/>
            <ac:picMk id="7" creationId="{9ECE865D-65E4-C4F3-1765-512B1F87F2C0}"/>
          </ac:picMkLst>
        </pc:picChg>
        <pc:picChg chg="del">
          <ac:chgData name="Michael Dorsey" userId="55fe7d32-ca7a-42b8-bfd4-8c73c44449d5" providerId="ADAL" clId="{2AF3E03B-328B-44D5-89E1-F4F30BD6D3D5}" dt="2024-03-01T19:38:40.328" v="3182" actId="478"/>
          <ac:picMkLst>
            <pc:docMk/>
            <pc:sldMk cId="2797057917" sldId="302"/>
            <ac:picMk id="9" creationId="{BCAA1BE3-0E84-FABA-1320-B4358D761743}"/>
          </ac:picMkLst>
        </pc:picChg>
        <pc:cxnChg chg="add del mod">
          <ac:chgData name="Michael Dorsey" userId="55fe7d32-ca7a-42b8-bfd4-8c73c44449d5" providerId="ADAL" clId="{2AF3E03B-328B-44D5-89E1-F4F30BD6D3D5}" dt="2024-03-03T19:23:29.027" v="5829" actId="21"/>
          <ac:cxnSpMkLst>
            <pc:docMk/>
            <pc:sldMk cId="2797057917" sldId="302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20:40:54.589" v="4464" actId="1076"/>
        <pc:sldMkLst>
          <pc:docMk/>
          <pc:sldMk cId="1259637156" sldId="303"/>
        </pc:sldMkLst>
        <pc:spChg chg="mod">
          <ac:chgData name="Michael Dorsey" userId="55fe7d32-ca7a-42b8-bfd4-8c73c44449d5" providerId="ADAL" clId="{2AF3E03B-328B-44D5-89E1-F4F30BD6D3D5}" dt="2024-03-01T20:37:31.554" v="4273" actId="20577"/>
          <ac:spMkLst>
            <pc:docMk/>
            <pc:sldMk cId="1259637156" sldId="303"/>
            <ac:spMk id="2" creationId="{751559FB-4254-1D06-C1FA-6656B4CF90BB}"/>
          </ac:spMkLst>
        </pc:spChg>
        <pc:spChg chg="add del mod">
          <ac:chgData name="Michael Dorsey" userId="55fe7d32-ca7a-42b8-bfd4-8c73c44449d5" providerId="ADAL" clId="{2AF3E03B-328B-44D5-89E1-F4F30BD6D3D5}" dt="2024-03-01T20:40:48.519" v="4462" actId="20577"/>
          <ac:spMkLst>
            <pc:docMk/>
            <pc:sldMk cId="1259637156" sldId="303"/>
            <ac:spMk id="3" creationId="{3E9E2C7F-D25E-FA38-60D0-D7CA65EB124C}"/>
          </ac:spMkLst>
        </pc:spChg>
        <pc:picChg chg="add del mod ord">
          <ac:chgData name="Michael Dorsey" userId="55fe7d32-ca7a-42b8-bfd4-8c73c44449d5" providerId="ADAL" clId="{2AF3E03B-328B-44D5-89E1-F4F30BD6D3D5}" dt="2024-03-01T20:18:18.403" v="3363" actId="22"/>
          <ac:picMkLst>
            <pc:docMk/>
            <pc:sldMk cId="1259637156" sldId="303"/>
            <ac:picMk id="5" creationId="{E784E475-EC59-4CAD-450D-71A54D938912}"/>
          </ac:picMkLst>
        </pc:picChg>
        <pc:picChg chg="add del mod">
          <ac:chgData name="Michael Dorsey" userId="55fe7d32-ca7a-42b8-bfd4-8c73c44449d5" providerId="ADAL" clId="{2AF3E03B-328B-44D5-89E1-F4F30BD6D3D5}" dt="2024-03-01T20:24:49.723" v="3731" actId="478"/>
          <ac:picMkLst>
            <pc:docMk/>
            <pc:sldMk cId="1259637156" sldId="303"/>
            <ac:picMk id="7" creationId="{6D77F848-B20D-3B80-4A97-2537466B80AB}"/>
          </ac:picMkLst>
        </pc:picChg>
        <pc:picChg chg="add mod">
          <ac:chgData name="Michael Dorsey" userId="55fe7d32-ca7a-42b8-bfd4-8c73c44449d5" providerId="ADAL" clId="{2AF3E03B-328B-44D5-89E1-F4F30BD6D3D5}" dt="2024-03-01T20:40:54.589" v="4464" actId="1076"/>
          <ac:picMkLst>
            <pc:docMk/>
            <pc:sldMk cId="1259637156" sldId="303"/>
            <ac:picMk id="9" creationId="{0B321F6F-3762-2F52-6A51-DBCDDAA1045F}"/>
          </ac:picMkLst>
        </pc:picChg>
      </pc:sldChg>
      <pc:sldChg chg="delSp modSp add mod">
        <pc:chgData name="Michael Dorsey" userId="55fe7d32-ca7a-42b8-bfd4-8c73c44449d5" providerId="ADAL" clId="{2AF3E03B-328B-44D5-89E1-F4F30BD6D3D5}" dt="2024-03-01T21:06:48.940" v="5629" actId="20577"/>
        <pc:sldMkLst>
          <pc:docMk/>
          <pc:sldMk cId="2931061592" sldId="304"/>
        </pc:sldMkLst>
        <pc:spChg chg="mod">
          <ac:chgData name="Michael Dorsey" userId="55fe7d32-ca7a-42b8-bfd4-8c73c44449d5" providerId="ADAL" clId="{2AF3E03B-328B-44D5-89E1-F4F30BD6D3D5}" dt="2024-03-01T20:37:39.288" v="4277" actId="20577"/>
          <ac:spMkLst>
            <pc:docMk/>
            <pc:sldMk cId="2931061592" sldId="304"/>
            <ac:spMk id="2" creationId="{F35BB739-0208-EB8B-2414-2C6F91551D2E}"/>
          </ac:spMkLst>
        </pc:spChg>
        <pc:spChg chg="mod">
          <ac:chgData name="Michael Dorsey" userId="55fe7d32-ca7a-42b8-bfd4-8c73c44449d5" providerId="ADAL" clId="{2AF3E03B-328B-44D5-89E1-F4F30BD6D3D5}" dt="2024-03-01T21:06:48.940" v="5629" actId="20577"/>
          <ac:spMkLst>
            <pc:docMk/>
            <pc:sldMk cId="2931061592" sldId="304"/>
            <ac:spMk id="3" creationId="{85CEC1FB-1087-1812-07C4-7D75927956E8}"/>
          </ac:spMkLst>
        </pc:spChg>
        <pc:picChg chg="del">
          <ac:chgData name="Michael Dorsey" userId="55fe7d32-ca7a-42b8-bfd4-8c73c44449d5" providerId="ADAL" clId="{2AF3E03B-328B-44D5-89E1-F4F30BD6D3D5}" dt="2024-03-01T20:37:41.700" v="4278" actId="478"/>
          <ac:picMkLst>
            <pc:docMk/>
            <pc:sldMk cId="2931061592" sldId="304"/>
            <ac:picMk id="9" creationId="{4AEE97E1-4A2E-88CB-4AF2-3B629AF42225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8:48:48.853" v="5758" actId="115"/>
        <pc:sldMkLst>
          <pc:docMk/>
          <pc:sldMk cId="1426765381" sldId="305"/>
        </pc:sldMkLst>
        <pc:spChg chg="mod">
          <ac:chgData name="Michael Dorsey" userId="55fe7d32-ca7a-42b8-bfd4-8c73c44449d5" providerId="ADAL" clId="{2AF3E03B-328B-44D5-89E1-F4F30BD6D3D5}" dt="2024-03-03T18:48:48.853" v="5758" actId="115"/>
          <ac:spMkLst>
            <pc:docMk/>
            <pc:sldMk cId="1426765381" sldId="305"/>
            <ac:spMk id="3" creationId="{3DCB1FF4-7836-186C-C9C0-83321D13F4D1}"/>
          </ac:spMkLst>
        </pc:spChg>
        <pc:picChg chg="add mod">
          <ac:chgData name="Michael Dorsey" userId="55fe7d32-ca7a-42b8-bfd4-8c73c44449d5" providerId="ADAL" clId="{2AF3E03B-328B-44D5-89E1-F4F30BD6D3D5}" dt="2024-03-01T20:44:39.096" v="4654" actId="1076"/>
          <ac:picMkLst>
            <pc:docMk/>
            <pc:sldMk cId="1426765381" sldId="305"/>
            <ac:picMk id="5" creationId="{11A73725-C55F-C668-3E0D-F793DCD5C270}"/>
          </ac:picMkLst>
        </pc:picChg>
        <pc:picChg chg="del">
          <ac:chgData name="Michael Dorsey" userId="55fe7d32-ca7a-42b8-bfd4-8c73c44449d5" providerId="ADAL" clId="{2AF3E03B-328B-44D5-89E1-F4F30BD6D3D5}" dt="2024-03-01T20:41:08.677" v="4466" actId="478"/>
          <ac:picMkLst>
            <pc:docMk/>
            <pc:sldMk cId="1426765381" sldId="305"/>
            <ac:picMk id="9" creationId="{E467B262-6E66-DA7C-5630-A2C01B752489}"/>
          </ac:picMkLst>
        </pc:picChg>
      </pc:sldChg>
      <pc:sldChg chg="addSp modSp add mod">
        <pc:chgData name="Michael Dorsey" userId="55fe7d32-ca7a-42b8-bfd4-8c73c44449d5" providerId="ADAL" clId="{2AF3E03B-328B-44D5-89E1-F4F30BD6D3D5}" dt="2024-03-03T18:49:58.753" v="5760" actId="20577"/>
        <pc:sldMkLst>
          <pc:docMk/>
          <pc:sldMk cId="1607513078" sldId="306"/>
        </pc:sldMkLst>
        <pc:spChg chg="mod">
          <ac:chgData name="Michael Dorsey" userId="55fe7d32-ca7a-42b8-bfd4-8c73c44449d5" providerId="ADAL" clId="{2AF3E03B-328B-44D5-89E1-F4F30BD6D3D5}" dt="2024-03-03T18:49:58.753" v="5760" actId="20577"/>
          <ac:spMkLst>
            <pc:docMk/>
            <pc:sldMk cId="1607513078" sldId="306"/>
            <ac:spMk id="3" creationId="{1F9139F6-A557-99A2-C069-700331CF85A6}"/>
          </ac:spMkLst>
        </pc:spChg>
        <pc:picChg chg="add mod">
          <ac:chgData name="Michael Dorsey" userId="55fe7d32-ca7a-42b8-bfd4-8c73c44449d5" providerId="ADAL" clId="{2AF3E03B-328B-44D5-89E1-F4F30BD6D3D5}" dt="2024-03-01T20:50:58.706" v="5222" actId="1076"/>
          <ac:picMkLst>
            <pc:docMk/>
            <pc:sldMk cId="1607513078" sldId="306"/>
            <ac:picMk id="5" creationId="{4038DB26-B649-F2A5-FD76-832C60BD9CBC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9:53:37.463" v="5956" actId="1076"/>
        <pc:sldMkLst>
          <pc:docMk/>
          <pc:sldMk cId="667358199" sldId="307"/>
        </pc:sldMkLst>
        <pc:spChg chg="mod">
          <ac:chgData name="Michael Dorsey" userId="55fe7d32-ca7a-42b8-bfd4-8c73c44449d5" providerId="ADAL" clId="{2AF3E03B-328B-44D5-89E1-F4F30BD6D3D5}" dt="2024-03-03T19:53:24.713" v="5954" actId="27636"/>
          <ac:spMkLst>
            <pc:docMk/>
            <pc:sldMk cId="667358199" sldId="307"/>
            <ac:spMk id="3" creationId="{36362905-2B70-4AF1-406B-DC9CF45DDCC8}"/>
          </ac:spMkLst>
        </pc:spChg>
        <pc:spChg chg="add">
          <ac:chgData name="Michael Dorsey" userId="55fe7d32-ca7a-42b8-bfd4-8c73c44449d5" providerId="ADAL" clId="{2AF3E03B-328B-44D5-89E1-F4F30BD6D3D5}" dt="2024-03-01T20:57:00.188" v="5248"/>
          <ac:spMkLst>
            <pc:docMk/>
            <pc:sldMk cId="667358199" sldId="307"/>
            <ac:spMk id="4" creationId="{0F1F2CC4-A299-A77F-C67D-83D9A92291D0}"/>
          </ac:spMkLst>
        </pc:spChg>
        <pc:picChg chg="del">
          <ac:chgData name="Michael Dorsey" userId="55fe7d32-ca7a-42b8-bfd4-8c73c44449d5" providerId="ADAL" clId="{2AF3E03B-328B-44D5-89E1-F4F30BD6D3D5}" dt="2024-03-01T20:51:29.350" v="5224" actId="478"/>
          <ac:picMkLst>
            <pc:docMk/>
            <pc:sldMk cId="667358199" sldId="307"/>
            <ac:picMk id="5" creationId="{12272C16-2908-D666-E7A9-FCDF7C6F798D}"/>
          </ac:picMkLst>
        </pc:picChg>
        <pc:picChg chg="add mod">
          <ac:chgData name="Michael Dorsey" userId="55fe7d32-ca7a-42b8-bfd4-8c73c44449d5" providerId="ADAL" clId="{2AF3E03B-328B-44D5-89E1-F4F30BD6D3D5}" dt="2024-03-03T19:53:37.463" v="5956" actId="1076"/>
          <ac:picMkLst>
            <pc:docMk/>
            <pc:sldMk cId="667358199" sldId="307"/>
            <ac:picMk id="7" creationId="{64104AA7-FA85-7075-878E-CAD34D380DBB}"/>
          </ac:picMkLst>
        </pc:picChg>
      </pc:sldChg>
      <pc:sldChg chg="modSp new mod">
        <pc:chgData name="Michael Dorsey" userId="55fe7d32-ca7a-42b8-bfd4-8c73c44449d5" providerId="ADAL" clId="{2AF3E03B-328B-44D5-89E1-F4F30BD6D3D5}" dt="2024-03-03T20:40:47.162" v="6166" actId="114"/>
        <pc:sldMkLst>
          <pc:docMk/>
          <pc:sldMk cId="3234328989" sldId="308"/>
        </pc:sldMkLst>
        <pc:spChg chg="mod">
          <ac:chgData name="Michael Dorsey" userId="55fe7d32-ca7a-42b8-bfd4-8c73c44449d5" providerId="ADAL" clId="{2AF3E03B-328B-44D5-89E1-F4F30BD6D3D5}" dt="2024-03-03T20:39:08.524" v="5974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2AF3E03B-328B-44D5-89E1-F4F30BD6D3D5}" dt="2024-03-03T20:40:47.162" v="6166" actId="114"/>
          <ac:spMkLst>
            <pc:docMk/>
            <pc:sldMk cId="3234328989" sldId="308"/>
            <ac:spMk id="3" creationId="{414CC325-541B-A203-6D71-FF54D251D308}"/>
          </ac:spMkLst>
        </pc:spChg>
      </pc:sldChg>
      <pc:sldChg chg="del">
        <pc:chgData name="Michael Dorsey" userId="55fe7d32-ca7a-42b8-bfd4-8c73c44449d5" providerId="ADAL" clId="{2AF3E03B-328B-44D5-89E1-F4F30BD6D3D5}" dt="2024-03-01T18:22:49.222" v="35" actId="47"/>
        <pc:sldMkLst>
          <pc:docMk/>
          <pc:sldMk cId="3611620986" sldId="316"/>
        </pc:sldMkLst>
      </pc:sldChg>
      <pc:sldChg chg="del">
        <pc:chgData name="Michael Dorsey" userId="55fe7d32-ca7a-42b8-bfd4-8c73c44449d5" providerId="ADAL" clId="{2AF3E03B-328B-44D5-89E1-F4F30BD6D3D5}" dt="2024-03-01T18:22:41.220" v="24" actId="47"/>
        <pc:sldMkLst>
          <pc:docMk/>
          <pc:sldMk cId="3382015794" sldId="318"/>
        </pc:sldMkLst>
      </pc:sldChg>
      <pc:sldChg chg="del">
        <pc:chgData name="Michael Dorsey" userId="55fe7d32-ca7a-42b8-bfd4-8c73c44449d5" providerId="ADAL" clId="{2AF3E03B-328B-44D5-89E1-F4F30BD6D3D5}" dt="2024-03-01T18:22:41.593" v="25" actId="47"/>
        <pc:sldMkLst>
          <pc:docMk/>
          <pc:sldMk cId="532129626" sldId="319"/>
        </pc:sldMkLst>
      </pc:sldChg>
      <pc:sldChg chg="del">
        <pc:chgData name="Michael Dorsey" userId="55fe7d32-ca7a-42b8-bfd4-8c73c44449d5" providerId="ADAL" clId="{2AF3E03B-328B-44D5-89E1-F4F30BD6D3D5}" dt="2024-03-01T18:22:42.010" v="26" actId="47"/>
        <pc:sldMkLst>
          <pc:docMk/>
          <pc:sldMk cId="3774854545" sldId="320"/>
        </pc:sldMkLst>
      </pc:sldChg>
      <pc:sldChg chg="del">
        <pc:chgData name="Michael Dorsey" userId="55fe7d32-ca7a-42b8-bfd4-8c73c44449d5" providerId="ADAL" clId="{2AF3E03B-328B-44D5-89E1-F4F30BD6D3D5}" dt="2024-03-01T18:22:43.121" v="27" actId="47"/>
        <pc:sldMkLst>
          <pc:docMk/>
          <pc:sldMk cId="4227214316" sldId="321"/>
        </pc:sldMkLst>
      </pc:sldChg>
      <pc:sldChg chg="del">
        <pc:chgData name="Michael Dorsey" userId="55fe7d32-ca7a-42b8-bfd4-8c73c44449d5" providerId="ADAL" clId="{2AF3E03B-328B-44D5-89E1-F4F30BD6D3D5}" dt="2024-03-01T18:22:43.992" v="29" actId="47"/>
        <pc:sldMkLst>
          <pc:docMk/>
          <pc:sldMk cId="1741376772" sldId="322"/>
        </pc:sldMkLst>
      </pc:sldChg>
      <pc:sldChg chg="del">
        <pc:chgData name="Michael Dorsey" userId="55fe7d32-ca7a-42b8-bfd4-8c73c44449d5" providerId="ADAL" clId="{2AF3E03B-328B-44D5-89E1-F4F30BD6D3D5}" dt="2024-03-01T18:22:43.568" v="28" actId="47"/>
        <pc:sldMkLst>
          <pc:docMk/>
          <pc:sldMk cId="3821265368" sldId="324"/>
        </pc:sldMkLst>
      </pc:sldChg>
      <pc:sldChg chg="del">
        <pc:chgData name="Michael Dorsey" userId="55fe7d32-ca7a-42b8-bfd4-8c73c44449d5" providerId="ADAL" clId="{2AF3E03B-328B-44D5-89E1-F4F30BD6D3D5}" dt="2024-03-01T18:22:35.188" v="13" actId="47"/>
        <pc:sldMkLst>
          <pc:docMk/>
          <pc:sldMk cId="608391715" sldId="325"/>
        </pc:sldMkLst>
      </pc:sldChg>
      <pc:sldChg chg="del">
        <pc:chgData name="Michael Dorsey" userId="55fe7d32-ca7a-42b8-bfd4-8c73c44449d5" providerId="ADAL" clId="{2AF3E03B-328B-44D5-89E1-F4F30BD6D3D5}" dt="2024-03-01T18:22:36.232" v="14" actId="47"/>
        <pc:sldMkLst>
          <pc:docMk/>
          <pc:sldMk cId="1316360764" sldId="326"/>
        </pc:sldMkLst>
      </pc:sldChg>
      <pc:sldChg chg="del">
        <pc:chgData name="Michael Dorsey" userId="55fe7d32-ca7a-42b8-bfd4-8c73c44449d5" providerId="ADAL" clId="{2AF3E03B-328B-44D5-89E1-F4F30BD6D3D5}" dt="2024-03-01T18:22:36.868" v="15" actId="47"/>
        <pc:sldMkLst>
          <pc:docMk/>
          <pc:sldMk cId="2461026739" sldId="327"/>
        </pc:sldMkLst>
      </pc:sldChg>
      <pc:sldChg chg="del">
        <pc:chgData name="Michael Dorsey" userId="55fe7d32-ca7a-42b8-bfd4-8c73c44449d5" providerId="ADAL" clId="{2AF3E03B-328B-44D5-89E1-F4F30BD6D3D5}" dt="2024-03-01T18:22:37.327" v="16" actId="47"/>
        <pc:sldMkLst>
          <pc:docMk/>
          <pc:sldMk cId="1371468995" sldId="328"/>
        </pc:sldMkLst>
      </pc:sldChg>
      <pc:sldChg chg="del">
        <pc:chgData name="Michael Dorsey" userId="55fe7d32-ca7a-42b8-bfd4-8c73c44449d5" providerId="ADAL" clId="{2AF3E03B-328B-44D5-89E1-F4F30BD6D3D5}" dt="2024-03-01T18:22:37.771" v="17" actId="47"/>
        <pc:sldMkLst>
          <pc:docMk/>
          <pc:sldMk cId="1929009624" sldId="329"/>
        </pc:sldMkLst>
      </pc:sldChg>
      <pc:sldChg chg="del">
        <pc:chgData name="Michael Dorsey" userId="55fe7d32-ca7a-42b8-bfd4-8c73c44449d5" providerId="ADAL" clId="{2AF3E03B-328B-44D5-89E1-F4F30BD6D3D5}" dt="2024-03-01T18:22:39.508" v="21" actId="47"/>
        <pc:sldMkLst>
          <pc:docMk/>
          <pc:sldMk cId="479175949" sldId="330"/>
        </pc:sldMkLst>
      </pc:sldChg>
      <pc:sldChg chg="del">
        <pc:chgData name="Michael Dorsey" userId="55fe7d32-ca7a-42b8-bfd4-8c73c44449d5" providerId="ADAL" clId="{2AF3E03B-328B-44D5-89E1-F4F30BD6D3D5}" dt="2024-03-01T18:22:39.935" v="22" actId="47"/>
        <pc:sldMkLst>
          <pc:docMk/>
          <pc:sldMk cId="3425004723" sldId="331"/>
        </pc:sldMkLst>
      </pc:sldChg>
      <pc:sldChg chg="del">
        <pc:chgData name="Michael Dorsey" userId="55fe7d32-ca7a-42b8-bfd4-8c73c44449d5" providerId="ADAL" clId="{2AF3E03B-328B-44D5-89E1-F4F30BD6D3D5}" dt="2024-03-01T18:22:40.347" v="23" actId="47"/>
        <pc:sldMkLst>
          <pc:docMk/>
          <pc:sldMk cId="2065424663" sldId="332"/>
        </pc:sldMkLst>
      </pc:sldChg>
      <pc:sldChg chg="del">
        <pc:chgData name="Michael Dorsey" userId="55fe7d32-ca7a-42b8-bfd4-8c73c44449d5" providerId="ADAL" clId="{2AF3E03B-328B-44D5-89E1-F4F30BD6D3D5}" dt="2024-03-01T18:22:38.198" v="18" actId="47"/>
        <pc:sldMkLst>
          <pc:docMk/>
          <pc:sldMk cId="3068955536" sldId="333"/>
        </pc:sldMkLst>
      </pc:sldChg>
      <pc:sldChg chg="del">
        <pc:chgData name="Michael Dorsey" userId="55fe7d32-ca7a-42b8-bfd4-8c73c44449d5" providerId="ADAL" clId="{2AF3E03B-328B-44D5-89E1-F4F30BD6D3D5}" dt="2024-03-01T18:22:38.609" v="19" actId="47"/>
        <pc:sldMkLst>
          <pc:docMk/>
          <pc:sldMk cId="3710434557" sldId="334"/>
        </pc:sldMkLst>
      </pc:sldChg>
      <pc:sldChg chg="del">
        <pc:chgData name="Michael Dorsey" userId="55fe7d32-ca7a-42b8-bfd4-8c73c44449d5" providerId="ADAL" clId="{2AF3E03B-328B-44D5-89E1-F4F30BD6D3D5}" dt="2024-03-01T18:22:39.053" v="20" actId="47"/>
        <pc:sldMkLst>
          <pc:docMk/>
          <pc:sldMk cId="1564715875" sldId="335"/>
        </pc:sldMkLst>
      </pc:sldChg>
      <pc:sldChg chg="del">
        <pc:chgData name="Michael Dorsey" userId="55fe7d32-ca7a-42b8-bfd4-8c73c44449d5" providerId="ADAL" clId="{2AF3E03B-328B-44D5-89E1-F4F30BD6D3D5}" dt="2024-03-01T18:22:44.657" v="30" actId="47"/>
        <pc:sldMkLst>
          <pc:docMk/>
          <pc:sldMk cId="1524443388" sldId="336"/>
        </pc:sldMkLst>
      </pc:sldChg>
      <pc:sldChg chg="del">
        <pc:chgData name="Michael Dorsey" userId="55fe7d32-ca7a-42b8-bfd4-8c73c44449d5" providerId="ADAL" clId="{2AF3E03B-328B-44D5-89E1-F4F30BD6D3D5}" dt="2024-03-01T18:22:45.069" v="31" actId="47"/>
        <pc:sldMkLst>
          <pc:docMk/>
          <pc:sldMk cId="209707922" sldId="337"/>
        </pc:sldMkLst>
      </pc:sldChg>
      <pc:sldChg chg="del">
        <pc:chgData name="Michael Dorsey" userId="55fe7d32-ca7a-42b8-bfd4-8c73c44449d5" providerId="ADAL" clId="{2AF3E03B-328B-44D5-89E1-F4F30BD6D3D5}" dt="2024-03-01T18:22:45.496" v="32" actId="47"/>
        <pc:sldMkLst>
          <pc:docMk/>
          <pc:sldMk cId="2225422979" sldId="338"/>
        </pc:sldMkLst>
      </pc:sldChg>
      <pc:sldChg chg="del">
        <pc:chgData name="Michael Dorsey" userId="55fe7d32-ca7a-42b8-bfd4-8c73c44449d5" providerId="ADAL" clId="{2AF3E03B-328B-44D5-89E1-F4F30BD6D3D5}" dt="2024-03-01T18:22:46.381" v="34" actId="47"/>
        <pc:sldMkLst>
          <pc:docMk/>
          <pc:sldMk cId="708322131" sldId="340"/>
        </pc:sldMkLst>
      </pc:sldChg>
      <pc:sldChg chg="del">
        <pc:chgData name="Michael Dorsey" userId="55fe7d32-ca7a-42b8-bfd4-8c73c44449d5" providerId="ADAL" clId="{2AF3E03B-328B-44D5-89E1-F4F30BD6D3D5}" dt="2024-03-01T18:22:45.922" v="33" actId="47"/>
        <pc:sldMkLst>
          <pc:docMk/>
          <pc:sldMk cId="1559439579" sldId="341"/>
        </pc:sldMkLst>
      </pc:sldChg>
    </pc:docChg>
  </pc:docChgLst>
  <pc:docChgLst>
    <pc:chgData name="Michael Dorsey" userId="55fe7d32-ca7a-42b8-bfd4-8c73c44449d5" providerId="ADAL" clId="{928DBC40-7E62-4ED6-B9A2-FA0C5B4DC3BA}"/>
    <pc:docChg chg="undo custSel addSld delSld modSld sldOrd">
      <pc:chgData name="Michael Dorsey" userId="55fe7d32-ca7a-42b8-bfd4-8c73c44449d5" providerId="ADAL" clId="{928DBC40-7E62-4ED6-B9A2-FA0C5B4DC3BA}" dt="2024-02-28T17:43:14.893" v="12150" actId="20577"/>
      <pc:docMkLst>
        <pc:docMk/>
      </pc:docMkLst>
      <pc:sldChg chg="modSp mod">
        <pc:chgData name="Michael Dorsey" userId="55fe7d32-ca7a-42b8-bfd4-8c73c44449d5" providerId="ADAL" clId="{928DBC40-7E62-4ED6-B9A2-FA0C5B4DC3BA}" dt="2024-02-27T16:39:00.880" v="7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928DBC40-7E62-4ED6-B9A2-FA0C5B4DC3BA}" dt="2024-02-27T16:39:00.880" v="7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928DBC40-7E62-4ED6-B9A2-FA0C5B4DC3BA}" dt="2024-02-27T16:44:23.204" v="121" actId="20577"/>
        <pc:sldMkLst>
          <pc:docMk/>
          <pc:sldMk cId="819174895" sldId="274"/>
        </pc:sldMkLst>
        <pc:spChg chg="mod">
          <ac:chgData name="Michael Dorsey" userId="55fe7d32-ca7a-42b8-bfd4-8c73c44449d5" providerId="ADAL" clId="{928DBC40-7E62-4ED6-B9A2-FA0C5B4DC3BA}" dt="2024-02-27T16:44:01.346" v="8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928DBC40-7E62-4ED6-B9A2-FA0C5B4DC3BA}" dt="2024-02-27T16:44:23.204" v="121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928DBC40-7E62-4ED6-B9A2-FA0C5B4DC3BA}" dt="2024-02-27T16:45:00.237" v="128" actId="20577"/>
        <pc:sldMkLst>
          <pc:docMk/>
          <pc:sldMk cId="3783743299" sldId="275"/>
        </pc:sldMkLst>
        <pc:spChg chg="mod">
          <ac:chgData name="Michael Dorsey" userId="55fe7d32-ca7a-42b8-bfd4-8c73c44449d5" providerId="ADAL" clId="{928DBC40-7E62-4ED6-B9A2-FA0C5B4DC3BA}" dt="2024-02-27T16:45:00.237" v="128" actId="20577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28DBC40-7E62-4ED6-B9A2-FA0C5B4DC3BA}" dt="2024-02-28T17:26:32.927" v="1155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928DBC40-7E62-4ED6-B9A2-FA0C5B4DC3BA}" dt="2024-02-28T17:26:32.927" v="1155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928DBC40-7E62-4ED6-B9A2-FA0C5B4DC3BA}" dt="2024-02-27T16:14:36.081" v="0" actId="47"/>
        <pc:sldMkLst>
          <pc:docMk/>
          <pc:sldMk cId="1871751365" sldId="308"/>
        </pc:sldMkLst>
      </pc:sldChg>
      <pc:sldChg chg="del">
        <pc:chgData name="Michael Dorsey" userId="55fe7d32-ca7a-42b8-bfd4-8c73c44449d5" providerId="ADAL" clId="{928DBC40-7E62-4ED6-B9A2-FA0C5B4DC3BA}" dt="2024-02-27T16:14:37.804" v="2" actId="47"/>
        <pc:sldMkLst>
          <pc:docMk/>
          <pc:sldMk cId="2437103985" sldId="309"/>
        </pc:sldMkLst>
      </pc:sldChg>
      <pc:sldChg chg="del">
        <pc:chgData name="Michael Dorsey" userId="55fe7d32-ca7a-42b8-bfd4-8c73c44449d5" providerId="ADAL" clId="{928DBC40-7E62-4ED6-B9A2-FA0C5B4DC3BA}" dt="2024-02-27T16:14:37.345" v="1" actId="47"/>
        <pc:sldMkLst>
          <pc:docMk/>
          <pc:sldMk cId="1657346492" sldId="310"/>
        </pc:sldMkLst>
      </pc:sldChg>
      <pc:sldChg chg="del">
        <pc:chgData name="Michael Dorsey" userId="55fe7d32-ca7a-42b8-bfd4-8c73c44449d5" providerId="ADAL" clId="{928DBC40-7E62-4ED6-B9A2-FA0C5B4DC3BA}" dt="2024-02-27T16:14:38.311" v="3" actId="47"/>
        <pc:sldMkLst>
          <pc:docMk/>
          <pc:sldMk cId="497158145" sldId="312"/>
        </pc:sldMkLst>
      </pc:sldChg>
      <pc:sldChg chg="del">
        <pc:chgData name="Michael Dorsey" userId="55fe7d32-ca7a-42b8-bfd4-8c73c44449d5" providerId="ADAL" clId="{928DBC40-7E62-4ED6-B9A2-FA0C5B4DC3BA}" dt="2024-02-27T16:14:38.801" v="4" actId="47"/>
        <pc:sldMkLst>
          <pc:docMk/>
          <pc:sldMk cId="3000091246" sldId="313"/>
        </pc:sldMkLst>
      </pc:sldChg>
      <pc:sldChg chg="del">
        <pc:chgData name="Michael Dorsey" userId="55fe7d32-ca7a-42b8-bfd4-8c73c44449d5" providerId="ADAL" clId="{928DBC40-7E62-4ED6-B9A2-FA0C5B4DC3BA}" dt="2024-02-27T16:14:39.291" v="5" actId="47"/>
        <pc:sldMkLst>
          <pc:docMk/>
          <pc:sldMk cId="3186179569" sldId="314"/>
        </pc:sldMkLst>
      </pc:sldChg>
      <pc:sldChg chg="del">
        <pc:chgData name="Michael Dorsey" userId="55fe7d32-ca7a-42b8-bfd4-8c73c44449d5" providerId="ADAL" clId="{928DBC40-7E62-4ED6-B9A2-FA0C5B4DC3BA}" dt="2024-02-27T16:14:39.954" v="6" actId="47"/>
        <pc:sldMkLst>
          <pc:docMk/>
          <pc:sldMk cId="2528660855" sldId="315"/>
        </pc:sldMkLst>
      </pc:sldChg>
      <pc:sldChg chg="modSp mod">
        <pc:chgData name="Michael Dorsey" userId="55fe7d32-ca7a-42b8-bfd4-8c73c44449d5" providerId="ADAL" clId="{928DBC40-7E62-4ED6-B9A2-FA0C5B4DC3BA}" dt="2024-02-27T16:15:29.536" v="25" actId="6549"/>
        <pc:sldMkLst>
          <pc:docMk/>
          <pc:sldMk cId="3611620986" sldId="316"/>
        </pc:sldMkLst>
        <pc:spChg chg="mod">
          <ac:chgData name="Michael Dorsey" userId="55fe7d32-ca7a-42b8-bfd4-8c73c44449d5" providerId="ADAL" clId="{928DBC40-7E62-4ED6-B9A2-FA0C5B4DC3BA}" dt="2024-02-27T16:15:29.536" v="25" actId="6549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928DBC40-7E62-4ED6-B9A2-FA0C5B4DC3BA}" dt="2024-02-27T16:15:23.489" v="8"/>
          <ac:spMkLst>
            <pc:docMk/>
            <pc:sldMk cId="3611620986" sldId="316"/>
            <ac:spMk id="3" creationId="{6A5E153B-5D09-C48A-EF49-9894B9692FC2}"/>
          </ac:spMkLst>
        </pc:spChg>
      </pc:sldChg>
      <pc:sldChg chg="modSp new del mod">
        <pc:chgData name="Michael Dorsey" userId="55fe7d32-ca7a-42b8-bfd4-8c73c44449d5" providerId="ADAL" clId="{928DBC40-7E62-4ED6-B9A2-FA0C5B4DC3BA}" dt="2024-02-28T16:13:28.830" v="9642" actId="47"/>
        <pc:sldMkLst>
          <pc:docMk/>
          <pc:sldMk cId="2948293866" sldId="317"/>
        </pc:sldMkLst>
        <pc:spChg chg="mod">
          <ac:chgData name="Michael Dorsey" userId="55fe7d32-ca7a-42b8-bfd4-8c73c44449d5" providerId="ADAL" clId="{928DBC40-7E62-4ED6-B9A2-FA0C5B4DC3BA}" dt="2024-02-27T20:47:53.546" v="7467" actId="6549"/>
          <ac:spMkLst>
            <pc:docMk/>
            <pc:sldMk cId="2948293866" sldId="317"/>
            <ac:spMk id="3" creationId="{318558DA-CBEE-1007-890A-A2973D55C7A8}"/>
          </ac:spMkLst>
        </pc:spChg>
      </pc:sldChg>
      <pc:sldChg chg="addSp modSp new mod">
        <pc:chgData name="Michael Dorsey" userId="55fe7d32-ca7a-42b8-bfd4-8c73c44449d5" providerId="ADAL" clId="{928DBC40-7E62-4ED6-B9A2-FA0C5B4DC3BA}" dt="2024-02-28T16:28:23.932" v="9714" actId="20577"/>
        <pc:sldMkLst>
          <pc:docMk/>
          <pc:sldMk cId="3382015794" sldId="318"/>
        </pc:sldMkLst>
        <pc:spChg chg="mod">
          <ac:chgData name="Michael Dorsey" userId="55fe7d32-ca7a-42b8-bfd4-8c73c44449d5" providerId="ADAL" clId="{928DBC40-7E62-4ED6-B9A2-FA0C5B4DC3BA}" dt="2024-02-28T16:28:23.932" v="9714" actId="20577"/>
          <ac:spMkLst>
            <pc:docMk/>
            <pc:sldMk cId="3382015794" sldId="318"/>
            <ac:spMk id="2" creationId="{B1C34A0C-629F-69AF-61C9-11D413795951}"/>
          </ac:spMkLst>
        </pc:spChg>
        <pc:spChg chg="mod">
          <ac:chgData name="Michael Dorsey" userId="55fe7d32-ca7a-42b8-bfd4-8c73c44449d5" providerId="ADAL" clId="{928DBC40-7E62-4ED6-B9A2-FA0C5B4DC3BA}" dt="2024-02-27T20:11:39.694" v="5008" actId="14100"/>
          <ac:spMkLst>
            <pc:docMk/>
            <pc:sldMk cId="3382015794" sldId="318"/>
            <ac:spMk id="3" creationId="{D7311DCE-BFC1-1002-4023-17795FBDDABB}"/>
          </ac:spMkLst>
        </pc:spChg>
        <pc:picChg chg="add mod">
          <ac:chgData name="Michael Dorsey" userId="55fe7d32-ca7a-42b8-bfd4-8c73c44449d5" providerId="ADAL" clId="{928DBC40-7E62-4ED6-B9A2-FA0C5B4DC3BA}" dt="2024-02-27T20:12:06.871" v="5014" actId="14100"/>
          <ac:picMkLst>
            <pc:docMk/>
            <pc:sldMk cId="3382015794" sldId="318"/>
            <ac:picMk id="5" creationId="{10554F0A-A10B-6385-C2D0-2D55FF992667}"/>
          </ac:picMkLst>
        </pc:picChg>
      </pc:sldChg>
      <pc:sldChg chg="modSp add mod">
        <pc:chgData name="Michael Dorsey" userId="55fe7d32-ca7a-42b8-bfd4-8c73c44449d5" providerId="ADAL" clId="{928DBC40-7E62-4ED6-B9A2-FA0C5B4DC3BA}" dt="2024-02-28T16:28:55.543" v="9716" actId="114"/>
        <pc:sldMkLst>
          <pc:docMk/>
          <pc:sldMk cId="532129626" sldId="319"/>
        </pc:sldMkLst>
        <pc:spChg chg="mod">
          <ac:chgData name="Michael Dorsey" userId="55fe7d32-ca7a-42b8-bfd4-8c73c44449d5" providerId="ADAL" clId="{928DBC40-7E62-4ED6-B9A2-FA0C5B4DC3BA}" dt="2024-02-27T19:44:33.562" v="461" actId="20577"/>
          <ac:spMkLst>
            <pc:docMk/>
            <pc:sldMk cId="532129626" sldId="319"/>
            <ac:spMk id="2" creationId="{6D926CDC-59AF-B61D-B091-603EF5B7C757}"/>
          </ac:spMkLst>
        </pc:spChg>
        <pc:spChg chg="mod">
          <ac:chgData name="Michael Dorsey" userId="55fe7d32-ca7a-42b8-bfd4-8c73c44449d5" providerId="ADAL" clId="{928DBC40-7E62-4ED6-B9A2-FA0C5B4DC3BA}" dt="2024-02-28T16:28:55.543" v="9716" actId="114"/>
          <ac:spMkLst>
            <pc:docMk/>
            <pc:sldMk cId="532129626" sldId="319"/>
            <ac:spMk id="3" creationId="{D942A97C-3D52-737D-02DF-7CA268BEF90F}"/>
          </ac:spMkLst>
        </pc:spChg>
      </pc:sldChg>
      <pc:sldChg chg="modSp add mod">
        <pc:chgData name="Michael Dorsey" userId="55fe7d32-ca7a-42b8-bfd4-8c73c44449d5" providerId="ADAL" clId="{928DBC40-7E62-4ED6-B9A2-FA0C5B4DC3BA}" dt="2024-02-28T16:29:16.224" v="9718" actId="114"/>
        <pc:sldMkLst>
          <pc:docMk/>
          <pc:sldMk cId="3774854545" sldId="320"/>
        </pc:sldMkLst>
        <pc:spChg chg="mod">
          <ac:chgData name="Michael Dorsey" userId="55fe7d32-ca7a-42b8-bfd4-8c73c44449d5" providerId="ADAL" clId="{928DBC40-7E62-4ED6-B9A2-FA0C5B4DC3BA}" dt="2024-02-27T19:51:10.630" v="2031" actId="20577"/>
          <ac:spMkLst>
            <pc:docMk/>
            <pc:sldMk cId="3774854545" sldId="320"/>
            <ac:spMk id="2" creationId="{02D9EFAC-7C70-DC52-193F-F550E950317C}"/>
          </ac:spMkLst>
        </pc:spChg>
        <pc:spChg chg="mod">
          <ac:chgData name="Michael Dorsey" userId="55fe7d32-ca7a-42b8-bfd4-8c73c44449d5" providerId="ADAL" clId="{928DBC40-7E62-4ED6-B9A2-FA0C5B4DC3BA}" dt="2024-02-28T16:29:16.224" v="9718" actId="114"/>
          <ac:spMkLst>
            <pc:docMk/>
            <pc:sldMk cId="3774854545" sldId="320"/>
            <ac:spMk id="3" creationId="{1DDCC7C1-A5BD-1CAF-19D8-D653162FED29}"/>
          </ac:spMkLst>
        </pc:spChg>
      </pc:sldChg>
      <pc:sldChg chg="modSp add mod">
        <pc:chgData name="Michael Dorsey" userId="55fe7d32-ca7a-42b8-bfd4-8c73c44449d5" providerId="ADAL" clId="{928DBC40-7E62-4ED6-B9A2-FA0C5B4DC3BA}" dt="2024-02-28T17:39:34.072" v="12114" actId="20577"/>
        <pc:sldMkLst>
          <pc:docMk/>
          <pc:sldMk cId="4227214316" sldId="321"/>
        </pc:sldMkLst>
        <pc:spChg chg="mod">
          <ac:chgData name="Michael Dorsey" userId="55fe7d32-ca7a-42b8-bfd4-8c73c44449d5" providerId="ADAL" clId="{928DBC40-7E62-4ED6-B9A2-FA0C5B4DC3BA}" dt="2024-02-27T19:54:26.455" v="3104" actId="20577"/>
          <ac:spMkLst>
            <pc:docMk/>
            <pc:sldMk cId="4227214316" sldId="321"/>
            <ac:spMk id="2" creationId="{7E0E65C5-C396-32BD-7122-809F4F06BFCB}"/>
          </ac:spMkLst>
        </pc:spChg>
        <pc:spChg chg="mod">
          <ac:chgData name="Michael Dorsey" userId="55fe7d32-ca7a-42b8-bfd4-8c73c44449d5" providerId="ADAL" clId="{928DBC40-7E62-4ED6-B9A2-FA0C5B4DC3BA}" dt="2024-02-28T17:39:34.072" v="12114" actId="20577"/>
          <ac:spMkLst>
            <pc:docMk/>
            <pc:sldMk cId="4227214316" sldId="321"/>
            <ac:spMk id="3" creationId="{525CBD70-C1AC-15DB-84E6-A85719D5D6AE}"/>
          </ac:spMkLst>
        </pc:spChg>
      </pc:sldChg>
      <pc:sldChg chg="modSp new mod">
        <pc:chgData name="Michael Dorsey" userId="55fe7d32-ca7a-42b8-bfd4-8c73c44449d5" providerId="ADAL" clId="{928DBC40-7E62-4ED6-B9A2-FA0C5B4DC3BA}" dt="2024-02-28T17:41:38.724" v="12124" actId="20577"/>
        <pc:sldMkLst>
          <pc:docMk/>
          <pc:sldMk cId="1741376772" sldId="322"/>
        </pc:sldMkLst>
        <pc:spChg chg="mod">
          <ac:chgData name="Michael Dorsey" userId="55fe7d32-ca7a-42b8-bfd4-8c73c44449d5" providerId="ADAL" clId="{928DBC40-7E62-4ED6-B9A2-FA0C5B4DC3BA}" dt="2024-02-27T20:02:32.812" v="4586" actId="20577"/>
          <ac:spMkLst>
            <pc:docMk/>
            <pc:sldMk cId="1741376772" sldId="322"/>
            <ac:spMk id="2" creationId="{B400743C-8D2E-4E66-0C82-F5694BC0CE98}"/>
          </ac:spMkLst>
        </pc:spChg>
        <pc:spChg chg="mod">
          <ac:chgData name="Michael Dorsey" userId="55fe7d32-ca7a-42b8-bfd4-8c73c44449d5" providerId="ADAL" clId="{928DBC40-7E62-4ED6-B9A2-FA0C5B4DC3BA}" dt="2024-02-28T17:41:38.724" v="12124" actId="20577"/>
          <ac:spMkLst>
            <pc:docMk/>
            <pc:sldMk cId="1741376772" sldId="322"/>
            <ac:spMk id="3" creationId="{7516B4B5-B700-429E-6068-7B3E585D8D9C}"/>
          </ac:spMkLst>
        </pc:spChg>
      </pc:sldChg>
      <pc:sldChg chg="modSp new del mod">
        <pc:chgData name="Michael Dorsey" userId="55fe7d32-ca7a-42b8-bfd4-8c73c44449d5" providerId="ADAL" clId="{928DBC40-7E62-4ED6-B9A2-FA0C5B4DC3BA}" dt="2024-02-28T17:32:37.535" v="11748" actId="47"/>
        <pc:sldMkLst>
          <pc:docMk/>
          <pc:sldMk cId="3818603183" sldId="323"/>
        </pc:sldMkLst>
        <pc:spChg chg="mod">
          <ac:chgData name="Michael Dorsey" userId="55fe7d32-ca7a-42b8-bfd4-8c73c44449d5" providerId="ADAL" clId="{928DBC40-7E62-4ED6-B9A2-FA0C5B4DC3BA}" dt="2024-02-27T20:03:36.649" v="4712" actId="20577"/>
          <ac:spMkLst>
            <pc:docMk/>
            <pc:sldMk cId="3818603183" sldId="323"/>
            <ac:spMk id="2" creationId="{69A0D574-0F1E-C384-B39C-F409B6AF24EF}"/>
          </ac:spMkLst>
        </pc:spChg>
        <pc:spChg chg="mod">
          <ac:chgData name="Michael Dorsey" userId="55fe7d32-ca7a-42b8-bfd4-8c73c44449d5" providerId="ADAL" clId="{928DBC40-7E62-4ED6-B9A2-FA0C5B4DC3BA}" dt="2024-02-27T20:03:53.049" v="4713"/>
          <ac:spMkLst>
            <pc:docMk/>
            <pc:sldMk cId="3818603183" sldId="323"/>
            <ac:spMk id="3" creationId="{94E8BDC1-C784-C1D4-FD8F-9727308C537D}"/>
          </ac:spMkLst>
        </pc:spChg>
      </pc:sldChg>
      <pc:sldChg chg="addSp delSp modSp add mod ord">
        <pc:chgData name="Michael Dorsey" userId="55fe7d32-ca7a-42b8-bfd4-8c73c44449d5" providerId="ADAL" clId="{928DBC40-7E62-4ED6-B9A2-FA0C5B4DC3BA}" dt="2024-02-27T20:16:22.283" v="5290" actId="1076"/>
        <pc:sldMkLst>
          <pc:docMk/>
          <pc:sldMk cId="3821265368" sldId="324"/>
        </pc:sldMkLst>
        <pc:spChg chg="mod">
          <ac:chgData name="Michael Dorsey" userId="55fe7d32-ca7a-42b8-bfd4-8c73c44449d5" providerId="ADAL" clId="{928DBC40-7E62-4ED6-B9A2-FA0C5B4DC3BA}" dt="2024-02-27T20:12:37.915" v="5035" actId="20577"/>
          <ac:spMkLst>
            <pc:docMk/>
            <pc:sldMk cId="3821265368" sldId="324"/>
            <ac:spMk id="2" creationId="{51B9A59B-1710-A6BE-B390-4A963AB8B1CE}"/>
          </ac:spMkLst>
        </pc:spChg>
        <pc:spChg chg="del mod">
          <ac:chgData name="Michael Dorsey" userId="55fe7d32-ca7a-42b8-bfd4-8c73c44449d5" providerId="ADAL" clId="{928DBC40-7E62-4ED6-B9A2-FA0C5B4DC3BA}" dt="2024-02-27T20:16:08.132" v="5286" actId="478"/>
          <ac:spMkLst>
            <pc:docMk/>
            <pc:sldMk cId="3821265368" sldId="324"/>
            <ac:spMk id="3" creationId="{010EC25A-95D4-9714-6190-D8E285332800}"/>
          </ac:spMkLst>
        </pc:spChg>
        <pc:spChg chg="add del mod">
          <ac:chgData name="Michael Dorsey" userId="55fe7d32-ca7a-42b8-bfd4-8c73c44449d5" providerId="ADAL" clId="{928DBC40-7E62-4ED6-B9A2-FA0C5B4DC3BA}" dt="2024-02-27T20:16:10.996" v="5287" actId="478"/>
          <ac:spMkLst>
            <pc:docMk/>
            <pc:sldMk cId="3821265368" sldId="324"/>
            <ac:spMk id="6" creationId="{837CA49E-A898-BE15-1014-D4CE52AC1E4F}"/>
          </ac:spMkLst>
        </pc:spChg>
        <pc:picChg chg="mod">
          <ac:chgData name="Michael Dorsey" userId="55fe7d32-ca7a-42b8-bfd4-8c73c44449d5" providerId="ADAL" clId="{928DBC40-7E62-4ED6-B9A2-FA0C5B4DC3BA}" dt="2024-02-27T20:16:22.283" v="5290" actId="1076"/>
          <ac:picMkLst>
            <pc:docMk/>
            <pc:sldMk cId="3821265368" sldId="324"/>
            <ac:picMk id="5" creationId="{8023BC37-0487-9586-8725-2E4EE4A8F16E}"/>
          </ac:picMkLst>
        </pc:picChg>
      </pc:sldChg>
      <pc:sldChg chg="modSp new mod ord">
        <pc:chgData name="Michael Dorsey" userId="55fe7d32-ca7a-42b8-bfd4-8c73c44449d5" providerId="ADAL" clId="{928DBC40-7E62-4ED6-B9A2-FA0C5B4DC3BA}" dt="2024-02-28T16:52:19.398" v="10462" actId="20577"/>
        <pc:sldMkLst>
          <pc:docMk/>
          <pc:sldMk cId="608391715" sldId="325"/>
        </pc:sldMkLst>
        <pc:spChg chg="mod">
          <ac:chgData name="Michael Dorsey" userId="55fe7d32-ca7a-42b8-bfd4-8c73c44449d5" providerId="ADAL" clId="{928DBC40-7E62-4ED6-B9A2-FA0C5B4DC3BA}" dt="2024-02-27T20:19:03.978" v="5303" actId="20577"/>
          <ac:spMkLst>
            <pc:docMk/>
            <pc:sldMk cId="608391715" sldId="325"/>
            <ac:spMk id="2" creationId="{31CBF0EC-06A4-3ED3-0DD1-6A93B0E79E41}"/>
          </ac:spMkLst>
        </pc:spChg>
        <pc:spChg chg="mod">
          <ac:chgData name="Michael Dorsey" userId="55fe7d32-ca7a-42b8-bfd4-8c73c44449d5" providerId="ADAL" clId="{928DBC40-7E62-4ED6-B9A2-FA0C5B4DC3BA}" dt="2024-02-28T16:52:19.398" v="10462" actId="20577"/>
          <ac:spMkLst>
            <pc:docMk/>
            <pc:sldMk cId="608391715" sldId="325"/>
            <ac:spMk id="3" creationId="{0BBDF742-5173-A8F3-74A3-1C3B482A8192}"/>
          </ac:spMkLst>
        </pc:spChg>
      </pc:sldChg>
      <pc:sldChg chg="modSp new mod ord">
        <pc:chgData name="Michael Dorsey" userId="55fe7d32-ca7a-42b8-bfd4-8c73c44449d5" providerId="ADAL" clId="{928DBC40-7E62-4ED6-B9A2-FA0C5B4DC3BA}" dt="2024-02-28T17:35:08.077" v="12022" actId="6549"/>
        <pc:sldMkLst>
          <pc:docMk/>
          <pc:sldMk cId="1316360764" sldId="326"/>
        </pc:sldMkLst>
        <pc:spChg chg="mod">
          <ac:chgData name="Michael Dorsey" userId="55fe7d32-ca7a-42b8-bfd4-8c73c44449d5" providerId="ADAL" clId="{928DBC40-7E62-4ED6-B9A2-FA0C5B4DC3BA}" dt="2024-02-27T20:24:27.073" v="5558" actId="6549"/>
          <ac:spMkLst>
            <pc:docMk/>
            <pc:sldMk cId="1316360764" sldId="326"/>
            <ac:spMk id="2" creationId="{708093FC-C7BA-1FEB-FA98-C2FBF584FCF9}"/>
          </ac:spMkLst>
        </pc:spChg>
        <pc:spChg chg="mod">
          <ac:chgData name="Michael Dorsey" userId="55fe7d32-ca7a-42b8-bfd4-8c73c44449d5" providerId="ADAL" clId="{928DBC40-7E62-4ED6-B9A2-FA0C5B4DC3BA}" dt="2024-02-28T17:35:08.077" v="12022" actId="6549"/>
          <ac:spMkLst>
            <pc:docMk/>
            <pc:sldMk cId="1316360764" sldId="326"/>
            <ac:spMk id="3" creationId="{C313E3FC-D0D1-45F9-58FE-74969871A85E}"/>
          </ac:spMkLst>
        </pc:spChg>
      </pc:sldChg>
      <pc:sldChg chg="modSp new mod">
        <pc:chgData name="Michael Dorsey" userId="55fe7d32-ca7a-42b8-bfd4-8c73c44449d5" providerId="ADAL" clId="{928DBC40-7E62-4ED6-B9A2-FA0C5B4DC3BA}" dt="2024-02-28T17:35:33.484" v="12024" actId="20577"/>
        <pc:sldMkLst>
          <pc:docMk/>
          <pc:sldMk cId="2461026739" sldId="327"/>
        </pc:sldMkLst>
        <pc:spChg chg="mod">
          <ac:chgData name="Michael Dorsey" userId="55fe7d32-ca7a-42b8-bfd4-8c73c44449d5" providerId="ADAL" clId="{928DBC40-7E62-4ED6-B9A2-FA0C5B4DC3BA}" dt="2024-02-27T20:28:03.231" v="5966" actId="20577"/>
          <ac:spMkLst>
            <pc:docMk/>
            <pc:sldMk cId="2461026739" sldId="327"/>
            <ac:spMk id="2" creationId="{1B3C063C-B8F9-49DB-E7E6-31B20DAB7ED0}"/>
          </ac:spMkLst>
        </pc:spChg>
        <pc:spChg chg="mod">
          <ac:chgData name="Michael Dorsey" userId="55fe7d32-ca7a-42b8-bfd4-8c73c44449d5" providerId="ADAL" clId="{928DBC40-7E62-4ED6-B9A2-FA0C5B4DC3BA}" dt="2024-02-28T17:35:33.484" v="12024" actId="20577"/>
          <ac:spMkLst>
            <pc:docMk/>
            <pc:sldMk cId="2461026739" sldId="327"/>
            <ac:spMk id="3" creationId="{DEC82915-96BE-7A10-9078-6D9BD981AF64}"/>
          </ac:spMkLst>
        </pc:spChg>
      </pc:sldChg>
      <pc:sldChg chg="modSp new mod">
        <pc:chgData name="Michael Dorsey" userId="55fe7d32-ca7a-42b8-bfd4-8c73c44449d5" providerId="ADAL" clId="{928DBC40-7E62-4ED6-B9A2-FA0C5B4DC3BA}" dt="2024-02-28T16:41:27.525" v="10047" actId="6549"/>
        <pc:sldMkLst>
          <pc:docMk/>
          <pc:sldMk cId="1371468995" sldId="328"/>
        </pc:sldMkLst>
        <pc:spChg chg="mod">
          <ac:chgData name="Michael Dorsey" userId="55fe7d32-ca7a-42b8-bfd4-8c73c44449d5" providerId="ADAL" clId="{928DBC40-7E62-4ED6-B9A2-FA0C5B4DC3BA}" dt="2024-02-27T20:46:57.211" v="7466" actId="20577"/>
          <ac:spMkLst>
            <pc:docMk/>
            <pc:sldMk cId="1371468995" sldId="328"/>
            <ac:spMk id="2" creationId="{55862277-ED3E-416A-EA7C-0BAB03F21BA9}"/>
          </ac:spMkLst>
        </pc:spChg>
        <pc:spChg chg="mod">
          <ac:chgData name="Michael Dorsey" userId="55fe7d32-ca7a-42b8-bfd4-8c73c44449d5" providerId="ADAL" clId="{928DBC40-7E62-4ED6-B9A2-FA0C5B4DC3BA}" dt="2024-02-28T16:41:27.525" v="10047" actId="6549"/>
          <ac:spMkLst>
            <pc:docMk/>
            <pc:sldMk cId="1371468995" sldId="328"/>
            <ac:spMk id="3" creationId="{2FA58402-83C4-E0DC-8E32-7CEEE37E7E73}"/>
          </ac:spMkLst>
        </pc:spChg>
      </pc:sldChg>
      <pc:sldChg chg="addSp delSp modSp add mod">
        <pc:chgData name="Michael Dorsey" userId="55fe7d32-ca7a-42b8-bfd4-8c73c44449d5" providerId="ADAL" clId="{928DBC40-7E62-4ED6-B9A2-FA0C5B4DC3BA}" dt="2024-02-28T17:31:46.738" v="11747" actId="20577"/>
        <pc:sldMkLst>
          <pc:docMk/>
          <pc:sldMk cId="1929009624" sldId="329"/>
        </pc:sldMkLst>
        <pc:spChg chg="mod">
          <ac:chgData name="Michael Dorsey" userId="55fe7d32-ca7a-42b8-bfd4-8c73c44449d5" providerId="ADAL" clId="{928DBC40-7E62-4ED6-B9A2-FA0C5B4DC3BA}" dt="2024-02-28T17:31:46.738" v="11747" actId="20577"/>
          <ac:spMkLst>
            <pc:docMk/>
            <pc:sldMk cId="1929009624" sldId="329"/>
            <ac:spMk id="3" creationId="{FE56E8CE-A2A6-EC10-C087-CCFAC6FCB63B}"/>
          </ac:spMkLst>
        </pc:spChg>
        <pc:picChg chg="add del mod">
          <ac:chgData name="Michael Dorsey" userId="55fe7d32-ca7a-42b8-bfd4-8c73c44449d5" providerId="ADAL" clId="{928DBC40-7E62-4ED6-B9A2-FA0C5B4DC3BA}" dt="2024-02-28T16:34:57.332" v="9721" actId="478"/>
          <ac:picMkLst>
            <pc:docMk/>
            <pc:sldMk cId="1929009624" sldId="329"/>
            <ac:picMk id="5" creationId="{6714D327-4B3C-F2A5-2A69-063EE72B64B9}"/>
          </ac:picMkLst>
        </pc:picChg>
        <pc:picChg chg="add mod">
          <ac:chgData name="Michael Dorsey" userId="55fe7d32-ca7a-42b8-bfd4-8c73c44449d5" providerId="ADAL" clId="{928DBC40-7E62-4ED6-B9A2-FA0C5B4DC3BA}" dt="2024-02-28T16:35:15.351" v="9727" actId="1076"/>
          <ac:picMkLst>
            <pc:docMk/>
            <pc:sldMk cId="1929009624" sldId="329"/>
            <ac:picMk id="6" creationId="{2323FA37-A963-790E-940C-AE8808C4629A}"/>
          </ac:picMkLst>
        </pc:picChg>
      </pc:sldChg>
      <pc:sldChg chg="addSp modSp new mod">
        <pc:chgData name="Michael Dorsey" userId="55fe7d32-ca7a-42b8-bfd4-8c73c44449d5" providerId="ADAL" clId="{928DBC40-7E62-4ED6-B9A2-FA0C5B4DC3BA}" dt="2024-02-28T17:37:31.122" v="12072" actId="207"/>
        <pc:sldMkLst>
          <pc:docMk/>
          <pc:sldMk cId="479175949" sldId="330"/>
        </pc:sldMkLst>
        <pc:spChg chg="mod">
          <ac:chgData name="Michael Dorsey" userId="55fe7d32-ca7a-42b8-bfd4-8c73c44449d5" providerId="ADAL" clId="{928DBC40-7E62-4ED6-B9A2-FA0C5B4DC3BA}" dt="2024-02-27T21:27:16.918" v="8311" actId="20577"/>
          <ac:spMkLst>
            <pc:docMk/>
            <pc:sldMk cId="479175949" sldId="330"/>
            <ac:spMk id="2" creationId="{61867E02-AC3F-0762-CF4A-840759D74EF4}"/>
          </ac:spMkLst>
        </pc:spChg>
        <pc:spChg chg="mod">
          <ac:chgData name="Michael Dorsey" userId="55fe7d32-ca7a-42b8-bfd4-8c73c44449d5" providerId="ADAL" clId="{928DBC40-7E62-4ED6-B9A2-FA0C5B4DC3BA}" dt="2024-02-28T17:37:31.122" v="12072" actId="207"/>
          <ac:spMkLst>
            <pc:docMk/>
            <pc:sldMk cId="479175949" sldId="330"/>
            <ac:spMk id="3" creationId="{CAE6812B-49FB-C99B-4BF9-2726A1114C0B}"/>
          </ac:spMkLst>
        </pc:spChg>
        <pc:picChg chg="add mod">
          <ac:chgData name="Michael Dorsey" userId="55fe7d32-ca7a-42b8-bfd4-8c73c44449d5" providerId="ADAL" clId="{928DBC40-7E62-4ED6-B9A2-FA0C5B4DC3BA}" dt="2024-02-27T21:30:20.888" v="8493" actId="1076"/>
          <ac:picMkLst>
            <pc:docMk/>
            <pc:sldMk cId="479175949" sldId="330"/>
            <ac:picMk id="5" creationId="{713073EA-B5EA-7007-6CD4-851558BA190A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3:37.455" v="9684" actId="20577"/>
        <pc:sldMkLst>
          <pc:docMk/>
          <pc:sldMk cId="3425004723" sldId="331"/>
        </pc:sldMkLst>
        <pc:spChg chg="mod">
          <ac:chgData name="Michael Dorsey" userId="55fe7d32-ca7a-42b8-bfd4-8c73c44449d5" providerId="ADAL" clId="{928DBC40-7E62-4ED6-B9A2-FA0C5B4DC3BA}" dt="2024-02-27T21:30:39.738" v="8496" actId="20577"/>
          <ac:spMkLst>
            <pc:docMk/>
            <pc:sldMk cId="3425004723" sldId="331"/>
            <ac:spMk id="2" creationId="{4979A160-3FFF-86B4-9024-D2BA90D49917}"/>
          </ac:spMkLst>
        </pc:spChg>
        <pc:spChg chg="mod">
          <ac:chgData name="Michael Dorsey" userId="55fe7d32-ca7a-42b8-bfd4-8c73c44449d5" providerId="ADAL" clId="{928DBC40-7E62-4ED6-B9A2-FA0C5B4DC3BA}" dt="2024-02-28T16:23:37.455" v="9684" actId="20577"/>
          <ac:spMkLst>
            <pc:docMk/>
            <pc:sldMk cId="3425004723" sldId="331"/>
            <ac:spMk id="3" creationId="{C6F8F719-318D-3AEF-EC43-EC6F82736179}"/>
          </ac:spMkLst>
        </pc:spChg>
        <pc:picChg chg="del">
          <ac:chgData name="Michael Dorsey" userId="55fe7d32-ca7a-42b8-bfd4-8c73c44449d5" providerId="ADAL" clId="{928DBC40-7E62-4ED6-B9A2-FA0C5B4DC3BA}" dt="2024-02-27T21:31:12.916" v="8518" actId="478"/>
          <ac:picMkLst>
            <pc:docMk/>
            <pc:sldMk cId="3425004723" sldId="331"/>
            <ac:picMk id="5" creationId="{9D8409A7-6C21-0D88-AA41-F9897AA37764}"/>
          </ac:picMkLst>
        </pc:picChg>
        <pc:picChg chg="add mod">
          <ac:chgData name="Michael Dorsey" userId="55fe7d32-ca7a-42b8-bfd4-8c73c44449d5" providerId="ADAL" clId="{928DBC40-7E62-4ED6-B9A2-FA0C5B4DC3BA}" dt="2024-02-27T21:36:04.965" v="8727" actId="1076"/>
          <ac:picMkLst>
            <pc:docMk/>
            <pc:sldMk cId="3425004723" sldId="331"/>
            <ac:picMk id="6" creationId="{E57E13B9-AFD5-1D1C-0204-87236187E390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4:01.729" v="9686" actId="20577"/>
        <pc:sldMkLst>
          <pc:docMk/>
          <pc:sldMk cId="2065424663" sldId="332"/>
        </pc:sldMkLst>
        <pc:spChg chg="mod">
          <ac:chgData name="Michael Dorsey" userId="55fe7d32-ca7a-42b8-bfd4-8c73c44449d5" providerId="ADAL" clId="{928DBC40-7E62-4ED6-B9A2-FA0C5B4DC3BA}" dt="2024-02-27T21:36:20.469" v="8730" actId="20577"/>
          <ac:spMkLst>
            <pc:docMk/>
            <pc:sldMk cId="2065424663" sldId="332"/>
            <ac:spMk id="2" creationId="{222D1D5A-0838-B3F4-D473-B6C25009A520}"/>
          </ac:spMkLst>
        </pc:spChg>
        <pc:spChg chg="mod">
          <ac:chgData name="Michael Dorsey" userId="55fe7d32-ca7a-42b8-bfd4-8c73c44449d5" providerId="ADAL" clId="{928DBC40-7E62-4ED6-B9A2-FA0C5B4DC3BA}" dt="2024-02-28T16:24:01.729" v="9686" actId="20577"/>
          <ac:spMkLst>
            <pc:docMk/>
            <pc:sldMk cId="2065424663" sldId="332"/>
            <ac:spMk id="3" creationId="{FE8C3DF7-C50F-91D0-143D-C9FCA349E4E5}"/>
          </ac:spMkLst>
        </pc:spChg>
        <pc:picChg chg="add mod">
          <ac:chgData name="Michael Dorsey" userId="55fe7d32-ca7a-42b8-bfd4-8c73c44449d5" providerId="ADAL" clId="{928DBC40-7E62-4ED6-B9A2-FA0C5B4DC3BA}" dt="2024-02-27T21:41:59.048" v="9198" actId="14100"/>
          <ac:picMkLst>
            <pc:docMk/>
            <pc:sldMk cId="2065424663" sldId="332"/>
            <ac:picMk id="5" creationId="{41F114F2-FB97-C0A4-9BC2-9A6625F4423A}"/>
          </ac:picMkLst>
        </pc:picChg>
        <pc:picChg chg="del">
          <ac:chgData name="Michael Dorsey" userId="55fe7d32-ca7a-42b8-bfd4-8c73c44449d5" providerId="ADAL" clId="{928DBC40-7E62-4ED6-B9A2-FA0C5B4DC3BA}" dt="2024-02-27T21:36:42.062" v="8731" actId="478"/>
          <ac:picMkLst>
            <pc:docMk/>
            <pc:sldMk cId="2065424663" sldId="332"/>
            <ac:picMk id="6" creationId="{17C36989-773A-FF96-61C9-DEF560E1CFE2}"/>
          </ac:picMkLst>
        </pc:picChg>
      </pc:sldChg>
      <pc:sldChg chg="addSp delSp modSp add mod ord">
        <pc:chgData name="Michael Dorsey" userId="55fe7d32-ca7a-42b8-bfd4-8c73c44449d5" providerId="ADAL" clId="{928DBC40-7E62-4ED6-B9A2-FA0C5B4DC3BA}" dt="2024-02-28T16:38:35.493" v="9884" actId="20577"/>
        <pc:sldMkLst>
          <pc:docMk/>
          <pc:sldMk cId="3068955536" sldId="333"/>
        </pc:sldMkLst>
        <pc:spChg chg="mod">
          <ac:chgData name="Michael Dorsey" userId="55fe7d32-ca7a-42b8-bfd4-8c73c44449d5" providerId="ADAL" clId="{928DBC40-7E62-4ED6-B9A2-FA0C5B4DC3BA}" dt="2024-02-28T16:38:35.493" v="9884" actId="20577"/>
          <ac:spMkLst>
            <pc:docMk/>
            <pc:sldMk cId="3068955536" sldId="333"/>
            <ac:spMk id="2" creationId="{3D41C18C-285B-36DC-E757-2FC3ABC93054}"/>
          </ac:spMkLst>
        </pc:spChg>
        <pc:spChg chg="add del mod">
          <ac:chgData name="Michael Dorsey" userId="55fe7d32-ca7a-42b8-bfd4-8c73c44449d5" providerId="ADAL" clId="{928DBC40-7E62-4ED6-B9A2-FA0C5B4DC3BA}" dt="2024-02-28T16:25:14.454" v="9690" actId="20577"/>
          <ac:spMkLst>
            <pc:docMk/>
            <pc:sldMk cId="3068955536" sldId="333"/>
            <ac:spMk id="3" creationId="{54AFF191-3576-B1B7-4F35-2A14BACCB3F0}"/>
          </ac:spMkLst>
        </pc:spChg>
        <pc:spChg chg="add mod">
          <ac:chgData name="Michael Dorsey" userId="55fe7d32-ca7a-42b8-bfd4-8c73c44449d5" providerId="ADAL" clId="{928DBC40-7E62-4ED6-B9A2-FA0C5B4DC3BA}" dt="2024-02-28T16:27:25.072" v="9694" actId="14861"/>
          <ac:spMkLst>
            <pc:docMk/>
            <pc:sldMk cId="3068955536" sldId="333"/>
            <ac:spMk id="4" creationId="{5F1E6489-71CE-B9A8-D17E-6BF8659A70B5}"/>
          </ac:spMkLst>
        </pc:spChg>
        <pc:picChg chg="del">
          <ac:chgData name="Michael Dorsey" userId="55fe7d32-ca7a-42b8-bfd4-8c73c44449d5" providerId="ADAL" clId="{928DBC40-7E62-4ED6-B9A2-FA0C5B4DC3BA}" dt="2024-02-27T21:42:28.930" v="9200" actId="478"/>
          <ac:picMkLst>
            <pc:docMk/>
            <pc:sldMk cId="3068955536" sldId="333"/>
            <ac:picMk id="5" creationId="{2BE6CC02-85C2-1955-5DCB-E2694089A108}"/>
          </ac:picMkLst>
        </pc:picChg>
        <pc:picChg chg="add del mod">
          <ac:chgData name="Michael Dorsey" userId="55fe7d32-ca7a-42b8-bfd4-8c73c44449d5" providerId="ADAL" clId="{928DBC40-7E62-4ED6-B9A2-FA0C5B4DC3BA}" dt="2024-02-27T21:43:27.705" v="9210" actId="22"/>
          <ac:picMkLst>
            <pc:docMk/>
            <pc:sldMk cId="3068955536" sldId="333"/>
            <ac:picMk id="6" creationId="{BF469BE2-C892-E7B5-C129-30D3B6F52061}"/>
          </ac:picMkLst>
        </pc:picChg>
        <pc:picChg chg="add mod">
          <ac:chgData name="Michael Dorsey" userId="55fe7d32-ca7a-42b8-bfd4-8c73c44449d5" providerId="ADAL" clId="{928DBC40-7E62-4ED6-B9A2-FA0C5B4DC3BA}" dt="2024-02-27T21:44:59.511" v="9331" actId="1076"/>
          <ac:picMkLst>
            <pc:docMk/>
            <pc:sldMk cId="3068955536" sldId="333"/>
            <ac:picMk id="8" creationId="{9F21483B-AD17-CF05-145F-474D78D03A9A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0.070" v="9886" actId="20577"/>
        <pc:sldMkLst>
          <pc:docMk/>
          <pc:sldMk cId="3710434557" sldId="334"/>
        </pc:sldMkLst>
        <pc:spChg chg="mod">
          <ac:chgData name="Michael Dorsey" userId="55fe7d32-ca7a-42b8-bfd4-8c73c44449d5" providerId="ADAL" clId="{928DBC40-7E62-4ED6-B9A2-FA0C5B4DC3BA}" dt="2024-02-28T16:38:40.070" v="9886" actId="20577"/>
          <ac:spMkLst>
            <pc:docMk/>
            <pc:sldMk cId="3710434557" sldId="334"/>
            <ac:spMk id="2" creationId="{760A04B6-F864-3248-E1FB-275BE2FD4E10}"/>
          </ac:spMkLst>
        </pc:spChg>
        <pc:spChg chg="mod">
          <ac:chgData name="Michael Dorsey" userId="55fe7d32-ca7a-42b8-bfd4-8c73c44449d5" providerId="ADAL" clId="{928DBC40-7E62-4ED6-B9A2-FA0C5B4DC3BA}" dt="2024-02-27T21:46:42.990" v="9530" actId="20577"/>
          <ac:spMkLst>
            <pc:docMk/>
            <pc:sldMk cId="3710434557" sldId="334"/>
            <ac:spMk id="3" creationId="{BC7BBDC1-3BEA-F20E-A02F-E3D8C358D8D1}"/>
          </ac:spMkLst>
        </pc:spChg>
        <pc:spChg chg="add mod">
          <ac:chgData name="Michael Dorsey" userId="55fe7d32-ca7a-42b8-bfd4-8c73c44449d5" providerId="ADAL" clId="{928DBC40-7E62-4ED6-B9A2-FA0C5B4DC3BA}" dt="2024-02-28T16:27:47.707" v="9698" actId="1076"/>
          <ac:spMkLst>
            <pc:docMk/>
            <pc:sldMk cId="3710434557" sldId="334"/>
            <ac:spMk id="4" creationId="{59699393-4A32-2D8E-2A10-0D9E7FDBE6D7}"/>
          </ac:spMkLst>
        </pc:spChg>
        <pc:picChg chg="mod">
          <ac:chgData name="Michael Dorsey" userId="55fe7d32-ca7a-42b8-bfd4-8c73c44449d5" providerId="ADAL" clId="{928DBC40-7E62-4ED6-B9A2-FA0C5B4DC3BA}" dt="2024-02-28T16:27:39.758" v="9697" actId="1076"/>
          <ac:picMkLst>
            <pc:docMk/>
            <pc:sldMk cId="3710434557" sldId="334"/>
            <ac:picMk id="8" creationId="{85609326-870E-D299-06C4-12A067402B98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3.753" v="9888" actId="20577"/>
        <pc:sldMkLst>
          <pc:docMk/>
          <pc:sldMk cId="1564715875" sldId="335"/>
        </pc:sldMkLst>
        <pc:spChg chg="mod">
          <ac:chgData name="Michael Dorsey" userId="55fe7d32-ca7a-42b8-bfd4-8c73c44449d5" providerId="ADAL" clId="{928DBC40-7E62-4ED6-B9A2-FA0C5B4DC3BA}" dt="2024-02-28T16:38:43.753" v="9888" actId="20577"/>
          <ac:spMkLst>
            <pc:docMk/>
            <pc:sldMk cId="1564715875" sldId="335"/>
            <ac:spMk id="2" creationId="{FFECE20C-DEE0-4800-77F4-26276D959505}"/>
          </ac:spMkLst>
        </pc:spChg>
        <pc:spChg chg="mod">
          <ac:chgData name="Michael Dorsey" userId="55fe7d32-ca7a-42b8-bfd4-8c73c44449d5" providerId="ADAL" clId="{928DBC40-7E62-4ED6-B9A2-FA0C5B4DC3BA}" dt="2024-02-27T21:47:50.459" v="9635" actId="20577"/>
          <ac:spMkLst>
            <pc:docMk/>
            <pc:sldMk cId="1564715875" sldId="335"/>
            <ac:spMk id="3" creationId="{3E03AEBD-9FD5-A130-7E87-E429B5EE3EA7}"/>
          </ac:spMkLst>
        </pc:spChg>
        <pc:spChg chg="add mod">
          <ac:chgData name="Michael Dorsey" userId="55fe7d32-ca7a-42b8-bfd4-8c73c44449d5" providerId="ADAL" clId="{928DBC40-7E62-4ED6-B9A2-FA0C5B4DC3BA}" dt="2024-02-28T16:27:57.148" v="9701" actId="14100"/>
          <ac:spMkLst>
            <pc:docMk/>
            <pc:sldMk cId="1564715875" sldId="335"/>
            <ac:spMk id="4" creationId="{696813C3-0008-3E1D-1162-F9630173AC1D}"/>
          </ac:spMkLst>
        </pc:spChg>
      </pc:sldChg>
      <pc:sldChg chg="addSp delSp modSp new mod">
        <pc:chgData name="Michael Dorsey" userId="55fe7d32-ca7a-42b8-bfd4-8c73c44449d5" providerId="ADAL" clId="{928DBC40-7E62-4ED6-B9A2-FA0C5B4DC3BA}" dt="2024-02-28T17:42:42.087" v="12132" actId="14100"/>
        <pc:sldMkLst>
          <pc:docMk/>
          <pc:sldMk cId="1524443388" sldId="336"/>
        </pc:sldMkLst>
        <pc:spChg chg="mod">
          <ac:chgData name="Michael Dorsey" userId="55fe7d32-ca7a-42b8-bfd4-8c73c44449d5" providerId="ADAL" clId="{928DBC40-7E62-4ED6-B9A2-FA0C5B4DC3BA}" dt="2024-02-28T17:05:46.499" v="10518" actId="20577"/>
          <ac:spMkLst>
            <pc:docMk/>
            <pc:sldMk cId="1524443388" sldId="336"/>
            <ac:spMk id="2" creationId="{EBF2D8C8-70BD-182B-C057-8626566158F4}"/>
          </ac:spMkLst>
        </pc:spChg>
        <pc:spChg chg="mod">
          <ac:chgData name="Michael Dorsey" userId="55fe7d32-ca7a-42b8-bfd4-8c73c44449d5" providerId="ADAL" clId="{928DBC40-7E62-4ED6-B9A2-FA0C5B4DC3BA}" dt="2024-02-28T17:42:42.087" v="12132" actId="14100"/>
          <ac:spMkLst>
            <pc:docMk/>
            <pc:sldMk cId="1524443388" sldId="336"/>
            <ac:spMk id="3" creationId="{FED4A45E-3400-CF6E-7DAC-9B4686163C0D}"/>
          </ac:spMkLst>
        </pc:spChg>
        <pc:picChg chg="add del mod">
          <ac:chgData name="Michael Dorsey" userId="55fe7d32-ca7a-42b8-bfd4-8c73c44449d5" providerId="ADAL" clId="{928DBC40-7E62-4ED6-B9A2-FA0C5B4DC3BA}" dt="2024-02-28T17:12:35.762" v="11080" actId="478"/>
          <ac:picMkLst>
            <pc:docMk/>
            <pc:sldMk cId="1524443388" sldId="336"/>
            <ac:picMk id="5" creationId="{BC6698C9-3051-A88C-2458-680CD4DD8F68}"/>
          </ac:picMkLst>
        </pc:picChg>
        <pc:picChg chg="add del mod">
          <ac:chgData name="Michael Dorsey" userId="55fe7d32-ca7a-42b8-bfd4-8c73c44449d5" providerId="ADAL" clId="{928DBC40-7E62-4ED6-B9A2-FA0C5B4DC3BA}" dt="2024-02-28T17:14:30.668" v="11098" actId="478"/>
          <ac:picMkLst>
            <pc:docMk/>
            <pc:sldMk cId="1524443388" sldId="336"/>
            <ac:picMk id="7" creationId="{2D181614-E298-D23B-E7CB-E9592CBB0DCA}"/>
          </ac:picMkLst>
        </pc:picChg>
        <pc:picChg chg="add mod">
          <ac:chgData name="Michael Dorsey" userId="55fe7d32-ca7a-42b8-bfd4-8c73c44449d5" providerId="ADAL" clId="{928DBC40-7E62-4ED6-B9A2-FA0C5B4DC3BA}" dt="2024-02-28T17:42:38.243" v="12131" actId="1076"/>
          <ac:picMkLst>
            <pc:docMk/>
            <pc:sldMk cId="1524443388" sldId="336"/>
            <ac:picMk id="8" creationId="{BA6FE3EC-164A-86BF-5FEF-8116C5D28526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44.444" v="11633" actId="20577"/>
        <pc:sldMkLst>
          <pc:docMk/>
          <pc:sldMk cId="209707922" sldId="337"/>
        </pc:sldMkLst>
        <pc:spChg chg="mod">
          <ac:chgData name="Michael Dorsey" userId="55fe7d32-ca7a-42b8-bfd4-8c73c44449d5" providerId="ADAL" clId="{928DBC40-7E62-4ED6-B9A2-FA0C5B4DC3BA}" dt="2024-02-28T17:28:44.444" v="11633" actId="20577"/>
          <ac:spMkLst>
            <pc:docMk/>
            <pc:sldMk cId="209707922" sldId="337"/>
            <ac:spMk id="2" creationId="{2FB941CC-2598-F51D-DAB9-37DDA63656CE}"/>
          </ac:spMkLst>
        </pc:spChg>
        <pc:spChg chg="del mod">
          <ac:chgData name="Michael Dorsey" userId="55fe7d32-ca7a-42b8-bfd4-8c73c44449d5" providerId="ADAL" clId="{928DBC40-7E62-4ED6-B9A2-FA0C5B4DC3BA}" dt="2024-02-28T17:14:45.216" v="11101" actId="478"/>
          <ac:spMkLst>
            <pc:docMk/>
            <pc:sldMk cId="209707922" sldId="337"/>
            <ac:spMk id="3" creationId="{11094F42-3877-CB2F-3022-D14C004B4949}"/>
          </ac:spMkLst>
        </pc:spChg>
        <pc:spChg chg="add del mod">
          <ac:chgData name="Michael Dorsey" userId="55fe7d32-ca7a-42b8-bfd4-8c73c44449d5" providerId="ADAL" clId="{928DBC40-7E62-4ED6-B9A2-FA0C5B4DC3BA}" dt="2024-02-28T17:14:46.905" v="11102" actId="478"/>
          <ac:spMkLst>
            <pc:docMk/>
            <pc:sldMk cId="209707922" sldId="337"/>
            <ac:spMk id="5" creationId="{9432AFE9-65C3-EE75-8965-434FB9729062}"/>
          </ac:spMkLst>
        </pc:spChg>
        <pc:picChg chg="mod">
          <ac:chgData name="Michael Dorsey" userId="55fe7d32-ca7a-42b8-bfd4-8c73c44449d5" providerId="ADAL" clId="{928DBC40-7E62-4ED6-B9A2-FA0C5B4DC3BA}" dt="2024-02-28T17:26:05.967" v="11552" actId="14100"/>
          <ac:picMkLst>
            <pc:docMk/>
            <pc:sldMk cId="209707922" sldId="337"/>
            <ac:picMk id="7" creationId="{139148C7-BD86-301D-783B-611869D2B81B}"/>
          </ac:picMkLst>
        </pc:picChg>
        <pc:picChg chg="add del mod">
          <ac:chgData name="Michael Dorsey" userId="55fe7d32-ca7a-42b8-bfd4-8c73c44449d5" providerId="ADAL" clId="{928DBC40-7E62-4ED6-B9A2-FA0C5B4DC3BA}" dt="2024-02-28T17:15:37.172" v="11111" actId="478"/>
          <ac:picMkLst>
            <pc:docMk/>
            <pc:sldMk cId="209707922" sldId="337"/>
            <ac:picMk id="8" creationId="{C79A5E50-0633-54C7-B49E-660528792BC7}"/>
          </ac:picMkLst>
        </pc:picChg>
        <pc:picChg chg="add mod">
          <ac:chgData name="Michael Dorsey" userId="55fe7d32-ca7a-42b8-bfd4-8c73c44449d5" providerId="ADAL" clId="{928DBC40-7E62-4ED6-B9A2-FA0C5B4DC3BA}" dt="2024-02-28T17:25:59.362" v="11549" actId="14100"/>
          <ac:picMkLst>
            <pc:docMk/>
            <pc:sldMk cId="209707922" sldId="337"/>
            <ac:picMk id="9" creationId="{34535FDC-E973-1F56-9063-BCB33F4C2FF5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21.175" v="11611" actId="20577"/>
        <pc:sldMkLst>
          <pc:docMk/>
          <pc:sldMk cId="2225422979" sldId="338"/>
        </pc:sldMkLst>
        <pc:spChg chg="mod">
          <ac:chgData name="Michael Dorsey" userId="55fe7d32-ca7a-42b8-bfd4-8c73c44449d5" providerId="ADAL" clId="{928DBC40-7E62-4ED6-B9A2-FA0C5B4DC3BA}" dt="2024-02-28T17:28:21.175" v="11611" actId="20577"/>
          <ac:spMkLst>
            <pc:docMk/>
            <pc:sldMk cId="2225422979" sldId="338"/>
            <ac:spMk id="2" creationId="{E3A6634D-11F5-005E-289E-13F7B3A0640E}"/>
          </ac:spMkLst>
        </pc:spChg>
        <pc:picChg chg="add mod">
          <ac:chgData name="Michael Dorsey" userId="55fe7d32-ca7a-42b8-bfd4-8c73c44449d5" providerId="ADAL" clId="{928DBC40-7E62-4ED6-B9A2-FA0C5B4DC3BA}" dt="2024-02-28T17:27:54.482" v="11570" actId="1076"/>
          <ac:picMkLst>
            <pc:docMk/>
            <pc:sldMk cId="2225422979" sldId="338"/>
            <ac:picMk id="4" creationId="{720365FF-2EC1-6E66-B3A4-62B3220E3F66}"/>
          </ac:picMkLst>
        </pc:picChg>
        <pc:picChg chg="del">
          <ac:chgData name="Michael Dorsey" userId="55fe7d32-ca7a-42b8-bfd4-8c73c44449d5" providerId="ADAL" clId="{928DBC40-7E62-4ED6-B9A2-FA0C5B4DC3BA}" dt="2024-02-28T17:15:49.155" v="11117" actId="478"/>
          <ac:picMkLst>
            <pc:docMk/>
            <pc:sldMk cId="2225422979" sldId="338"/>
            <ac:picMk id="7" creationId="{816FB65A-5262-7EAF-F45C-8BDCCD5A1C11}"/>
          </ac:picMkLst>
        </pc:picChg>
        <pc:picChg chg="del mod">
          <ac:chgData name="Michael Dorsey" userId="55fe7d32-ca7a-42b8-bfd4-8c73c44449d5" providerId="ADAL" clId="{928DBC40-7E62-4ED6-B9A2-FA0C5B4DC3BA}" dt="2024-02-28T17:26:13.085" v="11553" actId="478"/>
          <ac:picMkLst>
            <pc:docMk/>
            <pc:sldMk cId="2225422979" sldId="338"/>
            <ac:picMk id="8" creationId="{AB4325D9-5F61-1F61-DB4C-B0451180A43F}"/>
          </ac:picMkLst>
        </pc:picChg>
      </pc:sldChg>
      <pc:sldChg chg="addSp delSp modSp new del mod">
        <pc:chgData name="Michael Dorsey" userId="55fe7d32-ca7a-42b8-bfd4-8c73c44449d5" providerId="ADAL" clId="{928DBC40-7E62-4ED6-B9A2-FA0C5B4DC3BA}" dt="2024-02-28T17:42:48.667" v="12133" actId="47"/>
        <pc:sldMkLst>
          <pc:docMk/>
          <pc:sldMk cId="1788818163" sldId="339"/>
        </pc:sldMkLst>
        <pc:spChg chg="mod">
          <ac:chgData name="Michael Dorsey" userId="55fe7d32-ca7a-42b8-bfd4-8c73c44449d5" providerId="ADAL" clId="{928DBC40-7E62-4ED6-B9A2-FA0C5B4DC3BA}" dt="2024-02-28T17:17:34.190" v="11147" actId="20577"/>
          <ac:spMkLst>
            <pc:docMk/>
            <pc:sldMk cId="1788818163" sldId="339"/>
            <ac:spMk id="2" creationId="{5764111F-BE72-ECB1-0B49-C7FAD6E0945C}"/>
          </ac:spMkLst>
        </pc:spChg>
        <pc:spChg chg="del">
          <ac:chgData name="Michael Dorsey" userId="55fe7d32-ca7a-42b8-bfd4-8c73c44449d5" providerId="ADAL" clId="{928DBC40-7E62-4ED6-B9A2-FA0C5B4DC3BA}" dt="2024-02-28T17:17:45.493" v="11148" actId="478"/>
          <ac:spMkLst>
            <pc:docMk/>
            <pc:sldMk cId="1788818163" sldId="339"/>
            <ac:spMk id="3" creationId="{D6E1E9C0-337E-AC26-27D9-6CD9E808F784}"/>
          </ac:spMkLst>
        </pc:spChg>
        <pc:picChg chg="add mod">
          <ac:chgData name="Michael Dorsey" userId="55fe7d32-ca7a-42b8-bfd4-8c73c44449d5" providerId="ADAL" clId="{928DBC40-7E62-4ED6-B9A2-FA0C5B4DC3BA}" dt="2024-02-28T17:17:57.123" v="11153" actId="1076"/>
          <ac:picMkLst>
            <pc:docMk/>
            <pc:sldMk cId="1788818163" sldId="339"/>
            <ac:picMk id="5" creationId="{E1F23771-62A1-AD60-8F53-1800708DC8B6}"/>
          </ac:picMkLst>
        </pc:picChg>
      </pc:sldChg>
      <pc:sldChg chg="addSp delSp modSp new mod">
        <pc:chgData name="Michael Dorsey" userId="55fe7d32-ca7a-42b8-bfd4-8c73c44449d5" providerId="ADAL" clId="{928DBC40-7E62-4ED6-B9A2-FA0C5B4DC3BA}" dt="2024-02-28T17:43:14.893" v="12150" actId="20577"/>
        <pc:sldMkLst>
          <pc:docMk/>
          <pc:sldMk cId="708322131" sldId="340"/>
        </pc:sldMkLst>
        <pc:spChg chg="mod">
          <ac:chgData name="Michael Dorsey" userId="55fe7d32-ca7a-42b8-bfd4-8c73c44449d5" providerId="ADAL" clId="{928DBC40-7E62-4ED6-B9A2-FA0C5B4DC3BA}" dt="2024-02-28T17:18:21.332" v="11163" actId="20577"/>
          <ac:spMkLst>
            <pc:docMk/>
            <pc:sldMk cId="708322131" sldId="340"/>
            <ac:spMk id="2" creationId="{7A7CDC59-6A40-1038-72F2-7CC106CC54B8}"/>
          </ac:spMkLst>
        </pc:spChg>
        <pc:spChg chg="del">
          <ac:chgData name="Michael Dorsey" userId="55fe7d32-ca7a-42b8-bfd4-8c73c44449d5" providerId="ADAL" clId="{928DBC40-7E62-4ED6-B9A2-FA0C5B4DC3BA}" dt="2024-02-28T17:18:47.768" v="11164" actId="3680"/>
          <ac:spMkLst>
            <pc:docMk/>
            <pc:sldMk cId="708322131" sldId="340"/>
            <ac:spMk id="3" creationId="{39E7C0CB-2D37-9637-6131-DF3B21BAC8F9}"/>
          </ac:spMkLst>
        </pc:spChg>
        <pc:graphicFrameChg chg="add mod ord modGraphic">
          <ac:chgData name="Michael Dorsey" userId="55fe7d32-ca7a-42b8-bfd4-8c73c44449d5" providerId="ADAL" clId="{928DBC40-7E62-4ED6-B9A2-FA0C5B4DC3BA}" dt="2024-02-28T17:43:14.893" v="12150" actId="20577"/>
          <ac:graphicFrameMkLst>
            <pc:docMk/>
            <pc:sldMk cId="708322131" sldId="340"/>
            <ac:graphicFrameMk id="4" creationId="{97810EB2-7D75-9004-A84F-9270D1B9368A}"/>
          </ac:graphicFrameMkLst>
        </pc:graphicFrameChg>
      </pc:sldChg>
      <pc:sldChg chg="addSp delSp modSp add mod">
        <pc:chgData name="Michael Dorsey" userId="55fe7d32-ca7a-42b8-bfd4-8c73c44449d5" providerId="ADAL" clId="{928DBC40-7E62-4ED6-B9A2-FA0C5B4DC3BA}" dt="2024-02-28T17:28:28.488" v="11623" actId="20577"/>
        <pc:sldMkLst>
          <pc:docMk/>
          <pc:sldMk cId="1559439579" sldId="341"/>
        </pc:sldMkLst>
        <pc:spChg chg="mod">
          <ac:chgData name="Michael Dorsey" userId="55fe7d32-ca7a-42b8-bfd4-8c73c44449d5" providerId="ADAL" clId="{928DBC40-7E62-4ED6-B9A2-FA0C5B4DC3BA}" dt="2024-02-28T17:28:28.488" v="11623" actId="20577"/>
          <ac:spMkLst>
            <pc:docMk/>
            <pc:sldMk cId="1559439579" sldId="341"/>
            <ac:spMk id="2" creationId="{0E1A7634-66C3-8C65-6D3F-3F2738315057}"/>
          </ac:spMkLst>
        </pc:spChg>
        <pc:picChg chg="del">
          <ac:chgData name="Michael Dorsey" userId="55fe7d32-ca7a-42b8-bfd4-8c73c44449d5" providerId="ADAL" clId="{928DBC40-7E62-4ED6-B9A2-FA0C5B4DC3BA}" dt="2024-02-28T17:27:24.390" v="11561" actId="478"/>
          <ac:picMkLst>
            <pc:docMk/>
            <pc:sldMk cId="1559439579" sldId="341"/>
            <ac:picMk id="4" creationId="{DAA6A83C-3063-38C2-721C-FE09E69E8CD1}"/>
          </ac:picMkLst>
        </pc:picChg>
        <pc:picChg chg="add mod">
          <ac:chgData name="Michael Dorsey" userId="55fe7d32-ca7a-42b8-bfd4-8c73c44449d5" providerId="ADAL" clId="{928DBC40-7E62-4ED6-B9A2-FA0C5B4DC3BA}" dt="2024-02-28T17:27:47.386" v="11568" actId="1035"/>
          <ac:picMkLst>
            <pc:docMk/>
            <pc:sldMk cId="1559439579" sldId="341"/>
            <ac:picMk id="5" creationId="{3981DF8E-9860-9C87-DCD3-95CC53D38C0D}"/>
          </ac:picMkLst>
        </pc:picChg>
      </pc:sldChg>
    </pc:docChg>
  </pc:docChgLst>
  <pc:docChgLst>
    <pc:chgData name="Michael Dorsey" userId="55fe7d32-ca7a-42b8-bfd4-8c73c44449d5" providerId="ADAL" clId="{F12D4A98-6349-4917-9D5F-34CD8964B7D8}"/>
    <pc:docChg chg="undo custSel addSld delSld modSld sldOrd">
      <pc:chgData name="Michael Dorsey" userId="55fe7d32-ca7a-42b8-bfd4-8c73c44449d5" providerId="ADAL" clId="{F12D4A98-6349-4917-9D5F-34CD8964B7D8}" dt="2024-03-06T19:20:58.784" v="7368" actId="33524"/>
      <pc:docMkLst>
        <pc:docMk/>
      </pc:docMkLst>
      <pc:sldChg chg="modSp mod">
        <pc:chgData name="Michael Dorsey" userId="55fe7d32-ca7a-42b8-bfd4-8c73c44449d5" providerId="ADAL" clId="{F12D4A98-6349-4917-9D5F-34CD8964B7D8}" dt="2024-03-05T20:32:09.643" v="27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F12D4A98-6349-4917-9D5F-34CD8964B7D8}" dt="2024-03-05T20:32:09.643" v="27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F12D4A98-6349-4917-9D5F-34CD8964B7D8}" dt="2024-03-05T21:13:56.495" v="951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F12D4A98-6349-4917-9D5F-34CD8964B7D8}" dt="2024-03-05T21:13:56.495" v="951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F12D4A98-6349-4917-9D5F-34CD8964B7D8}" dt="2024-03-05T20:30:53.257" v="0" actId="47"/>
        <pc:sldMkLst>
          <pc:docMk/>
          <pc:sldMk cId="2604907926" sldId="291"/>
        </pc:sldMkLst>
      </pc:sldChg>
      <pc:sldChg chg="del">
        <pc:chgData name="Michael Dorsey" userId="55fe7d32-ca7a-42b8-bfd4-8c73c44449d5" providerId="ADAL" clId="{F12D4A98-6349-4917-9D5F-34CD8964B7D8}" dt="2024-03-05T20:30:53.791" v="1" actId="47"/>
        <pc:sldMkLst>
          <pc:docMk/>
          <pc:sldMk cId="54010537" sldId="292"/>
        </pc:sldMkLst>
      </pc:sldChg>
      <pc:sldChg chg="del">
        <pc:chgData name="Michael Dorsey" userId="55fe7d32-ca7a-42b8-bfd4-8c73c44449d5" providerId="ADAL" clId="{F12D4A98-6349-4917-9D5F-34CD8964B7D8}" dt="2024-03-05T20:30:54.262" v="2" actId="47"/>
        <pc:sldMkLst>
          <pc:docMk/>
          <pc:sldMk cId="2176927752" sldId="293"/>
        </pc:sldMkLst>
      </pc:sldChg>
      <pc:sldChg chg="del">
        <pc:chgData name="Michael Dorsey" userId="55fe7d32-ca7a-42b8-bfd4-8c73c44449d5" providerId="ADAL" clId="{F12D4A98-6349-4917-9D5F-34CD8964B7D8}" dt="2024-03-05T20:30:54.633" v="3" actId="47"/>
        <pc:sldMkLst>
          <pc:docMk/>
          <pc:sldMk cId="101768184" sldId="294"/>
        </pc:sldMkLst>
      </pc:sldChg>
      <pc:sldChg chg="del">
        <pc:chgData name="Michael Dorsey" userId="55fe7d32-ca7a-42b8-bfd4-8c73c44449d5" providerId="ADAL" clId="{F12D4A98-6349-4917-9D5F-34CD8964B7D8}" dt="2024-03-05T20:30:56.905" v="10" actId="47"/>
        <pc:sldMkLst>
          <pc:docMk/>
          <pc:sldMk cId="1288924124" sldId="295"/>
        </pc:sldMkLst>
      </pc:sldChg>
      <pc:sldChg chg="del">
        <pc:chgData name="Michael Dorsey" userId="55fe7d32-ca7a-42b8-bfd4-8c73c44449d5" providerId="ADAL" clId="{F12D4A98-6349-4917-9D5F-34CD8964B7D8}" dt="2024-03-05T20:30:55.010" v="4" actId="47"/>
        <pc:sldMkLst>
          <pc:docMk/>
          <pc:sldMk cId="889530241" sldId="296"/>
        </pc:sldMkLst>
      </pc:sldChg>
      <pc:sldChg chg="del">
        <pc:chgData name="Michael Dorsey" userId="55fe7d32-ca7a-42b8-bfd4-8c73c44449d5" providerId="ADAL" clId="{F12D4A98-6349-4917-9D5F-34CD8964B7D8}" dt="2024-03-05T20:30:55.382" v="5" actId="47"/>
        <pc:sldMkLst>
          <pc:docMk/>
          <pc:sldMk cId="2246413014" sldId="297"/>
        </pc:sldMkLst>
      </pc:sldChg>
      <pc:sldChg chg="del">
        <pc:chgData name="Michael Dorsey" userId="55fe7d32-ca7a-42b8-bfd4-8c73c44449d5" providerId="ADAL" clId="{F12D4A98-6349-4917-9D5F-34CD8964B7D8}" dt="2024-03-05T20:30:55.682" v="6" actId="47"/>
        <pc:sldMkLst>
          <pc:docMk/>
          <pc:sldMk cId="1851770655" sldId="298"/>
        </pc:sldMkLst>
      </pc:sldChg>
      <pc:sldChg chg="del">
        <pc:chgData name="Michael Dorsey" userId="55fe7d32-ca7a-42b8-bfd4-8c73c44449d5" providerId="ADAL" clId="{F12D4A98-6349-4917-9D5F-34CD8964B7D8}" dt="2024-03-05T20:30:55.988" v="7" actId="47"/>
        <pc:sldMkLst>
          <pc:docMk/>
          <pc:sldMk cId="409102076" sldId="299"/>
        </pc:sldMkLst>
      </pc:sldChg>
      <pc:sldChg chg="del">
        <pc:chgData name="Michael Dorsey" userId="55fe7d32-ca7a-42b8-bfd4-8c73c44449d5" providerId="ADAL" clId="{F12D4A98-6349-4917-9D5F-34CD8964B7D8}" dt="2024-03-05T20:30:56.278" v="8" actId="47"/>
        <pc:sldMkLst>
          <pc:docMk/>
          <pc:sldMk cId="936808202" sldId="300"/>
        </pc:sldMkLst>
      </pc:sldChg>
      <pc:sldChg chg="del">
        <pc:chgData name="Michael Dorsey" userId="55fe7d32-ca7a-42b8-bfd4-8c73c44449d5" providerId="ADAL" clId="{F12D4A98-6349-4917-9D5F-34CD8964B7D8}" dt="2024-03-05T20:30:56.574" v="9" actId="47"/>
        <pc:sldMkLst>
          <pc:docMk/>
          <pc:sldMk cId="2703858046" sldId="301"/>
        </pc:sldMkLst>
      </pc:sldChg>
      <pc:sldChg chg="del">
        <pc:chgData name="Michael Dorsey" userId="55fe7d32-ca7a-42b8-bfd4-8c73c44449d5" providerId="ADAL" clId="{F12D4A98-6349-4917-9D5F-34CD8964B7D8}" dt="2024-03-05T20:30:57.293" v="11" actId="47"/>
        <pc:sldMkLst>
          <pc:docMk/>
          <pc:sldMk cId="1259637156" sldId="303"/>
        </pc:sldMkLst>
      </pc:sldChg>
      <pc:sldChg chg="del">
        <pc:chgData name="Michael Dorsey" userId="55fe7d32-ca7a-42b8-bfd4-8c73c44449d5" providerId="ADAL" clId="{F12D4A98-6349-4917-9D5F-34CD8964B7D8}" dt="2024-03-05T20:30:58.030" v="13" actId="47"/>
        <pc:sldMkLst>
          <pc:docMk/>
          <pc:sldMk cId="2931061592" sldId="304"/>
        </pc:sldMkLst>
      </pc:sldChg>
      <pc:sldChg chg="del">
        <pc:chgData name="Michael Dorsey" userId="55fe7d32-ca7a-42b8-bfd4-8c73c44449d5" providerId="ADAL" clId="{F12D4A98-6349-4917-9D5F-34CD8964B7D8}" dt="2024-03-05T20:30:57.633" v="12" actId="47"/>
        <pc:sldMkLst>
          <pc:docMk/>
          <pc:sldMk cId="1426765381" sldId="305"/>
        </pc:sldMkLst>
      </pc:sldChg>
      <pc:sldChg chg="del">
        <pc:chgData name="Michael Dorsey" userId="55fe7d32-ca7a-42b8-bfd4-8c73c44449d5" providerId="ADAL" clId="{F12D4A98-6349-4917-9D5F-34CD8964B7D8}" dt="2024-03-05T20:30:58.395" v="14" actId="47"/>
        <pc:sldMkLst>
          <pc:docMk/>
          <pc:sldMk cId="1607513078" sldId="306"/>
        </pc:sldMkLst>
      </pc:sldChg>
      <pc:sldChg chg="del">
        <pc:chgData name="Michael Dorsey" userId="55fe7d32-ca7a-42b8-bfd4-8c73c44449d5" providerId="ADAL" clId="{F12D4A98-6349-4917-9D5F-34CD8964B7D8}" dt="2024-03-05T20:30:58.751" v="15" actId="47"/>
        <pc:sldMkLst>
          <pc:docMk/>
          <pc:sldMk cId="667358199" sldId="307"/>
        </pc:sldMkLst>
      </pc:sldChg>
      <pc:sldChg chg="addSp modSp mod">
        <pc:chgData name="Michael Dorsey" userId="55fe7d32-ca7a-42b8-bfd4-8c73c44449d5" providerId="ADAL" clId="{F12D4A98-6349-4917-9D5F-34CD8964B7D8}" dt="2024-03-05T21:32:57.902" v="1420" actId="20577"/>
        <pc:sldMkLst>
          <pc:docMk/>
          <pc:sldMk cId="3234328989" sldId="308"/>
        </pc:sldMkLst>
        <pc:spChg chg="mod">
          <ac:chgData name="Michael Dorsey" userId="55fe7d32-ca7a-42b8-bfd4-8c73c44449d5" providerId="ADAL" clId="{F12D4A98-6349-4917-9D5F-34CD8964B7D8}" dt="2024-03-05T21:32:57.902" v="1420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F12D4A98-6349-4917-9D5F-34CD8964B7D8}" dt="2024-03-05T21:31:09.756" v="1410" actId="20577"/>
          <ac:spMkLst>
            <pc:docMk/>
            <pc:sldMk cId="3234328989" sldId="308"/>
            <ac:spMk id="3" creationId="{414CC325-541B-A203-6D71-FF54D251D308}"/>
          </ac:spMkLst>
        </pc:spChg>
        <pc:picChg chg="add mod">
          <ac:chgData name="Michael Dorsey" userId="55fe7d32-ca7a-42b8-bfd4-8c73c44449d5" providerId="ADAL" clId="{F12D4A98-6349-4917-9D5F-34CD8964B7D8}" dt="2024-03-05T21:28:16.835" v="1185"/>
          <ac:picMkLst>
            <pc:docMk/>
            <pc:sldMk cId="3234328989" sldId="308"/>
            <ac:picMk id="4" creationId="{D3D7B72A-E778-931F-07E1-1C3E0D35025D}"/>
          </ac:picMkLst>
        </pc:picChg>
      </pc:sldChg>
      <pc:sldChg chg="addSp modSp new mod">
        <pc:chgData name="Michael Dorsey" userId="55fe7d32-ca7a-42b8-bfd4-8c73c44449d5" providerId="ADAL" clId="{F12D4A98-6349-4917-9D5F-34CD8964B7D8}" dt="2024-03-05T20:47:43.813" v="256" actId="1076"/>
        <pc:sldMkLst>
          <pc:docMk/>
          <pc:sldMk cId="277020944" sldId="309"/>
        </pc:sldMkLst>
        <pc:spChg chg="mod">
          <ac:chgData name="Michael Dorsey" userId="55fe7d32-ca7a-42b8-bfd4-8c73c44449d5" providerId="ADAL" clId="{F12D4A98-6349-4917-9D5F-34CD8964B7D8}" dt="2024-03-05T20:42:36.028" v="73" actId="20577"/>
          <ac:spMkLst>
            <pc:docMk/>
            <pc:sldMk cId="277020944" sldId="309"/>
            <ac:spMk id="2" creationId="{793BD3E3-ACFA-CAD2-1FD6-01674C245B12}"/>
          </ac:spMkLst>
        </pc:spChg>
        <pc:spChg chg="mod">
          <ac:chgData name="Michael Dorsey" userId="55fe7d32-ca7a-42b8-bfd4-8c73c44449d5" providerId="ADAL" clId="{F12D4A98-6349-4917-9D5F-34CD8964B7D8}" dt="2024-03-05T20:47:39.317" v="255" actId="20577"/>
          <ac:spMkLst>
            <pc:docMk/>
            <pc:sldMk cId="277020944" sldId="309"/>
            <ac:spMk id="3" creationId="{E86A2CA9-89CC-FC22-4CFA-F3A2DC3E9203}"/>
          </ac:spMkLst>
        </pc:spChg>
        <pc:picChg chg="add mod">
          <ac:chgData name="Michael Dorsey" userId="55fe7d32-ca7a-42b8-bfd4-8c73c44449d5" providerId="ADAL" clId="{F12D4A98-6349-4917-9D5F-34CD8964B7D8}" dt="2024-03-05T20:47:43.813" v="256" actId="1076"/>
          <ac:picMkLst>
            <pc:docMk/>
            <pc:sldMk cId="277020944" sldId="309"/>
            <ac:picMk id="5" creationId="{57DE4EE3-BAA6-5D38-6659-379CF30953D4}"/>
          </ac:picMkLst>
        </pc:picChg>
      </pc:sldChg>
      <pc:sldChg chg="modSp new del mod">
        <pc:chgData name="Michael Dorsey" userId="55fe7d32-ca7a-42b8-bfd4-8c73c44449d5" providerId="ADAL" clId="{F12D4A98-6349-4917-9D5F-34CD8964B7D8}" dt="2024-03-05T21:08:57.614" v="928" actId="47"/>
        <pc:sldMkLst>
          <pc:docMk/>
          <pc:sldMk cId="3199057200" sldId="310"/>
        </pc:sldMkLst>
        <pc:spChg chg="mod">
          <ac:chgData name="Michael Dorsey" userId="55fe7d32-ca7a-42b8-bfd4-8c73c44449d5" providerId="ADAL" clId="{F12D4A98-6349-4917-9D5F-34CD8964B7D8}" dt="2024-03-05T21:07:56.037" v="824"/>
          <ac:spMkLst>
            <pc:docMk/>
            <pc:sldMk cId="3199057200" sldId="310"/>
            <ac:spMk id="2" creationId="{35891519-46C2-4742-1189-0A9EAD57737D}"/>
          </ac:spMkLst>
        </pc:spChg>
        <pc:spChg chg="mod">
          <ac:chgData name="Michael Dorsey" userId="55fe7d32-ca7a-42b8-bfd4-8c73c44449d5" providerId="ADAL" clId="{F12D4A98-6349-4917-9D5F-34CD8964B7D8}" dt="2024-03-05T21:08:22.677" v="927" actId="6549"/>
          <ac:spMkLst>
            <pc:docMk/>
            <pc:sldMk cId="3199057200" sldId="310"/>
            <ac:spMk id="3" creationId="{9CCDA8BE-7437-ECF5-C9C0-BBC6345CB61E}"/>
          </ac:spMkLst>
        </pc:spChg>
      </pc:sldChg>
      <pc:sldChg chg="new del">
        <pc:chgData name="Michael Dorsey" userId="55fe7d32-ca7a-42b8-bfd4-8c73c44449d5" providerId="ADAL" clId="{F12D4A98-6349-4917-9D5F-34CD8964B7D8}" dt="2024-03-05T21:07:49.763" v="823" actId="47"/>
        <pc:sldMkLst>
          <pc:docMk/>
          <pc:sldMk cId="3712890084" sldId="311"/>
        </pc:sldMkLst>
      </pc:sldChg>
      <pc:sldChg chg="addSp delSp modSp add mod">
        <pc:chgData name="Michael Dorsey" userId="55fe7d32-ca7a-42b8-bfd4-8c73c44449d5" providerId="ADAL" clId="{F12D4A98-6349-4917-9D5F-34CD8964B7D8}" dt="2024-03-05T20:52:07.700" v="363" actId="1076"/>
        <pc:sldMkLst>
          <pc:docMk/>
          <pc:sldMk cId="3657689025" sldId="312"/>
        </pc:sldMkLst>
        <pc:spChg chg="mod">
          <ac:chgData name="Michael Dorsey" userId="55fe7d32-ca7a-42b8-bfd4-8c73c44449d5" providerId="ADAL" clId="{F12D4A98-6349-4917-9D5F-34CD8964B7D8}" dt="2024-03-05T20:51:46.129" v="354" actId="20577"/>
          <ac:spMkLst>
            <pc:docMk/>
            <pc:sldMk cId="3657689025" sldId="312"/>
            <ac:spMk id="3" creationId="{8D7EF619-CFB7-FFBD-C74E-B566D38F8A7E}"/>
          </ac:spMkLst>
        </pc:spChg>
        <pc:picChg chg="del mod">
          <ac:chgData name="Michael Dorsey" userId="55fe7d32-ca7a-42b8-bfd4-8c73c44449d5" providerId="ADAL" clId="{F12D4A98-6349-4917-9D5F-34CD8964B7D8}" dt="2024-03-05T20:49:54.061" v="263" actId="478"/>
          <ac:picMkLst>
            <pc:docMk/>
            <pc:sldMk cId="3657689025" sldId="312"/>
            <ac:picMk id="5" creationId="{8AB4A9C3-4DC0-C312-750F-3D37A66D8D52}"/>
          </ac:picMkLst>
        </pc:picChg>
        <pc:picChg chg="add mod">
          <ac:chgData name="Michael Dorsey" userId="55fe7d32-ca7a-42b8-bfd4-8c73c44449d5" providerId="ADAL" clId="{F12D4A98-6349-4917-9D5F-34CD8964B7D8}" dt="2024-03-05T20:50:57.314" v="319" actId="1076"/>
          <ac:picMkLst>
            <pc:docMk/>
            <pc:sldMk cId="3657689025" sldId="312"/>
            <ac:picMk id="6" creationId="{1BE57502-3E42-EBAE-9B55-3F8283982107}"/>
          </ac:picMkLst>
        </pc:picChg>
        <pc:picChg chg="add mod">
          <ac:chgData name="Michael Dorsey" userId="55fe7d32-ca7a-42b8-bfd4-8c73c44449d5" providerId="ADAL" clId="{F12D4A98-6349-4917-9D5F-34CD8964B7D8}" dt="2024-03-05T20:50:54.069" v="318" actId="14100"/>
          <ac:picMkLst>
            <pc:docMk/>
            <pc:sldMk cId="3657689025" sldId="312"/>
            <ac:picMk id="8" creationId="{9B04C118-AEA9-F87D-C498-8DE4B34F3EDE}"/>
          </ac:picMkLst>
        </pc:picChg>
        <pc:picChg chg="add mod">
          <ac:chgData name="Michael Dorsey" userId="55fe7d32-ca7a-42b8-bfd4-8c73c44449d5" providerId="ADAL" clId="{F12D4A98-6349-4917-9D5F-34CD8964B7D8}" dt="2024-03-05T20:52:07.700" v="363" actId="1076"/>
          <ac:picMkLst>
            <pc:docMk/>
            <pc:sldMk cId="3657689025" sldId="312"/>
            <ac:picMk id="10" creationId="{811E6F01-3CD5-9B42-A03F-D09642CA6C00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1:02:36.990" v="822" actId="20577"/>
        <pc:sldMkLst>
          <pc:docMk/>
          <pc:sldMk cId="1602756091" sldId="313"/>
        </pc:sldMkLst>
        <pc:spChg chg="mod">
          <ac:chgData name="Michael Dorsey" userId="55fe7d32-ca7a-42b8-bfd4-8c73c44449d5" providerId="ADAL" clId="{F12D4A98-6349-4917-9D5F-34CD8964B7D8}" dt="2024-03-05T21:02:36.990" v="822" actId="20577"/>
          <ac:spMkLst>
            <pc:docMk/>
            <pc:sldMk cId="1602756091" sldId="313"/>
            <ac:spMk id="3" creationId="{1111A40B-4358-9EE2-EDAA-E64C8CFDFA1A}"/>
          </ac:spMkLst>
        </pc:spChg>
        <pc:spChg chg="add">
          <ac:chgData name="Michael Dorsey" userId="55fe7d32-ca7a-42b8-bfd4-8c73c44449d5" providerId="ADAL" clId="{F12D4A98-6349-4917-9D5F-34CD8964B7D8}" dt="2024-03-05T20:53:16.312" v="445"/>
          <ac:spMkLst>
            <pc:docMk/>
            <pc:sldMk cId="1602756091" sldId="313"/>
            <ac:spMk id="4" creationId="{E1042294-C38C-9868-B25F-DF993224525E}"/>
          </ac:spMkLst>
        </pc:spChg>
        <pc:picChg chg="del">
          <ac:chgData name="Michael Dorsey" userId="55fe7d32-ca7a-42b8-bfd4-8c73c44449d5" providerId="ADAL" clId="{F12D4A98-6349-4917-9D5F-34CD8964B7D8}" dt="2024-03-05T20:52:59.888" v="366" actId="478"/>
          <ac:picMkLst>
            <pc:docMk/>
            <pc:sldMk cId="1602756091" sldId="313"/>
            <ac:picMk id="6" creationId="{447417D3-B972-C691-5801-6BA06064F899}"/>
          </ac:picMkLst>
        </pc:picChg>
        <pc:picChg chg="add mod">
          <ac:chgData name="Michael Dorsey" userId="55fe7d32-ca7a-42b8-bfd4-8c73c44449d5" providerId="ADAL" clId="{F12D4A98-6349-4917-9D5F-34CD8964B7D8}" dt="2024-03-05T20:55:46.013" v="528" actId="1076"/>
          <ac:picMkLst>
            <pc:docMk/>
            <pc:sldMk cId="1602756091" sldId="313"/>
            <ac:picMk id="7" creationId="{B8A5F562-7408-A3C6-B7A8-E99EB23009A0}"/>
          </ac:picMkLst>
        </pc:picChg>
        <pc:picChg chg="del">
          <ac:chgData name="Michael Dorsey" userId="55fe7d32-ca7a-42b8-bfd4-8c73c44449d5" providerId="ADAL" clId="{F12D4A98-6349-4917-9D5F-34CD8964B7D8}" dt="2024-03-05T20:53:00.328" v="367" actId="478"/>
          <ac:picMkLst>
            <pc:docMk/>
            <pc:sldMk cId="1602756091" sldId="313"/>
            <ac:picMk id="8" creationId="{6D0EA91A-C978-5748-B672-24127D43CD0E}"/>
          </ac:picMkLst>
        </pc:picChg>
        <pc:picChg chg="del">
          <ac:chgData name="Michael Dorsey" userId="55fe7d32-ca7a-42b8-bfd4-8c73c44449d5" providerId="ADAL" clId="{F12D4A98-6349-4917-9D5F-34CD8964B7D8}" dt="2024-03-05T20:52:59.202" v="365" actId="478"/>
          <ac:picMkLst>
            <pc:docMk/>
            <pc:sldMk cId="1602756091" sldId="313"/>
            <ac:picMk id="10" creationId="{B7E82612-9BD2-2174-80E8-E81108D0FFAB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0:59:15.987" v="799" actId="1076"/>
        <pc:sldMkLst>
          <pc:docMk/>
          <pc:sldMk cId="1516015536" sldId="314"/>
        </pc:sldMkLst>
        <pc:spChg chg="mod">
          <ac:chgData name="Michael Dorsey" userId="55fe7d32-ca7a-42b8-bfd4-8c73c44449d5" providerId="ADAL" clId="{F12D4A98-6349-4917-9D5F-34CD8964B7D8}" dt="2024-03-05T20:59:11.880" v="798" actId="20577"/>
          <ac:spMkLst>
            <pc:docMk/>
            <pc:sldMk cId="1516015536" sldId="314"/>
            <ac:spMk id="3" creationId="{4B6055AA-D6B4-E9C2-B742-0FCE944FCDD4}"/>
          </ac:spMkLst>
        </pc:spChg>
        <pc:picChg chg="add mod">
          <ac:chgData name="Michael Dorsey" userId="55fe7d32-ca7a-42b8-bfd4-8c73c44449d5" providerId="ADAL" clId="{F12D4A98-6349-4917-9D5F-34CD8964B7D8}" dt="2024-03-05T20:59:15.987" v="799" actId="1076"/>
          <ac:picMkLst>
            <pc:docMk/>
            <pc:sldMk cId="1516015536" sldId="314"/>
            <ac:picMk id="5" creationId="{89C0F053-00C9-DDF2-CF39-26BC3F515E9E}"/>
          </ac:picMkLst>
        </pc:picChg>
        <pc:picChg chg="del">
          <ac:chgData name="Michael Dorsey" userId="55fe7d32-ca7a-42b8-bfd4-8c73c44449d5" providerId="ADAL" clId="{F12D4A98-6349-4917-9D5F-34CD8964B7D8}" dt="2024-03-05T20:57:03.502" v="542" actId="478"/>
          <ac:picMkLst>
            <pc:docMk/>
            <pc:sldMk cId="1516015536" sldId="314"/>
            <ac:picMk id="7" creationId="{1E868C77-9BD0-7F77-859E-75798084225A}"/>
          </ac:picMkLst>
        </pc:picChg>
      </pc:sldChg>
      <pc:sldChg chg="modSp new mod">
        <pc:chgData name="Michael Dorsey" userId="55fe7d32-ca7a-42b8-bfd4-8c73c44449d5" providerId="ADAL" clId="{F12D4A98-6349-4917-9D5F-34CD8964B7D8}" dt="2024-03-05T21:36:06.823" v="2449" actId="6549"/>
        <pc:sldMkLst>
          <pc:docMk/>
          <pc:sldMk cId="306889340" sldId="315"/>
        </pc:sldMkLst>
        <pc:spChg chg="mod">
          <ac:chgData name="Michael Dorsey" userId="55fe7d32-ca7a-42b8-bfd4-8c73c44449d5" providerId="ADAL" clId="{F12D4A98-6349-4917-9D5F-34CD8964B7D8}" dt="2024-03-05T21:33:02.961" v="1430" actId="20577"/>
          <ac:spMkLst>
            <pc:docMk/>
            <pc:sldMk cId="306889340" sldId="315"/>
            <ac:spMk id="2" creationId="{2982CA9E-975E-1F01-2F23-262FA21EF083}"/>
          </ac:spMkLst>
        </pc:spChg>
        <pc:spChg chg="mod">
          <ac:chgData name="Michael Dorsey" userId="55fe7d32-ca7a-42b8-bfd4-8c73c44449d5" providerId="ADAL" clId="{F12D4A98-6349-4917-9D5F-34CD8964B7D8}" dt="2024-03-05T21:36:06.823" v="2449" actId="6549"/>
          <ac:spMkLst>
            <pc:docMk/>
            <pc:sldMk cId="306889340" sldId="315"/>
            <ac:spMk id="3" creationId="{3016F28C-1290-8DAE-9AA4-0DA47AAB04D3}"/>
          </ac:spMkLst>
        </pc:spChg>
      </pc:sldChg>
      <pc:sldChg chg="modSp new mod">
        <pc:chgData name="Michael Dorsey" userId="55fe7d32-ca7a-42b8-bfd4-8c73c44449d5" providerId="ADAL" clId="{F12D4A98-6349-4917-9D5F-34CD8964B7D8}" dt="2024-03-06T16:59:58.285" v="5941" actId="6549"/>
        <pc:sldMkLst>
          <pc:docMk/>
          <pc:sldMk cId="1488781557" sldId="316"/>
        </pc:sldMkLst>
        <pc:spChg chg="mod">
          <ac:chgData name="Michael Dorsey" userId="55fe7d32-ca7a-42b8-bfd4-8c73c44449d5" providerId="ADAL" clId="{F12D4A98-6349-4917-9D5F-34CD8964B7D8}" dt="2024-03-05T21:40:58.534" v="2494" actId="6549"/>
          <ac:spMkLst>
            <pc:docMk/>
            <pc:sldMk cId="1488781557" sldId="316"/>
            <ac:spMk id="2" creationId="{E6C64088-80E2-8DCF-7CD5-CC02D56D786A}"/>
          </ac:spMkLst>
        </pc:spChg>
        <pc:spChg chg="mod">
          <ac:chgData name="Michael Dorsey" userId="55fe7d32-ca7a-42b8-bfd4-8c73c44449d5" providerId="ADAL" clId="{F12D4A98-6349-4917-9D5F-34CD8964B7D8}" dt="2024-03-06T16:59:58.285" v="5941" actId="6549"/>
          <ac:spMkLst>
            <pc:docMk/>
            <pc:sldMk cId="1488781557" sldId="316"/>
            <ac:spMk id="3" creationId="{5D11167F-98BD-B1B2-555B-54E2F582340D}"/>
          </ac:spMkLst>
        </pc:spChg>
      </pc:sldChg>
      <pc:sldChg chg="modSp new mod">
        <pc:chgData name="Michael Dorsey" userId="55fe7d32-ca7a-42b8-bfd4-8c73c44449d5" providerId="ADAL" clId="{F12D4A98-6349-4917-9D5F-34CD8964B7D8}" dt="2024-03-06T16:58:09.386" v="5834" actId="115"/>
        <pc:sldMkLst>
          <pc:docMk/>
          <pc:sldMk cId="2289367713" sldId="317"/>
        </pc:sldMkLst>
        <pc:spChg chg="mod">
          <ac:chgData name="Michael Dorsey" userId="55fe7d32-ca7a-42b8-bfd4-8c73c44449d5" providerId="ADAL" clId="{F12D4A98-6349-4917-9D5F-34CD8964B7D8}" dt="2024-03-05T21:43:42.805" v="2567" actId="20577"/>
          <ac:spMkLst>
            <pc:docMk/>
            <pc:sldMk cId="2289367713" sldId="317"/>
            <ac:spMk id="2" creationId="{1D1AF9C7-3C17-4724-9E4C-35FF673F2F6B}"/>
          </ac:spMkLst>
        </pc:spChg>
        <pc:spChg chg="mod">
          <ac:chgData name="Michael Dorsey" userId="55fe7d32-ca7a-42b8-bfd4-8c73c44449d5" providerId="ADAL" clId="{F12D4A98-6349-4917-9D5F-34CD8964B7D8}" dt="2024-03-06T16:58:09.386" v="5834" actId="115"/>
          <ac:spMkLst>
            <pc:docMk/>
            <pc:sldMk cId="2289367713" sldId="317"/>
            <ac:spMk id="3" creationId="{5DF61CDC-08AA-0A23-CB64-6EA5B8CC9E71}"/>
          </ac:spMkLst>
        </pc:spChg>
      </pc:sldChg>
      <pc:sldChg chg="addSp delSp modSp add mod modClrScheme chgLayout">
        <pc:chgData name="Michael Dorsey" userId="55fe7d32-ca7a-42b8-bfd4-8c73c44449d5" providerId="ADAL" clId="{F12D4A98-6349-4917-9D5F-34CD8964B7D8}" dt="2024-03-06T17:02:52.475" v="6025" actId="207"/>
        <pc:sldMkLst>
          <pc:docMk/>
          <pc:sldMk cId="19891528" sldId="318"/>
        </pc:sldMkLst>
        <pc:spChg chg="mod or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2" creationId="{66AD0F1A-B474-8CB8-A081-3000CD74190E}"/>
          </ac:spMkLst>
        </pc:spChg>
        <pc:spChg chg="mod ord">
          <ac:chgData name="Michael Dorsey" userId="55fe7d32-ca7a-42b8-bfd4-8c73c44449d5" providerId="ADAL" clId="{F12D4A98-6349-4917-9D5F-34CD8964B7D8}" dt="2024-03-06T17:02:52.475" v="6025" actId="207"/>
          <ac:spMkLst>
            <pc:docMk/>
            <pc:sldMk cId="19891528" sldId="318"/>
            <ac:spMk id="3" creationId="{BA31A74C-7F7D-494E-FF9B-4AA12C3CEF7D}"/>
          </ac:spMkLst>
        </pc:spChg>
        <pc:spChg chg="add del mod ord">
          <ac:chgData name="Michael Dorsey" userId="55fe7d32-ca7a-42b8-bfd4-8c73c44449d5" providerId="ADAL" clId="{F12D4A98-6349-4917-9D5F-34CD8964B7D8}" dt="2024-03-05T21:54:17.222" v="3826" actId="478"/>
          <ac:spMkLst>
            <pc:docMk/>
            <pc:sldMk cId="19891528" sldId="318"/>
            <ac:spMk id="4" creationId="{08FCE3D9-2E6A-00A0-E276-71F2DA2F6C61}"/>
          </ac:spMkLst>
        </pc:spChg>
        <pc:spChg chg="add del mo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6" creationId="{8860630F-0BAF-8FA0-7091-B5CEC1BA1475}"/>
          </ac:spMkLst>
        </pc:spChg>
      </pc:sldChg>
      <pc:sldChg chg="modSp new mod">
        <pc:chgData name="Michael Dorsey" userId="55fe7d32-ca7a-42b8-bfd4-8c73c44449d5" providerId="ADAL" clId="{F12D4A98-6349-4917-9D5F-34CD8964B7D8}" dt="2024-03-06T16:24:48.585" v="4312" actId="20577"/>
        <pc:sldMkLst>
          <pc:docMk/>
          <pc:sldMk cId="1226548119" sldId="319"/>
        </pc:sldMkLst>
        <pc:spChg chg="mod">
          <ac:chgData name="Michael Dorsey" userId="55fe7d32-ca7a-42b8-bfd4-8c73c44449d5" providerId="ADAL" clId="{F12D4A98-6349-4917-9D5F-34CD8964B7D8}" dt="2024-03-05T21:55:33.286" v="3852" actId="20577"/>
          <ac:spMkLst>
            <pc:docMk/>
            <pc:sldMk cId="1226548119" sldId="319"/>
            <ac:spMk id="2" creationId="{86851D1C-7AD8-CC4F-776B-1241E38065F3}"/>
          </ac:spMkLst>
        </pc:spChg>
        <pc:spChg chg="mod">
          <ac:chgData name="Michael Dorsey" userId="55fe7d32-ca7a-42b8-bfd4-8c73c44449d5" providerId="ADAL" clId="{F12D4A98-6349-4917-9D5F-34CD8964B7D8}" dt="2024-03-06T16:24:48.585" v="4312" actId="20577"/>
          <ac:spMkLst>
            <pc:docMk/>
            <pc:sldMk cId="1226548119" sldId="319"/>
            <ac:spMk id="3" creationId="{AA65125A-7362-0E11-2584-6BACB4E2F593}"/>
          </ac:spMkLst>
        </pc:spChg>
      </pc:sldChg>
      <pc:sldChg chg="modSp new mod">
        <pc:chgData name="Michael Dorsey" userId="55fe7d32-ca7a-42b8-bfd4-8c73c44449d5" providerId="ADAL" clId="{F12D4A98-6349-4917-9D5F-34CD8964B7D8}" dt="2024-03-06T17:07:20.591" v="6551" actId="20577"/>
        <pc:sldMkLst>
          <pc:docMk/>
          <pc:sldMk cId="4121213331" sldId="320"/>
        </pc:sldMkLst>
        <pc:spChg chg="mod">
          <ac:chgData name="Michael Dorsey" userId="55fe7d32-ca7a-42b8-bfd4-8c73c44449d5" providerId="ADAL" clId="{F12D4A98-6349-4917-9D5F-34CD8964B7D8}" dt="2024-03-05T22:16:38.329" v="4035" actId="20577"/>
          <ac:spMkLst>
            <pc:docMk/>
            <pc:sldMk cId="4121213331" sldId="320"/>
            <ac:spMk id="2" creationId="{09502D5F-D64E-44EB-7F6A-0056A04E56C7}"/>
          </ac:spMkLst>
        </pc:spChg>
        <pc:spChg chg="mod">
          <ac:chgData name="Michael Dorsey" userId="55fe7d32-ca7a-42b8-bfd4-8c73c44449d5" providerId="ADAL" clId="{F12D4A98-6349-4917-9D5F-34CD8964B7D8}" dt="2024-03-06T17:07:20.591" v="6551" actId="20577"/>
          <ac:spMkLst>
            <pc:docMk/>
            <pc:sldMk cId="4121213331" sldId="320"/>
            <ac:spMk id="3" creationId="{70C5F359-E475-2144-DC12-AFEEA4B6CE52}"/>
          </ac:spMkLst>
        </pc:spChg>
      </pc:sldChg>
      <pc:sldChg chg="modSp add mod ord">
        <pc:chgData name="Michael Dorsey" userId="55fe7d32-ca7a-42b8-bfd4-8c73c44449d5" providerId="ADAL" clId="{F12D4A98-6349-4917-9D5F-34CD8964B7D8}" dt="2024-03-06T17:25:18.613" v="7367" actId="20577"/>
        <pc:sldMkLst>
          <pc:docMk/>
          <pc:sldMk cId="1812014073" sldId="322"/>
        </pc:sldMkLst>
        <pc:spChg chg="mod">
          <ac:chgData name="Michael Dorsey" userId="55fe7d32-ca7a-42b8-bfd4-8c73c44449d5" providerId="ADAL" clId="{F12D4A98-6349-4917-9D5F-34CD8964B7D8}" dt="2024-03-06T17:08:49.757" v="6572" actId="20577"/>
          <ac:spMkLst>
            <pc:docMk/>
            <pc:sldMk cId="1812014073" sldId="322"/>
            <ac:spMk id="2" creationId="{A416B7D7-1EC6-D69F-948F-000EDAECC544}"/>
          </ac:spMkLst>
        </pc:spChg>
        <pc:spChg chg="mod">
          <ac:chgData name="Michael Dorsey" userId="55fe7d32-ca7a-42b8-bfd4-8c73c44449d5" providerId="ADAL" clId="{F12D4A98-6349-4917-9D5F-34CD8964B7D8}" dt="2024-03-06T17:25:18.613" v="7367" actId="20577"/>
          <ac:spMkLst>
            <pc:docMk/>
            <pc:sldMk cId="1812014073" sldId="322"/>
            <ac:spMk id="3" creationId="{2F31A1FF-754B-B3A6-1ECC-0D6705824BD4}"/>
          </ac:spMkLst>
        </pc:spChg>
      </pc:sldChg>
      <pc:sldChg chg="addSp modSp add mod">
        <pc:chgData name="Michael Dorsey" userId="55fe7d32-ca7a-42b8-bfd4-8c73c44449d5" providerId="ADAL" clId="{F12D4A98-6349-4917-9D5F-34CD8964B7D8}" dt="2024-03-06T16:30:42.563" v="4649" actId="114"/>
        <pc:sldMkLst>
          <pc:docMk/>
          <pc:sldMk cId="3067405617" sldId="323"/>
        </pc:sldMkLst>
        <pc:spChg chg="mod">
          <ac:chgData name="Michael Dorsey" userId="55fe7d32-ca7a-42b8-bfd4-8c73c44449d5" providerId="ADAL" clId="{F12D4A98-6349-4917-9D5F-34CD8964B7D8}" dt="2024-03-06T16:30:42.563" v="4649" actId="114"/>
          <ac:spMkLst>
            <pc:docMk/>
            <pc:sldMk cId="3067405617" sldId="323"/>
            <ac:spMk id="3" creationId="{0DA3CE07-D199-1368-CA7C-49604420F7FD}"/>
          </ac:spMkLst>
        </pc:spChg>
        <pc:picChg chg="add mod">
          <ac:chgData name="Michael Dorsey" userId="55fe7d32-ca7a-42b8-bfd4-8c73c44449d5" providerId="ADAL" clId="{F12D4A98-6349-4917-9D5F-34CD8964B7D8}" dt="2024-03-06T16:29:51.544" v="4640" actId="1076"/>
          <ac:picMkLst>
            <pc:docMk/>
            <pc:sldMk cId="3067405617" sldId="323"/>
            <ac:picMk id="5" creationId="{63492B50-8AF2-E22B-2F2A-E6A5A4CDF97F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6T16:36:42.965" v="5260" actId="115"/>
        <pc:sldMkLst>
          <pc:docMk/>
          <pc:sldMk cId="1487076249" sldId="324"/>
        </pc:sldMkLst>
        <pc:spChg chg="mod">
          <ac:chgData name="Michael Dorsey" userId="55fe7d32-ca7a-42b8-bfd4-8c73c44449d5" providerId="ADAL" clId="{F12D4A98-6349-4917-9D5F-34CD8964B7D8}" dt="2024-03-06T16:36:42.965" v="5260" actId="115"/>
          <ac:spMkLst>
            <pc:docMk/>
            <pc:sldMk cId="1487076249" sldId="324"/>
            <ac:spMk id="3" creationId="{99009AE4-2937-83ED-0E65-A985E25DAEA7}"/>
          </ac:spMkLst>
        </pc:spChg>
        <pc:picChg chg="del">
          <ac:chgData name="Michael Dorsey" userId="55fe7d32-ca7a-42b8-bfd4-8c73c44449d5" providerId="ADAL" clId="{F12D4A98-6349-4917-9D5F-34CD8964B7D8}" dt="2024-03-06T16:31:19.748" v="4654" actId="478"/>
          <ac:picMkLst>
            <pc:docMk/>
            <pc:sldMk cId="1487076249" sldId="324"/>
            <ac:picMk id="5" creationId="{B7F3C3EC-D48A-6191-3ACE-C950D9CA6B16}"/>
          </ac:picMkLst>
        </pc:picChg>
        <pc:picChg chg="add del mod">
          <ac:chgData name="Michael Dorsey" userId="55fe7d32-ca7a-42b8-bfd4-8c73c44449d5" providerId="ADAL" clId="{F12D4A98-6349-4917-9D5F-34CD8964B7D8}" dt="2024-03-06T16:35:10.676" v="5158" actId="478"/>
          <ac:picMkLst>
            <pc:docMk/>
            <pc:sldMk cId="1487076249" sldId="324"/>
            <ac:picMk id="6" creationId="{12DD46AD-FE94-73FF-26F1-A8CEB49F6FF4}"/>
          </ac:picMkLst>
        </pc:picChg>
        <pc:picChg chg="add mod">
          <ac:chgData name="Michael Dorsey" userId="55fe7d32-ca7a-42b8-bfd4-8c73c44449d5" providerId="ADAL" clId="{F12D4A98-6349-4917-9D5F-34CD8964B7D8}" dt="2024-03-06T16:35:15.312" v="5161" actId="14100"/>
          <ac:picMkLst>
            <pc:docMk/>
            <pc:sldMk cId="1487076249" sldId="324"/>
            <ac:picMk id="8" creationId="{23B7563A-36E1-F39B-ABAE-B74561EC5C29}"/>
          </ac:picMkLst>
        </pc:picChg>
      </pc:sldChg>
      <pc:sldChg chg="modSp new mod">
        <pc:chgData name="Michael Dorsey" userId="55fe7d32-ca7a-42b8-bfd4-8c73c44449d5" providerId="ADAL" clId="{F12D4A98-6349-4917-9D5F-34CD8964B7D8}" dt="2024-03-06T16:42:45.775" v="5661" actId="20577"/>
        <pc:sldMkLst>
          <pc:docMk/>
          <pc:sldMk cId="891422130" sldId="325"/>
        </pc:sldMkLst>
        <pc:spChg chg="mod">
          <ac:chgData name="Michael Dorsey" userId="55fe7d32-ca7a-42b8-bfd4-8c73c44449d5" providerId="ADAL" clId="{F12D4A98-6349-4917-9D5F-34CD8964B7D8}" dt="2024-03-06T16:42:45.775" v="5661" actId="20577"/>
          <ac:spMkLst>
            <pc:docMk/>
            <pc:sldMk cId="891422130" sldId="325"/>
            <ac:spMk id="2" creationId="{9C429E35-B92D-CF30-BCE1-D78604B93494}"/>
          </ac:spMkLst>
        </pc:spChg>
        <pc:spChg chg="mod">
          <ac:chgData name="Michael Dorsey" userId="55fe7d32-ca7a-42b8-bfd4-8c73c44449d5" providerId="ADAL" clId="{F12D4A98-6349-4917-9D5F-34CD8964B7D8}" dt="2024-03-06T16:42:25.025" v="5618" actId="27636"/>
          <ac:spMkLst>
            <pc:docMk/>
            <pc:sldMk cId="891422130" sldId="325"/>
            <ac:spMk id="3" creationId="{E937D620-5399-74E7-6A41-A47D03195E45}"/>
          </ac:spMkLst>
        </pc:spChg>
      </pc:sldChg>
      <pc:sldChg chg="addSp delSp modSp new mod">
        <pc:chgData name="Michael Dorsey" userId="55fe7d32-ca7a-42b8-bfd4-8c73c44449d5" providerId="ADAL" clId="{F12D4A98-6349-4917-9D5F-34CD8964B7D8}" dt="2024-03-06T16:49:27.726" v="5830" actId="1076"/>
        <pc:sldMkLst>
          <pc:docMk/>
          <pc:sldMk cId="2985046544" sldId="326"/>
        </pc:sldMkLst>
        <pc:spChg chg="mod">
          <ac:chgData name="Michael Dorsey" userId="55fe7d32-ca7a-42b8-bfd4-8c73c44449d5" providerId="ADAL" clId="{F12D4A98-6349-4917-9D5F-34CD8964B7D8}" dt="2024-03-06T16:46:34.752" v="5666" actId="20577"/>
          <ac:spMkLst>
            <pc:docMk/>
            <pc:sldMk cId="2985046544" sldId="326"/>
            <ac:spMk id="2" creationId="{B43AD386-066B-3509-07CA-52D0142BFFBA}"/>
          </ac:spMkLst>
        </pc:spChg>
        <pc:spChg chg="mod">
          <ac:chgData name="Michael Dorsey" userId="55fe7d32-ca7a-42b8-bfd4-8c73c44449d5" providerId="ADAL" clId="{F12D4A98-6349-4917-9D5F-34CD8964B7D8}" dt="2024-03-06T16:48:43.130" v="5822" actId="14100"/>
          <ac:spMkLst>
            <pc:docMk/>
            <pc:sldMk cId="2985046544" sldId="326"/>
            <ac:spMk id="3" creationId="{0ABE1EB6-03B3-42C9-67BC-66CDB87A4F7E}"/>
          </ac:spMkLst>
        </pc:spChg>
        <pc:picChg chg="add del mod">
          <ac:chgData name="Michael Dorsey" userId="55fe7d32-ca7a-42b8-bfd4-8c73c44449d5" providerId="ADAL" clId="{F12D4A98-6349-4917-9D5F-34CD8964B7D8}" dt="2024-03-06T16:48:50.773" v="5825" actId="478"/>
          <ac:picMkLst>
            <pc:docMk/>
            <pc:sldMk cId="2985046544" sldId="326"/>
            <ac:picMk id="5" creationId="{024BD188-E3CE-A43E-7838-71C29AC03E13}"/>
          </ac:picMkLst>
        </pc:picChg>
        <pc:picChg chg="add mod">
          <ac:chgData name="Michael Dorsey" userId="55fe7d32-ca7a-42b8-bfd4-8c73c44449d5" providerId="ADAL" clId="{F12D4A98-6349-4917-9D5F-34CD8964B7D8}" dt="2024-03-06T16:49:27.726" v="5830" actId="1076"/>
          <ac:picMkLst>
            <pc:docMk/>
            <pc:sldMk cId="2985046544" sldId="326"/>
            <ac:picMk id="7" creationId="{F5F48FAB-8427-1CB3-7535-26779E7C9F5B}"/>
          </ac:picMkLst>
        </pc:picChg>
        <pc:picChg chg="add mod">
          <ac:chgData name="Michael Dorsey" userId="55fe7d32-ca7a-42b8-bfd4-8c73c44449d5" providerId="ADAL" clId="{F12D4A98-6349-4917-9D5F-34CD8964B7D8}" dt="2024-03-06T16:49:23.359" v="5829" actId="1076"/>
          <ac:picMkLst>
            <pc:docMk/>
            <pc:sldMk cId="2985046544" sldId="326"/>
            <ac:picMk id="9" creationId="{64719FAA-B7E0-1836-D01C-0B4FEC5CA571}"/>
          </ac:picMkLst>
        </pc:picChg>
      </pc:sldChg>
      <pc:sldChg chg="modSp add mod">
        <pc:chgData name="Michael Dorsey" userId="55fe7d32-ca7a-42b8-bfd4-8c73c44449d5" providerId="ADAL" clId="{F12D4A98-6349-4917-9D5F-34CD8964B7D8}" dt="2024-03-06T19:20:58.784" v="7368" actId="33524"/>
        <pc:sldMkLst>
          <pc:docMk/>
          <pc:sldMk cId="2337986601" sldId="327"/>
        </pc:sldMkLst>
        <pc:spChg chg="mod">
          <ac:chgData name="Michael Dorsey" userId="55fe7d32-ca7a-42b8-bfd4-8c73c44449d5" providerId="ADAL" clId="{F12D4A98-6349-4917-9D5F-34CD8964B7D8}" dt="2024-03-06T19:20:58.784" v="7368" actId="33524"/>
          <ac:spMkLst>
            <pc:docMk/>
            <pc:sldMk cId="2337986601" sldId="327"/>
            <ac:spMk id="3" creationId="{ECFB2140-B3D2-D0BA-8168-EE13A74AD654}"/>
          </ac:spMkLst>
        </pc:spChg>
      </pc:sldChg>
    </pc:docChg>
  </pc:docChgLst>
  <pc:docChgLst>
    <pc:chgData name="Michael Dorsey" userId="55fe7d32-ca7a-42b8-bfd4-8c73c44449d5" providerId="ADAL" clId="{700EA6BB-5626-496E-839C-00C26AAC9AF8}"/>
    <pc:docChg chg="undo custSel addSld delSld modSld sldOrd">
      <pc:chgData name="Michael Dorsey" userId="55fe7d32-ca7a-42b8-bfd4-8c73c44449d5" providerId="ADAL" clId="{700EA6BB-5626-496E-839C-00C26AAC9AF8}" dt="2024-02-12T20:06:06.851" v="4496" actId="20577"/>
      <pc:docMkLst>
        <pc:docMk/>
      </pc:docMkLst>
      <pc:sldChg chg="modSp mod">
        <pc:chgData name="Michael Dorsey" userId="55fe7d32-ca7a-42b8-bfd4-8c73c44449d5" providerId="ADAL" clId="{700EA6BB-5626-496E-839C-00C26AAC9AF8}" dt="2024-02-09T16:12:25.252" v="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00EA6BB-5626-496E-839C-00C26AAC9AF8}" dt="2024-02-09T16:12:25.252" v="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addSp delSp mod">
        <pc:chgData name="Michael Dorsey" userId="55fe7d32-ca7a-42b8-bfd4-8c73c44449d5" providerId="ADAL" clId="{700EA6BB-5626-496E-839C-00C26AAC9AF8}" dt="2024-02-09T16:16:49.499" v="33" actId="22"/>
        <pc:sldMkLst>
          <pc:docMk/>
          <pc:sldMk cId="3783743299" sldId="275"/>
        </pc:sldMkLst>
        <pc:spChg chg="add del">
          <ac:chgData name="Michael Dorsey" userId="55fe7d32-ca7a-42b8-bfd4-8c73c44449d5" providerId="ADAL" clId="{700EA6BB-5626-496E-839C-00C26AAC9AF8}" dt="2024-02-09T16:16:49.499" v="33" actId="22"/>
          <ac:spMkLst>
            <pc:docMk/>
            <pc:sldMk cId="3783743299" sldId="275"/>
            <ac:spMk id="5" creationId="{2D859AC9-E57F-ACEB-177F-B7A380FF1402}"/>
          </ac:spMkLst>
        </pc:spChg>
      </pc:sldChg>
      <pc:sldChg chg="modSp mod">
        <pc:chgData name="Michael Dorsey" userId="55fe7d32-ca7a-42b8-bfd4-8c73c44449d5" providerId="ADAL" clId="{700EA6BB-5626-496E-839C-00C26AAC9AF8}" dt="2024-02-09T17:43:48.824" v="287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700EA6BB-5626-496E-839C-00C26AAC9AF8}" dt="2024-02-09T17:43:48.824" v="287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700EA6BB-5626-496E-839C-00C26AAC9AF8}" dt="2024-02-09T16:12:07.88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700EA6BB-5626-496E-839C-00C26AAC9AF8}" dt="2024-02-09T16:11:32.210" v="0" actId="47"/>
        <pc:sldMkLst>
          <pc:docMk/>
          <pc:sldMk cId="1926716871" sldId="309"/>
        </pc:sldMkLst>
      </pc:sldChg>
      <pc:sldChg chg="modSp mod">
        <pc:chgData name="Michael Dorsey" userId="55fe7d32-ca7a-42b8-bfd4-8c73c44449d5" providerId="ADAL" clId="{700EA6BB-5626-496E-839C-00C26AAC9AF8}" dt="2024-02-09T16:11:49.900" v="10" actId="20577"/>
        <pc:sldMkLst>
          <pc:docMk/>
          <pc:sldMk cId="1526986531" sldId="311"/>
        </pc:sldMkLst>
        <pc:spChg chg="mod">
          <ac:chgData name="Michael Dorsey" userId="55fe7d32-ca7a-42b8-bfd4-8c73c44449d5" providerId="ADAL" clId="{700EA6BB-5626-496E-839C-00C26AAC9AF8}" dt="2024-02-09T16:11:49.900" v="10" actId="20577"/>
          <ac:spMkLst>
            <pc:docMk/>
            <pc:sldMk cId="1526986531" sldId="311"/>
            <ac:spMk id="2" creationId="{ACBB2D62-21D9-9645-98A2-D8DF1423DD50}"/>
          </ac:spMkLst>
        </pc:spChg>
      </pc:sldChg>
      <pc:sldChg chg="modSp new mod ord">
        <pc:chgData name="Michael Dorsey" userId="55fe7d32-ca7a-42b8-bfd4-8c73c44449d5" providerId="ADAL" clId="{700EA6BB-5626-496E-839C-00C26AAC9AF8}" dt="2024-02-12T20:06:06.851" v="4496" actId="20577"/>
        <pc:sldMkLst>
          <pc:docMk/>
          <pc:sldMk cId="311717700" sldId="312"/>
        </pc:sldMkLst>
        <pc:spChg chg="mod">
          <ac:chgData name="Michael Dorsey" userId="55fe7d32-ca7a-42b8-bfd4-8c73c44449d5" providerId="ADAL" clId="{700EA6BB-5626-496E-839C-00C26AAC9AF8}" dt="2024-02-09T17:41:44.843" v="2747" actId="20577"/>
          <ac:spMkLst>
            <pc:docMk/>
            <pc:sldMk cId="311717700" sldId="312"/>
            <ac:spMk id="2" creationId="{DBEFA0D7-FBF4-5D0E-000A-7B482B9E2A6B}"/>
          </ac:spMkLst>
        </pc:spChg>
        <pc:spChg chg="mod">
          <ac:chgData name="Michael Dorsey" userId="55fe7d32-ca7a-42b8-bfd4-8c73c44449d5" providerId="ADAL" clId="{700EA6BB-5626-496E-839C-00C26AAC9AF8}" dt="2024-02-12T20:06:06.851" v="4496" actId="20577"/>
          <ac:spMkLst>
            <pc:docMk/>
            <pc:sldMk cId="311717700" sldId="312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3.397" v="1" actId="47"/>
        <pc:sldMkLst>
          <pc:docMk/>
          <pc:sldMk cId="4026561976" sldId="312"/>
        </pc:sldMkLst>
      </pc:sldChg>
      <pc:sldChg chg="del">
        <pc:chgData name="Michael Dorsey" userId="55fe7d32-ca7a-42b8-bfd4-8c73c44449d5" providerId="ADAL" clId="{700EA6BB-5626-496E-839C-00C26AAC9AF8}" dt="2024-02-09T16:11:42.495" v="6" actId="47"/>
        <pc:sldMkLst>
          <pc:docMk/>
          <pc:sldMk cId="109199830" sldId="313"/>
        </pc:sldMkLst>
      </pc:sldChg>
      <pc:sldChg chg="modSp add mod ord">
        <pc:chgData name="Michael Dorsey" userId="55fe7d32-ca7a-42b8-bfd4-8c73c44449d5" providerId="ADAL" clId="{700EA6BB-5626-496E-839C-00C26AAC9AF8}" dt="2024-02-09T18:12:08.454" v="3499" actId="27636"/>
        <pc:sldMkLst>
          <pc:docMk/>
          <pc:sldMk cId="1000351309" sldId="313"/>
        </pc:sldMkLst>
        <pc:spChg chg="mod">
          <ac:chgData name="Michael Dorsey" userId="55fe7d32-ca7a-42b8-bfd4-8c73c44449d5" providerId="ADAL" clId="{700EA6BB-5626-496E-839C-00C26AAC9AF8}" dt="2024-02-09T18:12:08.454" v="3499" actId="27636"/>
          <ac:spMkLst>
            <pc:docMk/>
            <pc:sldMk cId="1000351309" sldId="313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6.001" v="3" actId="47"/>
        <pc:sldMkLst>
          <pc:docMk/>
          <pc:sldMk cId="300977419" sldId="314"/>
        </pc:sldMkLst>
      </pc:sldChg>
      <pc:sldChg chg="modSp new mod">
        <pc:chgData name="Michael Dorsey" userId="55fe7d32-ca7a-42b8-bfd4-8c73c44449d5" providerId="ADAL" clId="{700EA6BB-5626-496E-839C-00C26AAC9AF8}" dt="2024-02-09T17:26:41.618" v="2213" actId="403"/>
        <pc:sldMkLst>
          <pc:docMk/>
          <pc:sldMk cId="461118335" sldId="314"/>
        </pc:sldMkLst>
        <pc:spChg chg="mod">
          <ac:chgData name="Michael Dorsey" userId="55fe7d32-ca7a-42b8-bfd4-8c73c44449d5" providerId="ADAL" clId="{700EA6BB-5626-496E-839C-00C26AAC9AF8}" dt="2024-02-09T17:25:19.160" v="2150" actId="20577"/>
          <ac:spMkLst>
            <pc:docMk/>
            <pc:sldMk cId="461118335" sldId="314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7:26:41.618" v="2213" actId="403"/>
          <ac:spMkLst>
            <pc:docMk/>
            <pc:sldMk cId="461118335" sldId="314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7.505" v="4" actId="47"/>
        <pc:sldMkLst>
          <pc:docMk/>
          <pc:sldMk cId="18689285" sldId="315"/>
        </pc:sldMkLst>
      </pc:sldChg>
      <pc:sldChg chg="addSp modSp new mod ord">
        <pc:chgData name="Michael Dorsey" userId="55fe7d32-ca7a-42b8-bfd4-8c73c44449d5" providerId="ADAL" clId="{700EA6BB-5626-496E-839C-00C26AAC9AF8}" dt="2024-02-09T17:55:24.198" v="3375" actId="20577"/>
        <pc:sldMkLst>
          <pc:docMk/>
          <pc:sldMk cId="3953324144" sldId="315"/>
        </pc:sldMkLst>
        <pc:spChg chg="mod">
          <ac:chgData name="Michael Dorsey" userId="55fe7d32-ca7a-42b8-bfd4-8c73c44449d5" providerId="ADAL" clId="{700EA6BB-5626-496E-839C-00C26AAC9AF8}" dt="2024-02-09T17:16:12.008" v="1607"/>
          <ac:spMkLst>
            <pc:docMk/>
            <pc:sldMk cId="3953324144" sldId="315"/>
            <ac:spMk id="2" creationId="{27C2E01A-862B-8FD6-B5C1-A8FDD0B1140D}"/>
          </ac:spMkLst>
        </pc:spChg>
        <pc:spChg chg="mod">
          <ac:chgData name="Michael Dorsey" userId="55fe7d32-ca7a-42b8-bfd4-8c73c44449d5" providerId="ADAL" clId="{700EA6BB-5626-496E-839C-00C26AAC9AF8}" dt="2024-02-09T17:55:24.198" v="3375" actId="20577"/>
          <ac:spMkLst>
            <pc:docMk/>
            <pc:sldMk cId="3953324144" sldId="315"/>
            <ac:spMk id="3" creationId="{5D870ABC-7962-12B3-DAC9-0FD58C9CF770}"/>
          </ac:spMkLst>
        </pc:spChg>
        <pc:picChg chg="add mod">
          <ac:chgData name="Michael Dorsey" userId="55fe7d32-ca7a-42b8-bfd4-8c73c44449d5" providerId="ADAL" clId="{700EA6BB-5626-496E-839C-00C26AAC9AF8}" dt="2024-02-09T17:21:21.116" v="2056" actId="1076"/>
          <ac:picMkLst>
            <pc:docMk/>
            <pc:sldMk cId="3953324144" sldId="315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21:25.639" v="2058" actId="14100"/>
          <ac:picMkLst>
            <pc:docMk/>
            <pc:sldMk cId="3953324144" sldId="315"/>
            <ac:picMk id="7" creationId="{7A167517-3094-F856-B3F4-5001D94BF464}"/>
          </ac:picMkLst>
        </pc:picChg>
      </pc:sldChg>
      <pc:sldChg chg="modSp add mod ord">
        <pc:chgData name="Michael Dorsey" userId="55fe7d32-ca7a-42b8-bfd4-8c73c44449d5" providerId="ADAL" clId="{700EA6BB-5626-496E-839C-00C26AAC9AF8}" dt="2024-02-09T18:24:34.854" v="3544" actId="20577"/>
        <pc:sldMkLst>
          <pc:docMk/>
          <pc:sldMk cId="2093019017" sldId="316"/>
        </pc:sldMkLst>
        <pc:spChg chg="mod">
          <ac:chgData name="Michael Dorsey" userId="55fe7d32-ca7a-42b8-bfd4-8c73c44449d5" providerId="ADAL" clId="{700EA6BB-5626-496E-839C-00C26AAC9AF8}" dt="2024-02-09T17:39:09.052" v="2745" actId="20577"/>
          <ac:spMkLst>
            <pc:docMk/>
            <pc:sldMk cId="2093019017" sldId="316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8:24:34.854" v="3544" actId="20577"/>
          <ac:spMkLst>
            <pc:docMk/>
            <pc:sldMk cId="2093019017" sldId="316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9.115" v="5" actId="47"/>
        <pc:sldMkLst>
          <pc:docMk/>
          <pc:sldMk cId="3999163914" sldId="316"/>
        </pc:sldMkLst>
      </pc:sldChg>
      <pc:sldChg chg="addSp modSp add mod modNotesTx">
        <pc:chgData name="Michael Dorsey" userId="55fe7d32-ca7a-42b8-bfd4-8c73c44449d5" providerId="ADAL" clId="{700EA6BB-5626-496E-839C-00C26AAC9AF8}" dt="2024-02-12T19:49:01.852" v="4495" actId="20577"/>
        <pc:sldMkLst>
          <pc:docMk/>
          <pc:sldMk cId="2518340530" sldId="317"/>
        </pc:sldMkLst>
        <pc:spChg chg="mod">
          <ac:chgData name="Michael Dorsey" userId="55fe7d32-ca7a-42b8-bfd4-8c73c44449d5" providerId="ADAL" clId="{700EA6BB-5626-496E-839C-00C26AAC9AF8}" dt="2024-02-09T17:29:01.772" v="2320" actId="113"/>
          <ac:spMkLst>
            <pc:docMk/>
            <pc:sldMk cId="2518340530" sldId="317"/>
            <ac:spMk id="3" creationId="{D9AF94DE-44A0-8177-FCC5-1E8E7A67F3EE}"/>
          </ac:spMkLst>
        </pc:spChg>
        <pc:picChg chg="add mod">
          <ac:chgData name="Michael Dorsey" userId="55fe7d32-ca7a-42b8-bfd4-8c73c44449d5" providerId="ADAL" clId="{700EA6BB-5626-496E-839C-00C26AAC9AF8}" dt="2024-02-09T17:28:17.054" v="2316" actId="1076"/>
          <ac:picMkLst>
            <pc:docMk/>
            <pc:sldMk cId="2518340530" sldId="317"/>
            <ac:picMk id="5" creationId="{375CE8C0-8562-E469-7E55-5430767CC27E}"/>
          </ac:picMkLst>
        </pc:picChg>
      </pc:sldChg>
      <pc:sldChg chg="del">
        <pc:chgData name="Michael Dorsey" userId="55fe7d32-ca7a-42b8-bfd4-8c73c44449d5" providerId="ADAL" clId="{700EA6BB-5626-496E-839C-00C26AAC9AF8}" dt="2024-02-09T16:11:43.828" v="7" actId="47"/>
        <pc:sldMkLst>
          <pc:docMk/>
          <pc:sldMk cId="3166939414" sldId="317"/>
        </pc:sldMkLst>
      </pc:sldChg>
      <pc:sldChg chg="addSp delSp modSp add mod">
        <pc:chgData name="Michael Dorsey" userId="55fe7d32-ca7a-42b8-bfd4-8c73c44449d5" providerId="ADAL" clId="{700EA6BB-5626-496E-839C-00C26AAC9AF8}" dt="2024-02-09T17:33:11.430" v="2601" actId="6549"/>
        <pc:sldMkLst>
          <pc:docMk/>
          <pc:sldMk cId="1281240212" sldId="318"/>
        </pc:sldMkLst>
        <pc:spChg chg="mod">
          <ac:chgData name="Michael Dorsey" userId="55fe7d32-ca7a-42b8-bfd4-8c73c44449d5" providerId="ADAL" clId="{700EA6BB-5626-496E-839C-00C26AAC9AF8}" dt="2024-02-09T17:33:11.430" v="2601" actId="6549"/>
          <ac:spMkLst>
            <pc:docMk/>
            <pc:sldMk cId="1281240212" sldId="318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1:48.022" v="2535" actId="478"/>
          <ac:picMkLst>
            <pc:docMk/>
            <pc:sldMk cId="1281240212" sldId="318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2:50.088" v="2543" actId="1076"/>
          <ac:picMkLst>
            <pc:docMk/>
            <pc:sldMk cId="1281240212" sldId="318"/>
            <ac:picMk id="6" creationId="{D487CADA-3A22-806A-1102-B3A7CAA9141B}"/>
          </ac:picMkLst>
        </pc:picChg>
      </pc:sldChg>
      <pc:sldChg chg="del">
        <pc:chgData name="Michael Dorsey" userId="55fe7d32-ca7a-42b8-bfd4-8c73c44449d5" providerId="ADAL" clId="{700EA6BB-5626-496E-839C-00C26AAC9AF8}" dt="2024-02-09T16:11:34.407" v="2" actId="47"/>
        <pc:sldMkLst>
          <pc:docMk/>
          <pc:sldMk cId="4033330558" sldId="318"/>
        </pc:sldMkLst>
      </pc:sldChg>
      <pc:sldChg chg="modSp add del mod">
        <pc:chgData name="Michael Dorsey" userId="55fe7d32-ca7a-42b8-bfd4-8c73c44449d5" providerId="ADAL" clId="{700EA6BB-5626-496E-839C-00C26AAC9AF8}" dt="2024-02-09T17:34:14.620" v="2612" actId="47"/>
        <pc:sldMkLst>
          <pc:docMk/>
          <pc:sldMk cId="1287243563" sldId="319"/>
        </pc:sldMkLst>
        <pc:spChg chg="mod">
          <ac:chgData name="Michael Dorsey" userId="55fe7d32-ca7a-42b8-bfd4-8c73c44449d5" providerId="ADAL" clId="{700EA6BB-5626-496E-839C-00C26AAC9AF8}" dt="2024-02-09T17:34:01.465" v="2611" actId="20577"/>
          <ac:spMkLst>
            <pc:docMk/>
            <pc:sldMk cId="1287243563" sldId="319"/>
            <ac:spMk id="3" creationId="{D9AF94DE-44A0-8177-FCC5-1E8E7A67F3EE}"/>
          </ac:spMkLst>
        </pc:spChg>
      </pc:sldChg>
      <pc:sldChg chg="addSp delSp modSp add mod ord">
        <pc:chgData name="Michael Dorsey" userId="55fe7d32-ca7a-42b8-bfd4-8c73c44449d5" providerId="ADAL" clId="{700EA6BB-5626-496E-839C-00C26AAC9AF8}" dt="2024-02-09T17:35:31.310" v="2697" actId="20577"/>
        <pc:sldMkLst>
          <pc:docMk/>
          <pc:sldMk cId="1621998341" sldId="319"/>
        </pc:sldMkLst>
        <pc:spChg chg="mod">
          <ac:chgData name="Michael Dorsey" userId="55fe7d32-ca7a-42b8-bfd4-8c73c44449d5" providerId="ADAL" clId="{700EA6BB-5626-496E-839C-00C26AAC9AF8}" dt="2024-02-09T17:35:31.310" v="2697" actId="20577"/>
          <ac:spMkLst>
            <pc:docMk/>
            <pc:sldMk cId="1621998341" sldId="319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4:47.224" v="2667" actId="478"/>
          <ac:picMkLst>
            <pc:docMk/>
            <pc:sldMk cId="1621998341" sldId="319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5:15.725" v="2673" actId="1076"/>
          <ac:picMkLst>
            <pc:docMk/>
            <pc:sldMk cId="1621998341" sldId="319"/>
            <ac:picMk id="6" creationId="{95CB686B-3EF4-BF15-83B1-DF7169CC6BB3}"/>
          </ac:picMkLst>
        </pc:picChg>
      </pc:sldChg>
      <pc:sldChg chg="addSp delSp modSp add mod modClrScheme chgLayout">
        <pc:chgData name="Michael Dorsey" userId="55fe7d32-ca7a-42b8-bfd4-8c73c44449d5" providerId="ADAL" clId="{700EA6BB-5626-496E-839C-00C26AAC9AF8}" dt="2024-02-09T18:11:52.343" v="3497" actId="403"/>
        <pc:sldMkLst>
          <pc:docMk/>
          <pc:sldMk cId="246829289" sldId="320"/>
        </pc:sldMkLst>
        <pc:spChg chg="del mod ord">
          <ac:chgData name="Michael Dorsey" userId="55fe7d32-ca7a-42b8-bfd4-8c73c44449d5" providerId="ADAL" clId="{700EA6BB-5626-496E-839C-00C26AAC9AF8}" dt="2024-02-09T17:37:20.400" v="2732" actId="478"/>
          <ac:spMkLst>
            <pc:docMk/>
            <pc:sldMk cId="246829289" sldId="320"/>
            <ac:spMk id="2" creationId="{CB237FB5-5E53-55DF-3E6E-8674A6F9887D}"/>
          </ac:spMkLst>
        </pc:spChg>
        <pc:spChg chg="del mod">
          <ac:chgData name="Michael Dorsey" userId="55fe7d32-ca7a-42b8-bfd4-8c73c44449d5" providerId="ADAL" clId="{700EA6BB-5626-496E-839C-00C26AAC9AF8}" dt="2024-02-09T17:36:59.140" v="2727" actId="478"/>
          <ac:spMkLst>
            <pc:docMk/>
            <pc:sldMk cId="246829289" sldId="320"/>
            <ac:spMk id="3" creationId="{D9AF94DE-44A0-8177-FCC5-1E8E7A67F3EE}"/>
          </ac:spMkLst>
        </pc:spChg>
        <pc:spChg chg="add mod">
          <ac:chgData name="Michael Dorsey" userId="55fe7d32-ca7a-42b8-bfd4-8c73c44449d5" providerId="ADAL" clId="{700EA6BB-5626-496E-839C-00C26AAC9AF8}" dt="2024-02-09T18:11:52.343" v="3497" actId="403"/>
          <ac:spMkLst>
            <pc:docMk/>
            <pc:sldMk cId="246829289" sldId="320"/>
            <ac:spMk id="9" creationId="{FE7B206C-FEDC-F713-70C5-F5E321E51E59}"/>
          </ac:spMkLst>
        </pc:spChg>
        <pc:picChg chg="add del mod">
          <ac:chgData name="Michael Dorsey" userId="55fe7d32-ca7a-42b8-bfd4-8c73c44449d5" providerId="ADAL" clId="{700EA6BB-5626-496E-839C-00C26AAC9AF8}" dt="2024-02-09T17:37:40.071" v="2733" actId="478"/>
          <ac:picMkLst>
            <pc:docMk/>
            <pc:sldMk cId="246829289" sldId="320"/>
            <ac:picMk id="5" creationId="{2400E6E5-BC01-ADA4-5439-A36A3FFD618A}"/>
          </ac:picMkLst>
        </pc:picChg>
        <pc:picChg chg="del">
          <ac:chgData name="Michael Dorsey" userId="55fe7d32-ca7a-42b8-bfd4-8c73c44449d5" providerId="ADAL" clId="{700EA6BB-5626-496E-839C-00C26AAC9AF8}" dt="2024-02-09T17:36:14.213" v="2699" actId="478"/>
          <ac:picMkLst>
            <pc:docMk/>
            <pc:sldMk cId="246829289" sldId="320"/>
            <ac:picMk id="6" creationId="{95CB686B-3EF4-BF15-83B1-DF7169CC6BB3}"/>
          </ac:picMkLst>
        </pc:picChg>
        <pc:picChg chg="add mod">
          <ac:chgData name="Michael Dorsey" userId="55fe7d32-ca7a-42b8-bfd4-8c73c44449d5" providerId="ADAL" clId="{700EA6BB-5626-496E-839C-00C26AAC9AF8}" dt="2024-02-09T18:10:58.068" v="3422" actId="1037"/>
          <ac:picMkLst>
            <pc:docMk/>
            <pc:sldMk cId="246829289" sldId="320"/>
            <ac:picMk id="8" creationId="{31003614-4CF0-EAB5-31DE-56173FC1ACF5}"/>
          </ac:picMkLst>
        </pc:picChg>
      </pc:sldChg>
      <pc:sldChg chg="addSp modSp new mod modNotesTx">
        <pc:chgData name="Michael Dorsey" userId="55fe7d32-ca7a-42b8-bfd4-8c73c44449d5" providerId="ADAL" clId="{700EA6BB-5626-496E-839C-00C26AAC9AF8}" dt="2024-02-09T18:12:26.084" v="3502" actId="1076"/>
        <pc:sldMkLst>
          <pc:docMk/>
          <pc:sldMk cId="223552787" sldId="321"/>
        </pc:sldMkLst>
        <pc:spChg chg="mod">
          <ac:chgData name="Michael Dorsey" userId="55fe7d32-ca7a-42b8-bfd4-8c73c44449d5" providerId="ADAL" clId="{700EA6BB-5626-496E-839C-00C26AAC9AF8}" dt="2024-02-09T17:42:51.709" v="2751"/>
          <ac:spMkLst>
            <pc:docMk/>
            <pc:sldMk cId="223552787" sldId="321"/>
            <ac:spMk id="2" creationId="{26AEA2B6-D079-5D01-6782-D7695DD9DB60}"/>
          </ac:spMkLst>
        </pc:spChg>
        <pc:spChg chg="mod">
          <ac:chgData name="Michael Dorsey" userId="55fe7d32-ca7a-42b8-bfd4-8c73c44449d5" providerId="ADAL" clId="{700EA6BB-5626-496E-839C-00C26AAC9AF8}" dt="2024-02-09T18:12:20.115" v="3501" actId="27636"/>
          <ac:spMkLst>
            <pc:docMk/>
            <pc:sldMk cId="223552787" sldId="321"/>
            <ac:spMk id="3" creationId="{457A582C-1F88-1A19-B05C-4C30C730C5B2}"/>
          </ac:spMkLst>
        </pc:spChg>
        <pc:picChg chg="add mod">
          <ac:chgData name="Michael Dorsey" userId="55fe7d32-ca7a-42b8-bfd4-8c73c44449d5" providerId="ADAL" clId="{700EA6BB-5626-496E-839C-00C26AAC9AF8}" dt="2024-02-09T18:12:26.084" v="3502" actId="1076"/>
          <ac:picMkLst>
            <pc:docMk/>
            <pc:sldMk cId="223552787" sldId="321"/>
            <ac:picMk id="5" creationId="{215B1631-DEE7-1950-39ED-36DF3FA103F3}"/>
          </ac:picMkLst>
        </pc:picChg>
      </pc:sldChg>
      <pc:sldChg chg="addSp delSp modSp add mod">
        <pc:chgData name="Michael Dorsey" userId="55fe7d32-ca7a-42b8-bfd4-8c73c44449d5" providerId="ADAL" clId="{700EA6BB-5626-496E-839C-00C26AAC9AF8}" dt="2024-02-09T17:55:51.475" v="3379" actId="1076"/>
        <pc:sldMkLst>
          <pc:docMk/>
          <pc:sldMk cId="3049418872" sldId="322"/>
        </pc:sldMkLst>
        <pc:spChg chg="mod">
          <ac:chgData name="Michael Dorsey" userId="55fe7d32-ca7a-42b8-bfd4-8c73c44449d5" providerId="ADAL" clId="{700EA6BB-5626-496E-839C-00C26AAC9AF8}" dt="2024-02-09T17:55:35.250" v="3376" actId="14"/>
          <ac:spMkLst>
            <pc:docMk/>
            <pc:sldMk cId="3049418872" sldId="322"/>
            <ac:spMk id="3" creationId="{5D870ABC-7962-12B3-DAC9-0FD58C9CF770}"/>
          </ac:spMkLst>
        </pc:spChg>
        <pc:picChg chg="del">
          <ac:chgData name="Michael Dorsey" userId="55fe7d32-ca7a-42b8-bfd4-8c73c44449d5" providerId="ADAL" clId="{700EA6BB-5626-496E-839C-00C26AAC9AF8}" dt="2024-02-09T17:53:41.540" v="3329" actId="478"/>
          <ac:picMkLst>
            <pc:docMk/>
            <pc:sldMk cId="3049418872" sldId="322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55:51.475" v="3379" actId="1076"/>
          <ac:picMkLst>
            <pc:docMk/>
            <pc:sldMk cId="3049418872" sldId="322"/>
            <ac:picMk id="6" creationId="{F6A80E20-C6EE-15BD-86D7-138E9395C0AC}"/>
          </ac:picMkLst>
        </pc:picChg>
        <pc:picChg chg="del">
          <ac:chgData name="Michael Dorsey" userId="55fe7d32-ca7a-42b8-bfd4-8c73c44449d5" providerId="ADAL" clId="{700EA6BB-5626-496E-839C-00C26AAC9AF8}" dt="2024-02-09T17:53:42.218" v="3330" actId="478"/>
          <ac:picMkLst>
            <pc:docMk/>
            <pc:sldMk cId="3049418872" sldId="322"/>
            <ac:picMk id="7" creationId="{7A167517-3094-F856-B3F4-5001D94BF464}"/>
          </ac:picMkLst>
        </pc:picChg>
      </pc:sldChg>
      <pc:sldChg chg="modSp new mod">
        <pc:chgData name="Michael Dorsey" userId="55fe7d32-ca7a-42b8-bfd4-8c73c44449d5" providerId="ADAL" clId="{700EA6BB-5626-496E-839C-00C26AAC9AF8}" dt="2024-02-09T19:00:53.093" v="4475" actId="113"/>
        <pc:sldMkLst>
          <pc:docMk/>
          <pc:sldMk cId="4222239233" sldId="323"/>
        </pc:sldMkLst>
        <pc:spChg chg="mod">
          <ac:chgData name="Michael Dorsey" userId="55fe7d32-ca7a-42b8-bfd4-8c73c44449d5" providerId="ADAL" clId="{700EA6BB-5626-496E-839C-00C26AAC9AF8}" dt="2024-02-09T18:39:40.499" v="3888" actId="20577"/>
          <ac:spMkLst>
            <pc:docMk/>
            <pc:sldMk cId="4222239233" sldId="323"/>
            <ac:spMk id="2" creationId="{FB9ECB35-AC28-6180-F42D-10300A70FC3B}"/>
          </ac:spMkLst>
        </pc:spChg>
        <pc:spChg chg="mod">
          <ac:chgData name="Michael Dorsey" userId="55fe7d32-ca7a-42b8-bfd4-8c73c44449d5" providerId="ADAL" clId="{700EA6BB-5626-496E-839C-00C26AAC9AF8}" dt="2024-02-09T19:00:53.093" v="4475" actId="113"/>
          <ac:spMkLst>
            <pc:docMk/>
            <pc:sldMk cId="4222239233" sldId="323"/>
            <ac:spMk id="3" creationId="{B8F8744B-283E-924B-D2D9-3845AE65ECC6}"/>
          </ac:spMkLst>
        </pc:spChg>
      </pc:sldChg>
    </pc:docChg>
  </pc:docChgLst>
  <pc:docChgLst>
    <pc:chgData name="Michael Dorsey" userId="55fe7d32-ca7a-42b8-bfd4-8c73c44449d5" providerId="ADAL" clId="{02AA97C5-3669-428C-BFAE-E9100D0EA6AC}"/>
    <pc:docChg chg="undo redo custSel addSld delSld modSld sldOrd">
      <pc:chgData name="Michael Dorsey" userId="55fe7d32-ca7a-42b8-bfd4-8c73c44449d5" providerId="ADAL" clId="{02AA97C5-3669-428C-BFAE-E9100D0EA6AC}" dt="2024-02-14T19:17:46.674" v="5462" actId="20577"/>
      <pc:docMkLst>
        <pc:docMk/>
      </pc:docMkLst>
      <pc:sldChg chg="modSp mod">
        <pc:chgData name="Michael Dorsey" userId="55fe7d32-ca7a-42b8-bfd4-8c73c44449d5" providerId="ADAL" clId="{02AA97C5-3669-428C-BFAE-E9100D0EA6AC}" dt="2024-02-14T19:17:46.674" v="546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2AA97C5-3669-428C-BFAE-E9100D0EA6AC}" dt="2024-02-14T19:17:46.674" v="546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02AA97C5-3669-428C-BFAE-E9100D0EA6AC}" dt="2024-02-13T17:14:21.554" v="66"/>
        <pc:sldMkLst>
          <pc:docMk/>
          <pc:sldMk cId="819174895" sldId="274"/>
        </pc:sldMkLst>
        <pc:spChg chg="mod">
          <ac:chgData name="Michael Dorsey" userId="55fe7d32-ca7a-42b8-bfd4-8c73c44449d5" providerId="ADAL" clId="{02AA97C5-3669-428C-BFAE-E9100D0EA6AC}" dt="2024-02-13T17:10:39.340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02AA97C5-3669-428C-BFAE-E9100D0EA6AC}" dt="2024-02-13T17:14:21.554" v="66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2AA97C5-3669-428C-BFAE-E9100D0EA6AC}" dt="2024-02-13T17:14:09.785" v="64"/>
        <pc:sldMkLst>
          <pc:docMk/>
          <pc:sldMk cId="3783743299" sldId="275"/>
        </pc:sldMkLst>
        <pc:spChg chg="mod">
          <ac:chgData name="Michael Dorsey" userId="55fe7d32-ca7a-42b8-bfd4-8c73c44449d5" providerId="ADAL" clId="{02AA97C5-3669-428C-BFAE-E9100D0EA6AC}" dt="2024-02-13T17:14:09.785" v="64"/>
          <ac:spMkLst>
            <pc:docMk/>
            <pc:sldMk cId="3783743299" sldId="275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02AA97C5-3669-428C-BFAE-E9100D0EA6AC}" dt="2024-02-13T18:39:13.808" v="1578" actId="47"/>
        <pc:sldMkLst>
          <pc:docMk/>
          <pc:sldMk cId="1404302358" sldId="284"/>
        </pc:sldMkLst>
        <pc:spChg chg="mod">
          <ac:chgData name="Michael Dorsey" userId="55fe7d32-ca7a-42b8-bfd4-8c73c44449d5" providerId="ADAL" clId="{02AA97C5-3669-428C-BFAE-E9100D0EA6AC}" dt="2024-02-13T18:24:47.243" v="1068" actId="20577"/>
          <ac:spMkLst>
            <pc:docMk/>
            <pc:sldMk cId="1404302358" sldId="284"/>
            <ac:spMk id="3" creationId="{00000000-0000-0000-0000-000000000000}"/>
          </ac:spMkLst>
        </pc:spChg>
      </pc:sldChg>
      <pc:sldChg chg="modSp mod">
        <pc:chgData name="Michael Dorsey" userId="55fe7d32-ca7a-42b8-bfd4-8c73c44449d5" providerId="ADAL" clId="{02AA97C5-3669-428C-BFAE-E9100D0EA6AC}" dt="2024-02-14T16:18:18.523" v="2810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02AA97C5-3669-428C-BFAE-E9100D0EA6AC}" dt="2024-02-14T16:18:18.523" v="2810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02AA97C5-3669-428C-BFAE-E9100D0EA6AC}" dt="2024-02-14T16:34:19.463" v="4457" actId="207"/>
        <pc:sldMkLst>
          <pc:docMk/>
          <pc:sldMk cId="1284490096" sldId="292"/>
        </pc:sldMkLst>
        <pc:spChg chg="mod">
          <ac:chgData name="Michael Dorsey" userId="55fe7d32-ca7a-42b8-bfd4-8c73c44449d5" providerId="ADAL" clId="{02AA97C5-3669-428C-BFAE-E9100D0EA6AC}" dt="2024-02-14T16:25:19.299" v="3386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02AA97C5-3669-428C-BFAE-E9100D0EA6AC}" dt="2024-02-14T16:34:19.463" v="4457" actId="207"/>
          <ac:spMkLst>
            <pc:docMk/>
            <pc:sldMk cId="1284490096" sldId="292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02AA97C5-3669-428C-BFAE-E9100D0EA6AC}" dt="2024-02-13T17:39:26.218" v="109" actId="20577"/>
        <pc:sldMkLst>
          <pc:docMk/>
          <pc:sldMk cId="2673801356" sldId="293"/>
        </pc:sldMkLst>
        <pc:spChg chg="mod">
          <ac:chgData name="Michael Dorsey" userId="55fe7d32-ca7a-42b8-bfd4-8c73c44449d5" providerId="ADAL" clId="{02AA97C5-3669-428C-BFAE-E9100D0EA6AC}" dt="2024-02-13T17:36:18.085" v="85" actId="20577"/>
          <ac:spMkLst>
            <pc:docMk/>
            <pc:sldMk cId="2673801356" sldId="293"/>
            <ac:spMk id="2" creationId="{77A11A5D-0530-EB41-865E-5B171B9F03E2}"/>
          </ac:spMkLst>
        </pc:spChg>
        <pc:spChg chg="mod">
          <ac:chgData name="Michael Dorsey" userId="55fe7d32-ca7a-42b8-bfd4-8c73c44449d5" providerId="ADAL" clId="{02AA97C5-3669-428C-BFAE-E9100D0EA6AC}" dt="2024-02-13T17:39:26.218" v="109" actId="20577"/>
          <ac:spMkLst>
            <pc:docMk/>
            <pc:sldMk cId="2673801356" sldId="293"/>
            <ac:spMk id="3" creationId="{9721FA49-A0CE-B59A-95F6-DAF0E8069BCC}"/>
          </ac:spMkLst>
        </pc:spChg>
        <pc:picChg chg="add mod">
          <ac:chgData name="Michael Dorsey" userId="55fe7d32-ca7a-42b8-bfd4-8c73c44449d5" providerId="ADAL" clId="{02AA97C5-3669-428C-BFAE-E9100D0EA6AC}" dt="2024-02-13T17:37:04.953" v="99" actId="1076"/>
          <ac:picMkLst>
            <pc:docMk/>
            <pc:sldMk cId="2673801356" sldId="293"/>
            <ac:picMk id="4" creationId="{35742996-8D20-A88D-E579-ACB3F53F7FFE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3T17:40:38.568" v="157" actId="20577"/>
        <pc:sldMkLst>
          <pc:docMk/>
          <pc:sldMk cId="4118591021" sldId="294"/>
        </pc:sldMkLst>
        <pc:spChg chg="mod">
          <ac:chgData name="Michael Dorsey" userId="55fe7d32-ca7a-42b8-bfd4-8c73c44449d5" providerId="ADAL" clId="{02AA97C5-3669-428C-BFAE-E9100D0EA6AC}" dt="2024-02-13T17:40:38.568" v="157" actId="20577"/>
          <ac:spMkLst>
            <pc:docMk/>
            <pc:sldMk cId="4118591021" sldId="294"/>
            <ac:spMk id="2" creationId="{BCEE5502-2515-E99C-F486-CD0ED793475B}"/>
          </ac:spMkLst>
        </pc:spChg>
        <pc:spChg chg="del">
          <ac:chgData name="Michael Dorsey" userId="55fe7d32-ca7a-42b8-bfd4-8c73c44449d5" providerId="ADAL" clId="{02AA97C5-3669-428C-BFAE-E9100D0EA6AC}" dt="2024-02-13T17:40:15.977" v="148" actId="22"/>
          <ac:spMkLst>
            <pc:docMk/>
            <pc:sldMk cId="4118591021" sldId="294"/>
            <ac:spMk id="3" creationId="{D7252A7A-CA7F-3F44-38B1-CD8C2B1270B1}"/>
          </ac:spMkLst>
        </pc:spChg>
        <pc:picChg chg="add mod ord">
          <ac:chgData name="Michael Dorsey" userId="55fe7d32-ca7a-42b8-bfd4-8c73c44449d5" providerId="ADAL" clId="{02AA97C5-3669-428C-BFAE-E9100D0EA6AC}" dt="2024-02-13T17:40:32.968" v="154" actId="1076"/>
          <ac:picMkLst>
            <pc:docMk/>
            <pc:sldMk cId="4118591021" sldId="294"/>
            <ac:picMk id="5" creationId="{F8504DDE-D75D-D8C2-A012-5C9976D9805A}"/>
          </ac:picMkLst>
        </pc:picChg>
      </pc:sldChg>
      <pc:sldChg chg="addSp modSp new mod">
        <pc:chgData name="Michael Dorsey" userId="55fe7d32-ca7a-42b8-bfd4-8c73c44449d5" providerId="ADAL" clId="{02AA97C5-3669-428C-BFAE-E9100D0EA6AC}" dt="2024-02-13T17:49:37.678" v="651" actId="1076"/>
        <pc:sldMkLst>
          <pc:docMk/>
          <pc:sldMk cId="2207386920" sldId="295"/>
        </pc:sldMkLst>
        <pc:spChg chg="mod">
          <ac:chgData name="Michael Dorsey" userId="55fe7d32-ca7a-42b8-bfd4-8c73c44449d5" providerId="ADAL" clId="{02AA97C5-3669-428C-BFAE-E9100D0EA6AC}" dt="2024-02-13T17:42:22.786" v="184" actId="20577"/>
          <ac:spMkLst>
            <pc:docMk/>
            <pc:sldMk cId="2207386920" sldId="295"/>
            <ac:spMk id="2" creationId="{640F5F3F-7F8A-44CE-C794-6B58B336FBB1}"/>
          </ac:spMkLst>
        </pc:spChg>
        <pc:spChg chg="mod">
          <ac:chgData name="Michael Dorsey" userId="55fe7d32-ca7a-42b8-bfd4-8c73c44449d5" providerId="ADAL" clId="{02AA97C5-3669-428C-BFAE-E9100D0EA6AC}" dt="2024-02-13T17:49:27.795" v="647" actId="20577"/>
          <ac:spMkLst>
            <pc:docMk/>
            <pc:sldMk cId="2207386920" sldId="295"/>
            <ac:spMk id="3" creationId="{2423B9ED-FB71-F299-32C2-0CABE0946272}"/>
          </ac:spMkLst>
        </pc:spChg>
        <pc:picChg chg="add mod">
          <ac:chgData name="Michael Dorsey" userId="55fe7d32-ca7a-42b8-bfd4-8c73c44449d5" providerId="ADAL" clId="{02AA97C5-3669-428C-BFAE-E9100D0EA6AC}" dt="2024-02-13T17:49:37.678" v="651" actId="1076"/>
          <ac:picMkLst>
            <pc:docMk/>
            <pc:sldMk cId="2207386920" sldId="295"/>
            <ac:picMk id="5" creationId="{74E8549F-03FA-B331-877B-2D2D98956507}"/>
          </ac:picMkLst>
        </pc:picChg>
      </pc:sldChg>
      <pc:sldChg chg="addSp modSp new add del mod">
        <pc:chgData name="Michael Dorsey" userId="55fe7d32-ca7a-42b8-bfd4-8c73c44449d5" providerId="ADAL" clId="{02AA97C5-3669-428C-BFAE-E9100D0EA6AC}" dt="2024-02-14T19:14:43.902" v="5449" actId="47"/>
        <pc:sldMkLst>
          <pc:docMk/>
          <pc:sldMk cId="753763830" sldId="296"/>
        </pc:sldMkLst>
        <pc:spChg chg="mod">
          <ac:chgData name="Michael Dorsey" userId="55fe7d32-ca7a-42b8-bfd4-8c73c44449d5" providerId="ADAL" clId="{02AA97C5-3669-428C-BFAE-E9100D0EA6AC}" dt="2024-02-13T17:50:33.058" v="672" actId="20577"/>
          <ac:spMkLst>
            <pc:docMk/>
            <pc:sldMk cId="753763830" sldId="296"/>
            <ac:spMk id="2" creationId="{D1F034C7-CE36-4269-69C9-2AAC13932514}"/>
          </ac:spMkLst>
        </pc:spChg>
        <pc:spChg chg="mod">
          <ac:chgData name="Michael Dorsey" userId="55fe7d32-ca7a-42b8-bfd4-8c73c44449d5" providerId="ADAL" clId="{02AA97C5-3669-428C-BFAE-E9100D0EA6AC}" dt="2024-02-13T17:51:24.351" v="697" actId="20577"/>
          <ac:spMkLst>
            <pc:docMk/>
            <pc:sldMk cId="753763830" sldId="296"/>
            <ac:spMk id="3" creationId="{0F53031D-5409-1787-4B92-5D4D2FB10E6C}"/>
          </ac:spMkLst>
        </pc:spChg>
        <pc:picChg chg="add mod">
          <ac:chgData name="Michael Dorsey" userId="55fe7d32-ca7a-42b8-bfd4-8c73c44449d5" providerId="ADAL" clId="{02AA97C5-3669-428C-BFAE-E9100D0EA6AC}" dt="2024-02-13T17:53:30.802" v="701" actId="1076"/>
          <ac:picMkLst>
            <pc:docMk/>
            <pc:sldMk cId="753763830" sldId="296"/>
            <ac:picMk id="5" creationId="{79A454CA-7C93-1144-04E8-C94BE412F30C}"/>
          </ac:picMkLst>
        </pc:picChg>
      </pc:sldChg>
      <pc:sldChg chg="modSp new mod">
        <pc:chgData name="Michael Dorsey" userId="55fe7d32-ca7a-42b8-bfd4-8c73c44449d5" providerId="ADAL" clId="{02AA97C5-3669-428C-BFAE-E9100D0EA6AC}" dt="2024-02-14T16:20:06.665" v="2887" actId="6549"/>
        <pc:sldMkLst>
          <pc:docMk/>
          <pc:sldMk cId="4265698077" sldId="297"/>
        </pc:sldMkLst>
        <pc:spChg chg="mod">
          <ac:chgData name="Michael Dorsey" userId="55fe7d32-ca7a-42b8-bfd4-8c73c44449d5" providerId="ADAL" clId="{02AA97C5-3669-428C-BFAE-E9100D0EA6AC}" dt="2024-02-14T16:20:06.665" v="2887" actId="6549"/>
          <ac:spMkLst>
            <pc:docMk/>
            <pc:sldMk cId="4265698077" sldId="297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27:37.825" v="2500" actId="207"/>
          <ac:spMkLst>
            <pc:docMk/>
            <pc:sldMk cId="4265698077" sldId="297"/>
            <ac:spMk id="3" creationId="{D708C259-1F95-F971-1F94-AAEB85DD91F7}"/>
          </ac:spMkLst>
        </pc:spChg>
      </pc:sldChg>
      <pc:sldChg chg="addSp modSp add mod">
        <pc:chgData name="Michael Dorsey" userId="55fe7d32-ca7a-42b8-bfd4-8c73c44449d5" providerId="ADAL" clId="{02AA97C5-3669-428C-BFAE-E9100D0EA6AC}" dt="2024-02-14T16:20:20.910" v="2909" actId="20577"/>
        <pc:sldMkLst>
          <pc:docMk/>
          <pc:sldMk cId="1519476464" sldId="298"/>
        </pc:sldMkLst>
        <pc:spChg chg="mod">
          <ac:chgData name="Michael Dorsey" userId="55fe7d32-ca7a-42b8-bfd4-8c73c44449d5" providerId="ADAL" clId="{02AA97C5-3669-428C-BFAE-E9100D0EA6AC}" dt="2024-02-14T16:20:20.910" v="2909" actId="20577"/>
          <ac:spMkLst>
            <pc:docMk/>
            <pc:sldMk cId="1519476464" sldId="298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18:52:55.512" v="1600" actId="20577"/>
          <ac:spMkLst>
            <pc:docMk/>
            <pc:sldMk cId="1519476464" sldId="298"/>
            <ac:spMk id="3" creationId="{D708C259-1F95-F971-1F94-AAEB85DD91F7}"/>
          </ac:spMkLst>
        </pc:spChg>
        <pc:spChg chg="add">
          <ac:chgData name="Michael Dorsey" userId="55fe7d32-ca7a-42b8-bfd4-8c73c44449d5" providerId="ADAL" clId="{02AA97C5-3669-428C-BFAE-E9100D0EA6AC}" dt="2024-02-13T18:38:11.750" v="1557"/>
          <ac:spMkLst>
            <pc:docMk/>
            <pc:sldMk cId="1519476464" sldId="298"/>
            <ac:spMk id="4" creationId="{E4D7966B-C058-7F71-4B3E-7EEEB84CB910}"/>
          </ac:spMkLst>
        </pc:spChg>
      </pc:sldChg>
      <pc:sldChg chg="modSp add mod">
        <pc:chgData name="Michael Dorsey" userId="55fe7d32-ca7a-42b8-bfd4-8c73c44449d5" providerId="ADAL" clId="{02AA97C5-3669-428C-BFAE-E9100D0EA6AC}" dt="2024-02-14T16:19:20.551" v="2863" actId="20577"/>
        <pc:sldMkLst>
          <pc:docMk/>
          <pc:sldMk cId="1945884362" sldId="299"/>
        </pc:sldMkLst>
        <pc:spChg chg="mod">
          <ac:chgData name="Michael Dorsey" userId="55fe7d32-ca7a-42b8-bfd4-8c73c44449d5" providerId="ADAL" clId="{02AA97C5-3669-428C-BFAE-E9100D0EA6AC}" dt="2024-02-14T16:19:20.551" v="2863" actId="20577"/>
          <ac:spMkLst>
            <pc:docMk/>
            <pc:sldMk cId="1945884362" sldId="299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1:30.397" v="2517" actId="113"/>
          <ac:spMkLst>
            <pc:docMk/>
            <pc:sldMk cId="1945884362" sldId="299"/>
            <ac:spMk id="3" creationId="{D708C259-1F95-F971-1F94-AAEB85DD91F7}"/>
          </ac:spMkLst>
        </pc:spChg>
      </pc:sldChg>
      <pc:sldChg chg="addSp delSp modSp new mod">
        <pc:chgData name="Michael Dorsey" userId="55fe7d32-ca7a-42b8-bfd4-8c73c44449d5" providerId="ADAL" clId="{02AA97C5-3669-428C-BFAE-E9100D0EA6AC}" dt="2024-02-14T16:20:25.971" v="2920" actId="20577"/>
        <pc:sldMkLst>
          <pc:docMk/>
          <pc:sldMk cId="3813420291" sldId="300"/>
        </pc:sldMkLst>
        <pc:spChg chg="mod">
          <ac:chgData name="Michael Dorsey" userId="55fe7d32-ca7a-42b8-bfd4-8c73c44449d5" providerId="ADAL" clId="{02AA97C5-3669-428C-BFAE-E9100D0EA6AC}" dt="2024-02-14T16:20:25.971" v="2920" actId="20577"/>
          <ac:spMkLst>
            <pc:docMk/>
            <pc:sldMk cId="3813420291" sldId="300"/>
            <ac:spMk id="2" creationId="{182C3311-19D7-E29F-5ABB-8AFC0ACDC9CD}"/>
          </ac:spMkLst>
        </pc:spChg>
        <pc:spChg chg="add del mod">
          <ac:chgData name="Michael Dorsey" userId="55fe7d32-ca7a-42b8-bfd4-8c73c44449d5" providerId="ADAL" clId="{02AA97C5-3669-428C-BFAE-E9100D0EA6AC}" dt="2024-02-13T20:23:53.114" v="2345" actId="20577"/>
          <ac:spMkLst>
            <pc:docMk/>
            <pc:sldMk cId="3813420291" sldId="300"/>
            <ac:spMk id="3" creationId="{EA77F57A-E145-31EF-9BCD-FDD76EA69DEA}"/>
          </ac:spMkLst>
        </pc:spChg>
        <pc:picChg chg="add del mod ord">
          <ac:chgData name="Michael Dorsey" userId="55fe7d32-ca7a-42b8-bfd4-8c73c44449d5" providerId="ADAL" clId="{02AA97C5-3669-428C-BFAE-E9100D0EA6AC}" dt="2024-02-13T20:23:35.632" v="2252" actId="22"/>
          <ac:picMkLst>
            <pc:docMk/>
            <pc:sldMk cId="3813420291" sldId="300"/>
            <ac:picMk id="5" creationId="{DABF048C-3F36-7075-08FC-62AF5F33EBF8}"/>
          </ac:picMkLst>
        </pc:picChg>
        <pc:picChg chg="add mod">
          <ac:chgData name="Michael Dorsey" userId="55fe7d32-ca7a-42b8-bfd4-8c73c44449d5" providerId="ADAL" clId="{02AA97C5-3669-428C-BFAE-E9100D0EA6AC}" dt="2024-02-13T20:24:22.236" v="2385" actId="692"/>
          <ac:picMkLst>
            <pc:docMk/>
            <pc:sldMk cId="3813420291" sldId="300"/>
            <ac:picMk id="7" creationId="{2C88D565-E369-C884-E94B-81F258A9892D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4T16:20:11.239" v="2898" actId="20577"/>
        <pc:sldMkLst>
          <pc:docMk/>
          <pc:sldMk cId="2953654138" sldId="301"/>
        </pc:sldMkLst>
        <pc:spChg chg="mod">
          <ac:chgData name="Michael Dorsey" userId="55fe7d32-ca7a-42b8-bfd4-8c73c44449d5" providerId="ADAL" clId="{02AA97C5-3669-428C-BFAE-E9100D0EA6AC}" dt="2024-02-14T16:20:11.239" v="2898" actId="20577"/>
          <ac:spMkLst>
            <pc:docMk/>
            <pc:sldMk cId="2953654138" sldId="301"/>
            <ac:spMk id="2" creationId="{9B695CA0-F8F0-52B1-4BAD-75AA869E1075}"/>
          </ac:spMkLst>
        </pc:spChg>
        <pc:spChg chg="del">
          <ac:chgData name="Michael Dorsey" userId="55fe7d32-ca7a-42b8-bfd4-8c73c44449d5" providerId="ADAL" clId="{02AA97C5-3669-428C-BFAE-E9100D0EA6AC}" dt="2024-02-13T20:26:24.025" v="2403" actId="22"/>
          <ac:spMkLst>
            <pc:docMk/>
            <pc:sldMk cId="2953654138" sldId="301"/>
            <ac:spMk id="3" creationId="{AEF49018-59A8-B6B6-4E30-8912FC02CEBC}"/>
          </ac:spMkLst>
        </pc:spChg>
        <pc:picChg chg="add mod ord">
          <ac:chgData name="Michael Dorsey" userId="55fe7d32-ca7a-42b8-bfd4-8c73c44449d5" providerId="ADAL" clId="{02AA97C5-3669-428C-BFAE-E9100D0EA6AC}" dt="2024-02-13T20:26:32.023" v="2406" actId="692"/>
          <ac:picMkLst>
            <pc:docMk/>
            <pc:sldMk cId="2953654138" sldId="301"/>
            <ac:picMk id="5" creationId="{A2D91E58-CE37-4EBB-756A-139C6330CAF5}"/>
          </ac:picMkLst>
        </pc:picChg>
      </pc:sldChg>
      <pc:sldChg chg="modSp add mod">
        <pc:chgData name="Michael Dorsey" userId="55fe7d32-ca7a-42b8-bfd4-8c73c44449d5" providerId="ADAL" clId="{02AA97C5-3669-428C-BFAE-E9100D0EA6AC}" dt="2024-02-14T16:18:55.329" v="2834" actId="20577"/>
        <pc:sldMkLst>
          <pc:docMk/>
          <pc:sldMk cId="122425680" sldId="302"/>
        </pc:sldMkLst>
        <pc:spChg chg="mod">
          <ac:chgData name="Michael Dorsey" userId="55fe7d32-ca7a-42b8-bfd4-8c73c44449d5" providerId="ADAL" clId="{02AA97C5-3669-428C-BFAE-E9100D0EA6AC}" dt="2024-02-14T16:18:55.329" v="2834" actId="20577"/>
          <ac:spMkLst>
            <pc:docMk/>
            <pc:sldMk cId="122425680" sldId="302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7:55.915" v="2774" actId="207"/>
          <ac:spMkLst>
            <pc:docMk/>
            <pc:sldMk cId="122425680" sldId="302"/>
            <ac:spMk id="3" creationId="{D708C259-1F95-F971-1F94-AAEB85DD91F7}"/>
          </ac:spMkLst>
        </pc:spChg>
      </pc:sldChg>
      <pc:sldChg chg="addSp delSp modSp new mod ord">
        <pc:chgData name="Michael Dorsey" userId="55fe7d32-ca7a-42b8-bfd4-8c73c44449d5" providerId="ADAL" clId="{02AA97C5-3669-428C-BFAE-E9100D0EA6AC}" dt="2024-02-14T16:19:01.143" v="2851" actId="20577"/>
        <pc:sldMkLst>
          <pc:docMk/>
          <pc:sldMk cId="2985772560" sldId="303"/>
        </pc:sldMkLst>
        <pc:spChg chg="mod">
          <ac:chgData name="Michael Dorsey" userId="55fe7d32-ca7a-42b8-bfd4-8c73c44449d5" providerId="ADAL" clId="{02AA97C5-3669-428C-BFAE-E9100D0EA6AC}" dt="2024-02-14T16:19:01.143" v="2851" actId="20577"/>
          <ac:spMkLst>
            <pc:docMk/>
            <pc:sldMk cId="2985772560" sldId="303"/>
            <ac:spMk id="2" creationId="{DE73F7C3-7D42-DB01-01CC-0D1E8350A558}"/>
          </ac:spMkLst>
        </pc:spChg>
        <pc:spChg chg="del">
          <ac:chgData name="Michael Dorsey" userId="55fe7d32-ca7a-42b8-bfd4-8c73c44449d5" providerId="ADAL" clId="{02AA97C5-3669-428C-BFAE-E9100D0EA6AC}" dt="2024-02-13T20:36:25.227" v="2696" actId="22"/>
          <ac:spMkLst>
            <pc:docMk/>
            <pc:sldMk cId="2985772560" sldId="303"/>
            <ac:spMk id="3" creationId="{86BDDC7D-E181-996D-3F78-D174A3AD4653}"/>
          </ac:spMkLst>
        </pc:spChg>
        <pc:picChg chg="add mod ord">
          <ac:chgData name="Michael Dorsey" userId="55fe7d32-ca7a-42b8-bfd4-8c73c44449d5" providerId="ADAL" clId="{02AA97C5-3669-428C-BFAE-E9100D0EA6AC}" dt="2024-02-13T20:36:48.116" v="2704" actId="1076"/>
          <ac:picMkLst>
            <pc:docMk/>
            <pc:sldMk cId="2985772560" sldId="303"/>
            <ac:picMk id="5" creationId="{3C9DCABB-A36F-AB44-3EC1-73DF51BA92CA}"/>
          </ac:picMkLst>
        </pc:picChg>
      </pc:sldChg>
      <pc:sldChg chg="addSp modSp add mod modNotesTx">
        <pc:chgData name="Michael Dorsey" userId="55fe7d32-ca7a-42b8-bfd4-8c73c44449d5" providerId="ADAL" clId="{02AA97C5-3669-428C-BFAE-E9100D0EA6AC}" dt="2024-02-14T16:25:03.800" v="3368" actId="113"/>
        <pc:sldMkLst>
          <pc:docMk/>
          <pc:sldMk cId="2422112975" sldId="304"/>
        </pc:sldMkLst>
        <pc:spChg chg="mod">
          <ac:chgData name="Michael Dorsey" userId="55fe7d32-ca7a-42b8-bfd4-8c73c44449d5" providerId="ADAL" clId="{02AA97C5-3669-428C-BFAE-E9100D0EA6AC}" dt="2024-02-14T16:20:36.519" v="2941" actId="20577"/>
          <ac:spMkLst>
            <pc:docMk/>
            <pc:sldMk cId="2422112975" sldId="304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4T16:23:05.878" v="3343" actId="20577"/>
          <ac:spMkLst>
            <pc:docMk/>
            <pc:sldMk cId="2422112975" sldId="304"/>
            <ac:spMk id="3" creationId="{D708C259-1F95-F971-1F94-AAEB85DD91F7}"/>
          </ac:spMkLst>
        </pc:spChg>
        <pc:picChg chg="add mod">
          <ac:chgData name="Michael Dorsey" userId="55fe7d32-ca7a-42b8-bfd4-8c73c44449d5" providerId="ADAL" clId="{02AA97C5-3669-428C-BFAE-E9100D0EA6AC}" dt="2024-02-14T16:23:53.956" v="3351" actId="1076"/>
          <ac:picMkLst>
            <pc:docMk/>
            <pc:sldMk cId="2422112975" sldId="304"/>
            <ac:picMk id="5" creationId="{6B22A3CE-E30C-0666-DA38-A85BBCAA8A41}"/>
          </ac:picMkLst>
        </pc:picChg>
      </pc:sldChg>
      <pc:sldChg chg="add">
        <pc:chgData name="Michael Dorsey" userId="55fe7d32-ca7a-42b8-bfd4-8c73c44449d5" providerId="ADAL" clId="{02AA97C5-3669-428C-BFAE-E9100D0EA6AC}" dt="2024-02-14T16:25:12.748" v="3369" actId="2890"/>
        <pc:sldMkLst>
          <pc:docMk/>
          <pc:sldMk cId="3250840720" sldId="305"/>
        </pc:sldMkLst>
      </pc:sldChg>
      <pc:sldChg chg="modSp add mod">
        <pc:chgData name="Michael Dorsey" userId="55fe7d32-ca7a-42b8-bfd4-8c73c44449d5" providerId="ADAL" clId="{02AA97C5-3669-428C-BFAE-E9100D0EA6AC}" dt="2024-02-14T17:47:26.788" v="5446" actId="20577"/>
        <pc:sldMkLst>
          <pc:docMk/>
          <pc:sldMk cId="2484018959" sldId="306"/>
        </pc:sldMkLst>
        <pc:spChg chg="mod">
          <ac:chgData name="Michael Dorsey" userId="55fe7d32-ca7a-42b8-bfd4-8c73c44449d5" providerId="ADAL" clId="{02AA97C5-3669-428C-BFAE-E9100D0EA6AC}" dt="2024-02-14T17:47:26.788" v="5446" actId="20577"/>
          <ac:spMkLst>
            <pc:docMk/>
            <pc:sldMk cId="2484018959" sldId="306"/>
            <ac:spMk id="3" creationId="{4EFB0C34-B6DA-4CB0-79B3-A7261CB76821}"/>
          </ac:spMkLst>
        </pc:spChg>
      </pc:sldChg>
      <pc:sldChg chg="modSp new mod">
        <pc:chgData name="Michael Dorsey" userId="55fe7d32-ca7a-42b8-bfd4-8c73c44449d5" providerId="ADAL" clId="{02AA97C5-3669-428C-BFAE-E9100D0EA6AC}" dt="2024-02-14T17:25:37.407" v="5422" actId="207"/>
        <pc:sldMkLst>
          <pc:docMk/>
          <pc:sldMk cId="3220030942" sldId="307"/>
        </pc:sldMkLst>
        <pc:spChg chg="mod">
          <ac:chgData name="Michael Dorsey" userId="55fe7d32-ca7a-42b8-bfd4-8c73c44449d5" providerId="ADAL" clId="{02AA97C5-3669-428C-BFAE-E9100D0EA6AC}" dt="2024-02-14T17:13:30.660" v="4828" actId="20577"/>
          <ac:spMkLst>
            <pc:docMk/>
            <pc:sldMk cId="3220030942" sldId="307"/>
            <ac:spMk id="2" creationId="{8557B1B9-2601-BBDF-2726-7F605BD7AB74}"/>
          </ac:spMkLst>
        </pc:spChg>
        <pc:spChg chg="mod">
          <ac:chgData name="Michael Dorsey" userId="55fe7d32-ca7a-42b8-bfd4-8c73c44449d5" providerId="ADAL" clId="{02AA97C5-3669-428C-BFAE-E9100D0EA6AC}" dt="2024-02-14T17:25:37.407" v="5422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del">
        <pc:chgData name="Michael Dorsey" userId="55fe7d32-ca7a-42b8-bfd4-8c73c44449d5" providerId="ADAL" clId="{02AA97C5-3669-428C-BFAE-E9100D0EA6AC}" dt="2024-02-13T17:10:56.661" v="14" actId="47"/>
        <pc:sldMkLst>
          <pc:docMk/>
          <pc:sldMk cId="1526986531" sldId="311"/>
        </pc:sldMkLst>
      </pc:sldChg>
      <pc:sldChg chg="del">
        <pc:chgData name="Michael Dorsey" userId="55fe7d32-ca7a-42b8-bfd4-8c73c44449d5" providerId="ADAL" clId="{02AA97C5-3669-428C-BFAE-E9100D0EA6AC}" dt="2024-02-13T17:10:49.127" v="12" actId="47"/>
        <pc:sldMkLst>
          <pc:docMk/>
          <pc:sldMk cId="311717700" sldId="312"/>
        </pc:sldMkLst>
      </pc:sldChg>
      <pc:sldChg chg="del">
        <pc:chgData name="Michael Dorsey" userId="55fe7d32-ca7a-42b8-bfd4-8c73c44449d5" providerId="ADAL" clId="{02AA97C5-3669-428C-BFAE-E9100D0EA6AC}" dt="2024-02-13T17:10:44.205" v="3" actId="47"/>
        <pc:sldMkLst>
          <pc:docMk/>
          <pc:sldMk cId="1000351309" sldId="313"/>
        </pc:sldMkLst>
      </pc:sldChg>
      <pc:sldChg chg="del">
        <pc:chgData name="Michael Dorsey" userId="55fe7d32-ca7a-42b8-bfd4-8c73c44449d5" providerId="ADAL" clId="{02AA97C5-3669-428C-BFAE-E9100D0EA6AC}" dt="2024-02-13T17:10:45.420" v="6" actId="47"/>
        <pc:sldMkLst>
          <pc:docMk/>
          <pc:sldMk cId="461118335" sldId="314"/>
        </pc:sldMkLst>
      </pc:sldChg>
      <pc:sldChg chg="del">
        <pc:chgData name="Michael Dorsey" userId="55fe7d32-ca7a-42b8-bfd4-8c73c44449d5" providerId="ADAL" clId="{02AA97C5-3669-428C-BFAE-E9100D0EA6AC}" dt="2024-02-13T17:10:44.637" v="4" actId="47"/>
        <pc:sldMkLst>
          <pc:docMk/>
          <pc:sldMk cId="3953324144" sldId="315"/>
        </pc:sldMkLst>
      </pc:sldChg>
      <pc:sldChg chg="del">
        <pc:chgData name="Michael Dorsey" userId="55fe7d32-ca7a-42b8-bfd4-8c73c44449d5" providerId="ADAL" clId="{02AA97C5-3669-428C-BFAE-E9100D0EA6AC}" dt="2024-02-13T17:10:47.072" v="10" actId="47"/>
        <pc:sldMkLst>
          <pc:docMk/>
          <pc:sldMk cId="2093019017" sldId="316"/>
        </pc:sldMkLst>
      </pc:sldChg>
      <pc:sldChg chg="del">
        <pc:chgData name="Michael Dorsey" userId="55fe7d32-ca7a-42b8-bfd4-8c73c44449d5" providerId="ADAL" clId="{02AA97C5-3669-428C-BFAE-E9100D0EA6AC}" dt="2024-02-13T17:10:45.840" v="7" actId="47"/>
        <pc:sldMkLst>
          <pc:docMk/>
          <pc:sldMk cId="2518340530" sldId="317"/>
        </pc:sldMkLst>
      </pc:sldChg>
      <pc:sldChg chg="del">
        <pc:chgData name="Michael Dorsey" userId="55fe7d32-ca7a-42b8-bfd4-8c73c44449d5" providerId="ADAL" clId="{02AA97C5-3669-428C-BFAE-E9100D0EA6AC}" dt="2024-02-13T17:10:46.235" v="8" actId="47"/>
        <pc:sldMkLst>
          <pc:docMk/>
          <pc:sldMk cId="1281240212" sldId="318"/>
        </pc:sldMkLst>
      </pc:sldChg>
      <pc:sldChg chg="del">
        <pc:chgData name="Michael Dorsey" userId="55fe7d32-ca7a-42b8-bfd4-8c73c44449d5" providerId="ADAL" clId="{02AA97C5-3669-428C-BFAE-E9100D0EA6AC}" dt="2024-02-13T17:10:46.646" v="9" actId="47"/>
        <pc:sldMkLst>
          <pc:docMk/>
          <pc:sldMk cId="1621998341" sldId="319"/>
        </pc:sldMkLst>
      </pc:sldChg>
      <pc:sldChg chg="del">
        <pc:chgData name="Michael Dorsey" userId="55fe7d32-ca7a-42b8-bfd4-8c73c44449d5" providerId="ADAL" clId="{02AA97C5-3669-428C-BFAE-E9100D0EA6AC}" dt="2024-02-13T17:10:48.068" v="11" actId="47"/>
        <pc:sldMkLst>
          <pc:docMk/>
          <pc:sldMk cId="246829289" sldId="320"/>
        </pc:sldMkLst>
      </pc:sldChg>
      <pc:sldChg chg="del">
        <pc:chgData name="Michael Dorsey" userId="55fe7d32-ca7a-42b8-bfd4-8c73c44449d5" providerId="ADAL" clId="{02AA97C5-3669-428C-BFAE-E9100D0EA6AC}" dt="2024-02-13T17:10:43.750" v="2" actId="47"/>
        <pc:sldMkLst>
          <pc:docMk/>
          <pc:sldMk cId="223552787" sldId="321"/>
        </pc:sldMkLst>
      </pc:sldChg>
      <pc:sldChg chg="del">
        <pc:chgData name="Michael Dorsey" userId="55fe7d32-ca7a-42b8-bfd4-8c73c44449d5" providerId="ADAL" clId="{02AA97C5-3669-428C-BFAE-E9100D0EA6AC}" dt="2024-02-13T17:10:45.016" v="5" actId="47"/>
        <pc:sldMkLst>
          <pc:docMk/>
          <pc:sldMk cId="3049418872" sldId="322"/>
        </pc:sldMkLst>
      </pc:sldChg>
      <pc:sldChg chg="del">
        <pc:chgData name="Michael Dorsey" userId="55fe7d32-ca7a-42b8-bfd4-8c73c44449d5" providerId="ADAL" clId="{02AA97C5-3669-428C-BFAE-E9100D0EA6AC}" dt="2024-02-13T17:10:55.747" v="13" actId="47"/>
        <pc:sldMkLst>
          <pc:docMk/>
          <pc:sldMk cId="4222239233" sldId="323"/>
        </pc:sldMkLst>
      </pc:sldChg>
    </pc:docChg>
  </pc:docChgLst>
  <pc:docChgLst>
    <pc:chgData name="Michael Dorsey" userId="55fe7d32-ca7a-42b8-bfd4-8c73c44449d5" providerId="ADAL" clId="{C6FEE63A-F856-40B7-9E67-B1DA67A58641}"/>
    <pc:docChg chg="undo custSel addSld delSld modSld sldOrd">
      <pc:chgData name="Michael Dorsey" userId="55fe7d32-ca7a-42b8-bfd4-8c73c44449d5" providerId="ADAL" clId="{C6FEE63A-F856-40B7-9E67-B1DA67A58641}" dt="2024-08-07T16:59:02.424" v="496" actId="114"/>
      <pc:docMkLst>
        <pc:docMk/>
      </pc:docMkLst>
      <pc:sldChg chg="del ord">
        <pc:chgData name="Michael Dorsey" userId="55fe7d32-ca7a-42b8-bfd4-8c73c44449d5" providerId="ADAL" clId="{C6FEE63A-F856-40B7-9E67-B1DA67A58641}" dt="2024-08-01T19:08:53.018" v="4" actId="47"/>
        <pc:sldMkLst>
          <pc:docMk/>
          <pc:sldMk cId="1854377183" sldId="264"/>
        </pc:sldMkLst>
      </pc:sldChg>
      <pc:sldChg chg="modSp del mod">
        <pc:chgData name="Michael Dorsey" userId="55fe7d32-ca7a-42b8-bfd4-8c73c44449d5" providerId="ADAL" clId="{C6FEE63A-F856-40B7-9E67-B1DA67A58641}" dt="2024-08-01T19:12:35.671" v="100" actId="47"/>
        <pc:sldMkLst>
          <pc:docMk/>
          <pc:sldMk cId="1850830688" sldId="290"/>
        </pc:sldMkLst>
        <pc:spChg chg="mod">
          <ac:chgData name="Michael Dorsey" userId="55fe7d32-ca7a-42b8-bfd4-8c73c44449d5" providerId="ADAL" clId="{C6FEE63A-F856-40B7-9E67-B1DA67A58641}" dt="2024-08-01T19:12:01.798" v="7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C6FEE63A-F856-40B7-9E67-B1DA67A58641}" dt="2024-08-06T17:46:51.466" v="400" actId="20577"/>
        <pc:sldMkLst>
          <pc:docMk/>
          <pc:sldMk cId="611663845" sldId="291"/>
        </pc:sldMkLst>
        <pc:spChg chg="mod">
          <ac:chgData name="Michael Dorsey" userId="55fe7d32-ca7a-42b8-bfd4-8c73c44449d5" providerId="ADAL" clId="{C6FEE63A-F856-40B7-9E67-B1DA67A58641}" dt="2024-08-06T17:46:51.466" v="400" actId="20577"/>
          <ac:spMkLst>
            <pc:docMk/>
            <pc:sldMk cId="611663845" sldId="291"/>
            <ac:spMk id="3" creationId="{18445607-BA2B-D84C-5894-208C3EE24C38}"/>
          </ac:spMkLst>
        </pc:spChg>
      </pc:sldChg>
      <pc:sldChg chg="modSp mod">
        <pc:chgData name="Michael Dorsey" userId="55fe7d32-ca7a-42b8-bfd4-8c73c44449d5" providerId="ADAL" clId="{C6FEE63A-F856-40B7-9E67-B1DA67A58641}" dt="2024-08-06T18:02:17.908" v="437" actId="20577"/>
        <pc:sldMkLst>
          <pc:docMk/>
          <pc:sldMk cId="3663784682" sldId="296"/>
        </pc:sldMkLst>
        <pc:spChg chg="mod">
          <ac:chgData name="Michael Dorsey" userId="55fe7d32-ca7a-42b8-bfd4-8c73c44449d5" providerId="ADAL" clId="{C6FEE63A-F856-40B7-9E67-B1DA67A58641}" dt="2024-08-06T18:02:17.908" v="437" actId="20577"/>
          <ac:spMkLst>
            <pc:docMk/>
            <pc:sldMk cId="3663784682" sldId="296"/>
            <ac:spMk id="3" creationId="{239AC45E-DAEB-CBED-81A8-4AD21F45F31A}"/>
          </ac:spMkLst>
        </pc:spChg>
      </pc:sldChg>
      <pc:sldChg chg="modSp mod">
        <pc:chgData name="Michael Dorsey" userId="55fe7d32-ca7a-42b8-bfd4-8c73c44449d5" providerId="ADAL" clId="{C6FEE63A-F856-40B7-9E67-B1DA67A58641}" dt="2024-08-06T15:26:03.593" v="367" actId="403"/>
        <pc:sldMkLst>
          <pc:docMk/>
          <pc:sldMk cId="1095259864" sldId="301"/>
        </pc:sldMkLst>
        <pc:spChg chg="mod">
          <ac:chgData name="Michael Dorsey" userId="55fe7d32-ca7a-42b8-bfd4-8c73c44449d5" providerId="ADAL" clId="{C6FEE63A-F856-40B7-9E67-B1DA67A58641}" dt="2024-08-06T15:26:03.593" v="367" actId="403"/>
          <ac:spMkLst>
            <pc:docMk/>
            <pc:sldMk cId="1095259864" sldId="301"/>
            <ac:spMk id="3" creationId="{5BAE9B85-9BF9-A176-9693-48079BF04843}"/>
          </ac:spMkLst>
        </pc:spChg>
      </pc:sldChg>
      <pc:sldChg chg="modSp mod">
        <pc:chgData name="Michael Dorsey" userId="55fe7d32-ca7a-42b8-bfd4-8c73c44449d5" providerId="ADAL" clId="{C6FEE63A-F856-40B7-9E67-B1DA67A58641}" dt="2024-08-06T18:09:31.859" v="446" actId="20577"/>
        <pc:sldMkLst>
          <pc:docMk/>
          <pc:sldMk cId="512009240" sldId="302"/>
        </pc:sldMkLst>
        <pc:spChg chg="mod">
          <ac:chgData name="Michael Dorsey" userId="55fe7d32-ca7a-42b8-bfd4-8c73c44449d5" providerId="ADAL" clId="{C6FEE63A-F856-40B7-9E67-B1DA67A58641}" dt="2024-08-06T18:09:31.859" v="446" actId="20577"/>
          <ac:spMkLst>
            <pc:docMk/>
            <pc:sldMk cId="512009240" sldId="302"/>
            <ac:spMk id="3" creationId="{287EBA71-C4C6-7707-72BC-3C61514C5435}"/>
          </ac:spMkLst>
        </pc:spChg>
      </pc:sldChg>
      <pc:sldChg chg="modSp mod">
        <pc:chgData name="Michael Dorsey" userId="55fe7d32-ca7a-42b8-bfd4-8c73c44449d5" providerId="ADAL" clId="{C6FEE63A-F856-40B7-9E67-B1DA67A58641}" dt="2024-08-06T18:10:16.609" v="447" actId="20577"/>
        <pc:sldMkLst>
          <pc:docMk/>
          <pc:sldMk cId="521253617" sldId="305"/>
        </pc:sldMkLst>
        <pc:spChg chg="mod">
          <ac:chgData name="Michael Dorsey" userId="55fe7d32-ca7a-42b8-bfd4-8c73c44449d5" providerId="ADAL" clId="{C6FEE63A-F856-40B7-9E67-B1DA67A58641}" dt="2024-08-06T18:10:16.609" v="447" actId="20577"/>
          <ac:spMkLst>
            <pc:docMk/>
            <pc:sldMk cId="521253617" sldId="305"/>
            <ac:spMk id="3" creationId="{287EBA71-C4C6-7707-72BC-3C61514C5435}"/>
          </ac:spMkLst>
        </pc:spChg>
      </pc:sldChg>
      <pc:sldChg chg="delSp modSp mod modClrScheme chgLayout">
        <pc:chgData name="Michael Dorsey" userId="55fe7d32-ca7a-42b8-bfd4-8c73c44449d5" providerId="ADAL" clId="{C6FEE63A-F856-40B7-9E67-B1DA67A58641}" dt="2024-08-06T15:28:53.645" v="376" actId="403"/>
        <pc:sldMkLst>
          <pc:docMk/>
          <pc:sldMk cId="2574998473" sldId="306"/>
        </pc:sldMkLst>
        <pc:spChg chg="del mod ord">
          <ac:chgData name="Michael Dorsey" userId="55fe7d32-ca7a-42b8-bfd4-8c73c44449d5" providerId="ADAL" clId="{C6FEE63A-F856-40B7-9E67-B1DA67A58641}" dt="2024-08-06T15:28:44.194" v="373" actId="478"/>
          <ac:spMkLst>
            <pc:docMk/>
            <pc:sldMk cId="2574998473" sldId="306"/>
            <ac:spMk id="5" creationId="{91E37C09-61E3-08EF-CB1D-C9E5A6A776D8}"/>
          </ac:spMkLst>
        </pc:spChg>
        <pc:spChg chg="mod ord">
          <ac:chgData name="Michael Dorsey" userId="55fe7d32-ca7a-42b8-bfd4-8c73c44449d5" providerId="ADAL" clId="{C6FEE63A-F856-40B7-9E67-B1DA67A58641}" dt="2024-08-06T15:28:53.645" v="376" actId="403"/>
          <ac:spMkLst>
            <pc:docMk/>
            <pc:sldMk cId="2574998473" sldId="306"/>
            <ac:spMk id="6" creationId="{09CB8363-865C-3027-919D-13AE98F2E8ED}"/>
          </ac:spMkLst>
        </pc:spChg>
      </pc:sldChg>
      <pc:sldChg chg="modSp mod">
        <pc:chgData name="Michael Dorsey" userId="55fe7d32-ca7a-42b8-bfd4-8c73c44449d5" providerId="ADAL" clId="{C6FEE63A-F856-40B7-9E67-B1DA67A58641}" dt="2024-08-06T17:48:58.395" v="404" actId="403"/>
        <pc:sldMkLst>
          <pc:docMk/>
          <pc:sldMk cId="2052190625" sldId="307"/>
        </pc:sldMkLst>
        <pc:spChg chg="mod">
          <ac:chgData name="Michael Dorsey" userId="55fe7d32-ca7a-42b8-bfd4-8c73c44449d5" providerId="ADAL" clId="{C6FEE63A-F856-40B7-9E67-B1DA67A58641}" dt="2024-08-06T17:48:58.395" v="404" actId="403"/>
          <ac:spMkLst>
            <pc:docMk/>
            <pc:sldMk cId="2052190625" sldId="307"/>
            <ac:spMk id="3" creationId="{0F3058DD-A3CA-1DB6-2390-F1385B6CFDF8}"/>
          </ac:spMkLst>
        </pc:spChg>
        <pc:picChg chg="mod">
          <ac:chgData name="Michael Dorsey" userId="55fe7d32-ca7a-42b8-bfd4-8c73c44449d5" providerId="ADAL" clId="{C6FEE63A-F856-40B7-9E67-B1DA67A58641}" dt="2024-08-06T17:48:49.684" v="402" actId="1076"/>
          <ac:picMkLst>
            <pc:docMk/>
            <pc:sldMk cId="2052190625" sldId="307"/>
            <ac:picMk id="5" creationId="{977EA582-2F3D-345D-C78E-FEC7D9569CA0}"/>
          </ac:picMkLst>
        </pc:picChg>
      </pc:sldChg>
      <pc:sldChg chg="del ord">
        <pc:chgData name="Michael Dorsey" userId="55fe7d32-ca7a-42b8-bfd4-8c73c44449d5" providerId="ADAL" clId="{C6FEE63A-F856-40B7-9E67-B1DA67A58641}" dt="2024-08-01T19:13:12.302" v="101" actId="47"/>
        <pc:sldMkLst>
          <pc:docMk/>
          <pc:sldMk cId="1119595252" sldId="308"/>
        </pc:sldMkLst>
      </pc:sldChg>
      <pc:sldChg chg="modSp mod ord">
        <pc:chgData name="Michael Dorsey" userId="55fe7d32-ca7a-42b8-bfd4-8c73c44449d5" providerId="ADAL" clId="{C6FEE63A-F856-40B7-9E67-B1DA67A58641}" dt="2024-08-06T15:30:03.826" v="384" actId="403"/>
        <pc:sldMkLst>
          <pc:docMk/>
          <pc:sldMk cId="1406715105" sldId="309"/>
        </pc:sldMkLst>
        <pc:spChg chg="mod">
          <ac:chgData name="Michael Dorsey" userId="55fe7d32-ca7a-42b8-bfd4-8c73c44449d5" providerId="ADAL" clId="{C6FEE63A-F856-40B7-9E67-B1DA67A58641}" dt="2024-08-01T19:13:17.295" v="112" actId="20577"/>
          <ac:spMkLst>
            <pc:docMk/>
            <pc:sldMk cId="1406715105" sldId="309"/>
            <ac:spMk id="2" creationId="{8A3A1588-1892-3C4A-59B0-75B259652533}"/>
          </ac:spMkLst>
        </pc:spChg>
        <pc:spChg chg="mod">
          <ac:chgData name="Michael Dorsey" userId="55fe7d32-ca7a-42b8-bfd4-8c73c44449d5" providerId="ADAL" clId="{C6FEE63A-F856-40B7-9E67-B1DA67A58641}" dt="2024-08-06T15:30:03.826" v="384" actId="403"/>
          <ac:spMkLst>
            <pc:docMk/>
            <pc:sldMk cId="1406715105" sldId="309"/>
            <ac:spMk id="3" creationId="{814B1B5A-8430-1763-C527-1944357B1BAE}"/>
          </ac:spMkLst>
        </pc:spChg>
      </pc:sldChg>
      <pc:sldChg chg="del">
        <pc:chgData name="Michael Dorsey" userId="55fe7d32-ca7a-42b8-bfd4-8c73c44449d5" providerId="ADAL" clId="{C6FEE63A-F856-40B7-9E67-B1DA67A58641}" dt="2024-08-01T19:11:57.542" v="69" actId="47"/>
        <pc:sldMkLst>
          <pc:docMk/>
          <pc:sldMk cId="624751444" sldId="310"/>
        </pc:sldMkLst>
      </pc:sldChg>
      <pc:sldChg chg="del">
        <pc:chgData name="Michael Dorsey" userId="55fe7d32-ca7a-42b8-bfd4-8c73c44449d5" providerId="ADAL" clId="{C6FEE63A-F856-40B7-9E67-B1DA67A58641}" dt="2024-08-01T19:07:02.954" v="0" actId="47"/>
        <pc:sldMkLst>
          <pc:docMk/>
          <pc:sldMk cId="3516470489" sldId="311"/>
        </pc:sldMkLst>
      </pc:sldChg>
      <pc:sldChg chg="del">
        <pc:chgData name="Michael Dorsey" userId="55fe7d32-ca7a-42b8-bfd4-8c73c44449d5" providerId="ADAL" clId="{C6FEE63A-F856-40B7-9E67-B1DA67A58641}" dt="2024-08-01T19:07:06.074" v="1" actId="47"/>
        <pc:sldMkLst>
          <pc:docMk/>
          <pc:sldMk cId="2411759866" sldId="312"/>
        </pc:sldMkLst>
      </pc:sldChg>
      <pc:sldChg chg="modSp mod">
        <pc:chgData name="Michael Dorsey" userId="55fe7d32-ca7a-42b8-bfd4-8c73c44449d5" providerId="ADAL" clId="{C6FEE63A-F856-40B7-9E67-B1DA67A58641}" dt="2024-08-06T15:29:02.749" v="377" actId="403"/>
        <pc:sldMkLst>
          <pc:docMk/>
          <pc:sldMk cId="2686662433" sldId="314"/>
        </pc:sldMkLst>
        <pc:spChg chg="mod">
          <ac:chgData name="Michael Dorsey" userId="55fe7d32-ca7a-42b8-bfd4-8c73c44449d5" providerId="ADAL" clId="{C6FEE63A-F856-40B7-9E67-B1DA67A58641}" dt="2024-08-06T15:29:02.749" v="377" actId="403"/>
          <ac:spMkLst>
            <pc:docMk/>
            <pc:sldMk cId="2686662433" sldId="314"/>
            <ac:spMk id="3" creationId="{0218A4A1-C734-E21B-9A6C-56DF9DA9AF5C}"/>
          </ac:spMkLst>
        </pc:spChg>
      </pc:sldChg>
      <pc:sldChg chg="modSp mod">
        <pc:chgData name="Michael Dorsey" userId="55fe7d32-ca7a-42b8-bfd4-8c73c44449d5" providerId="ADAL" clId="{C6FEE63A-F856-40B7-9E67-B1DA67A58641}" dt="2024-08-06T15:29:08.482" v="379" actId="27636"/>
        <pc:sldMkLst>
          <pc:docMk/>
          <pc:sldMk cId="1981950540" sldId="315"/>
        </pc:sldMkLst>
        <pc:spChg chg="mod">
          <ac:chgData name="Michael Dorsey" userId="55fe7d32-ca7a-42b8-bfd4-8c73c44449d5" providerId="ADAL" clId="{C6FEE63A-F856-40B7-9E67-B1DA67A58641}" dt="2024-08-06T15:29:08.482" v="379" actId="27636"/>
          <ac:spMkLst>
            <pc:docMk/>
            <pc:sldMk cId="1981950540" sldId="315"/>
            <ac:spMk id="3" creationId="{0218A4A1-C734-E21B-9A6C-56DF9DA9AF5C}"/>
          </ac:spMkLst>
        </pc:spChg>
      </pc:sldChg>
      <pc:sldChg chg="modSp mod">
        <pc:chgData name="Michael Dorsey" userId="55fe7d32-ca7a-42b8-bfd4-8c73c44449d5" providerId="ADAL" clId="{C6FEE63A-F856-40B7-9E67-B1DA67A58641}" dt="2024-08-06T15:29:14.809" v="380" actId="403"/>
        <pc:sldMkLst>
          <pc:docMk/>
          <pc:sldMk cId="3174275597" sldId="316"/>
        </pc:sldMkLst>
        <pc:spChg chg="mod">
          <ac:chgData name="Michael Dorsey" userId="55fe7d32-ca7a-42b8-bfd4-8c73c44449d5" providerId="ADAL" clId="{C6FEE63A-F856-40B7-9E67-B1DA67A58641}" dt="2024-08-06T15:29:14.809" v="380" actId="403"/>
          <ac:spMkLst>
            <pc:docMk/>
            <pc:sldMk cId="3174275597" sldId="316"/>
            <ac:spMk id="3" creationId="{4505D096-CD56-A308-7EE3-91AA38F079DB}"/>
          </ac:spMkLst>
        </pc:spChg>
      </pc:sldChg>
      <pc:sldChg chg="modSp mod">
        <pc:chgData name="Michael Dorsey" userId="55fe7d32-ca7a-42b8-bfd4-8c73c44449d5" providerId="ADAL" clId="{C6FEE63A-F856-40B7-9E67-B1DA67A58641}" dt="2024-08-07T16:32:35.756" v="453" actId="20577"/>
        <pc:sldMkLst>
          <pc:docMk/>
          <pc:sldMk cId="1367695272" sldId="320"/>
        </pc:sldMkLst>
        <pc:spChg chg="mod">
          <ac:chgData name="Michael Dorsey" userId="55fe7d32-ca7a-42b8-bfd4-8c73c44449d5" providerId="ADAL" clId="{C6FEE63A-F856-40B7-9E67-B1DA67A58641}" dt="2024-08-07T16:32:35.756" v="453" actId="20577"/>
          <ac:spMkLst>
            <pc:docMk/>
            <pc:sldMk cId="1367695272" sldId="320"/>
            <ac:spMk id="3" creationId="{833FEEAB-3FBA-9C97-749D-213E2BB6A749}"/>
          </ac:spMkLst>
        </pc:spChg>
      </pc:sldChg>
      <pc:sldChg chg="modSp mod">
        <pc:chgData name="Michael Dorsey" userId="55fe7d32-ca7a-42b8-bfd4-8c73c44449d5" providerId="ADAL" clId="{C6FEE63A-F856-40B7-9E67-B1DA67A58641}" dt="2024-08-07T16:35:04.047" v="491" actId="20577"/>
        <pc:sldMkLst>
          <pc:docMk/>
          <pc:sldMk cId="2198331277" sldId="321"/>
        </pc:sldMkLst>
        <pc:spChg chg="mod">
          <ac:chgData name="Michael Dorsey" userId="55fe7d32-ca7a-42b8-bfd4-8c73c44449d5" providerId="ADAL" clId="{C6FEE63A-F856-40B7-9E67-B1DA67A58641}" dt="2024-08-07T16:35:04.047" v="491" actId="20577"/>
          <ac:spMkLst>
            <pc:docMk/>
            <pc:sldMk cId="2198331277" sldId="321"/>
            <ac:spMk id="4" creationId="{E60E17D1-E9E2-00D4-4E5D-FC035B76C4BF}"/>
          </ac:spMkLst>
        </pc:spChg>
      </pc:sldChg>
      <pc:sldChg chg="modSp mod">
        <pc:chgData name="Michael Dorsey" userId="55fe7d32-ca7a-42b8-bfd4-8c73c44449d5" providerId="ADAL" clId="{C6FEE63A-F856-40B7-9E67-B1DA67A58641}" dt="2024-08-07T16:47:32.831" v="492" actId="20577"/>
        <pc:sldMkLst>
          <pc:docMk/>
          <pc:sldMk cId="594875600" sldId="324"/>
        </pc:sldMkLst>
        <pc:spChg chg="mod">
          <ac:chgData name="Michael Dorsey" userId="55fe7d32-ca7a-42b8-bfd4-8c73c44449d5" providerId="ADAL" clId="{C6FEE63A-F856-40B7-9E67-B1DA67A58641}" dt="2024-08-07T16:47:32.831" v="492" actId="20577"/>
          <ac:spMkLst>
            <pc:docMk/>
            <pc:sldMk cId="594875600" sldId="324"/>
            <ac:spMk id="3" creationId="{7C9B78B7-3EA9-50B0-9C0C-D70C312EC1BC}"/>
          </ac:spMkLst>
        </pc:spChg>
      </pc:sldChg>
      <pc:sldChg chg="modSp mod">
        <pc:chgData name="Michael Dorsey" userId="55fe7d32-ca7a-42b8-bfd4-8c73c44449d5" providerId="ADAL" clId="{C6FEE63A-F856-40B7-9E67-B1DA67A58641}" dt="2024-08-07T16:47:54.194" v="494" actId="20577"/>
        <pc:sldMkLst>
          <pc:docMk/>
          <pc:sldMk cId="3104801834" sldId="325"/>
        </pc:sldMkLst>
        <pc:spChg chg="mod">
          <ac:chgData name="Michael Dorsey" userId="55fe7d32-ca7a-42b8-bfd4-8c73c44449d5" providerId="ADAL" clId="{C6FEE63A-F856-40B7-9E67-B1DA67A58641}" dt="2024-08-07T16:47:54.194" v="494" actId="20577"/>
          <ac:spMkLst>
            <pc:docMk/>
            <pc:sldMk cId="3104801834" sldId="325"/>
            <ac:spMk id="3" creationId="{7C9B78B7-3EA9-50B0-9C0C-D70C312EC1BC}"/>
          </ac:spMkLst>
        </pc:spChg>
      </pc:sldChg>
      <pc:sldChg chg="modSp mod">
        <pc:chgData name="Michael Dorsey" userId="55fe7d32-ca7a-42b8-bfd4-8c73c44449d5" providerId="ADAL" clId="{C6FEE63A-F856-40B7-9E67-B1DA67A58641}" dt="2024-08-07T16:59:02.424" v="496" actId="114"/>
        <pc:sldMkLst>
          <pc:docMk/>
          <pc:sldMk cId="3937585720" sldId="329"/>
        </pc:sldMkLst>
        <pc:spChg chg="mod">
          <ac:chgData name="Michael Dorsey" userId="55fe7d32-ca7a-42b8-bfd4-8c73c44449d5" providerId="ADAL" clId="{C6FEE63A-F856-40B7-9E67-B1DA67A58641}" dt="2024-08-07T16:59:02.424" v="496" actId="114"/>
          <ac:spMkLst>
            <pc:docMk/>
            <pc:sldMk cId="3937585720" sldId="329"/>
            <ac:spMk id="3" creationId="{7C9B78B7-3EA9-50B0-9C0C-D70C312EC1BC}"/>
          </ac:spMkLst>
        </pc:spChg>
      </pc:sldChg>
      <pc:sldChg chg="modSp mod">
        <pc:chgData name="Michael Dorsey" userId="55fe7d32-ca7a-42b8-bfd4-8c73c44449d5" providerId="ADAL" clId="{C6FEE63A-F856-40B7-9E67-B1DA67A58641}" dt="2024-08-06T15:29:53.739" v="383" actId="6549"/>
        <pc:sldMkLst>
          <pc:docMk/>
          <pc:sldMk cId="956769266" sldId="331"/>
        </pc:sldMkLst>
        <pc:spChg chg="mod">
          <ac:chgData name="Michael Dorsey" userId="55fe7d32-ca7a-42b8-bfd4-8c73c44449d5" providerId="ADAL" clId="{C6FEE63A-F856-40B7-9E67-B1DA67A58641}" dt="2024-08-06T15:29:53.739" v="383" actId="6549"/>
          <ac:spMkLst>
            <pc:docMk/>
            <pc:sldMk cId="956769266" sldId="331"/>
            <ac:spMk id="6" creationId="{22E81A72-B2B6-BB06-AB00-C9D513740B1E}"/>
          </ac:spMkLst>
        </pc:spChg>
      </pc:sldChg>
      <pc:sldChg chg="modSp add del mod">
        <pc:chgData name="Michael Dorsey" userId="55fe7d32-ca7a-42b8-bfd4-8c73c44449d5" providerId="ADAL" clId="{C6FEE63A-F856-40B7-9E67-B1DA67A58641}" dt="2024-08-01T19:10:39.206" v="64" actId="20577"/>
        <pc:sldMkLst>
          <pc:docMk/>
          <pc:sldMk cId="2854655019" sldId="332"/>
        </pc:sldMkLst>
        <pc:spChg chg="mod">
          <ac:chgData name="Michael Dorsey" userId="55fe7d32-ca7a-42b8-bfd4-8c73c44449d5" providerId="ADAL" clId="{C6FEE63A-F856-40B7-9E67-B1DA67A58641}" dt="2024-08-01T19:10:39.206" v="64" actId="20577"/>
          <ac:spMkLst>
            <pc:docMk/>
            <pc:sldMk cId="2854655019" sldId="332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C6FEE63A-F856-40B7-9E67-B1DA67A58641}" dt="2024-08-01T19:12:32.863" v="99" actId="2711"/>
        <pc:sldMkLst>
          <pc:docMk/>
          <pc:sldMk cId="987881368" sldId="333"/>
        </pc:sldMkLst>
        <pc:spChg chg="mod">
          <ac:chgData name="Michael Dorsey" userId="55fe7d32-ca7a-42b8-bfd4-8c73c44449d5" providerId="ADAL" clId="{C6FEE63A-F856-40B7-9E67-B1DA67A58641}" dt="2024-08-01T19:12:32.863" v="99" actId="2711"/>
          <ac:spMkLst>
            <pc:docMk/>
            <pc:sldMk cId="987881368" sldId="333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C6FEE63A-F856-40B7-9E67-B1DA67A58641}" dt="2024-08-06T15:30:11.074" v="385" actId="403"/>
        <pc:sldMkLst>
          <pc:docMk/>
          <pc:sldMk cId="3611620986" sldId="334"/>
        </pc:sldMkLst>
        <pc:spChg chg="mod">
          <ac:chgData name="Michael Dorsey" userId="55fe7d32-ca7a-42b8-bfd4-8c73c44449d5" providerId="ADAL" clId="{C6FEE63A-F856-40B7-9E67-B1DA67A58641}" dt="2024-08-06T15:30:11.074" v="385" actId="403"/>
          <ac:spMkLst>
            <pc:docMk/>
            <pc:sldMk cId="3611620986" sldId="334"/>
            <ac:spMk id="3" creationId="{6A5E153B-5D09-C48A-EF49-9894B9692FC2}"/>
          </ac:spMkLst>
        </pc:spChg>
      </pc:sldChg>
      <pc:sldChg chg="addSp delSp modSp new mod modClrScheme chgLayout">
        <pc:chgData name="Michael Dorsey" userId="55fe7d32-ca7a-42b8-bfd4-8c73c44449d5" providerId="ADAL" clId="{C6FEE63A-F856-40B7-9E67-B1DA67A58641}" dt="2024-08-06T15:22:08.951" v="366" actId="478"/>
        <pc:sldMkLst>
          <pc:docMk/>
          <pc:sldMk cId="705868332" sldId="335"/>
        </pc:sldMkLst>
        <pc:spChg chg="del mod ord">
          <ac:chgData name="Michael Dorsey" userId="55fe7d32-ca7a-42b8-bfd4-8c73c44449d5" providerId="ADAL" clId="{C6FEE63A-F856-40B7-9E67-B1DA67A58641}" dt="2024-08-06T15:21:59.321" v="356" actId="700"/>
          <ac:spMkLst>
            <pc:docMk/>
            <pc:sldMk cId="705868332" sldId="335"/>
            <ac:spMk id="2" creationId="{7FDD8F67-4222-F792-50C6-7219D9D6BB2E}"/>
          </ac:spMkLst>
        </pc:spChg>
        <pc:spChg chg="del mod ord">
          <ac:chgData name="Michael Dorsey" userId="55fe7d32-ca7a-42b8-bfd4-8c73c44449d5" providerId="ADAL" clId="{C6FEE63A-F856-40B7-9E67-B1DA67A58641}" dt="2024-08-06T15:21:59.321" v="356" actId="700"/>
          <ac:spMkLst>
            <pc:docMk/>
            <pc:sldMk cId="705868332" sldId="335"/>
            <ac:spMk id="3" creationId="{5E815C83-F43B-F36D-FA14-5E53187EC420}"/>
          </ac:spMkLst>
        </pc:spChg>
        <pc:spChg chg="add mod ord">
          <ac:chgData name="Michael Dorsey" userId="55fe7d32-ca7a-42b8-bfd4-8c73c44449d5" providerId="ADAL" clId="{C6FEE63A-F856-40B7-9E67-B1DA67A58641}" dt="2024-08-06T15:22:04.505" v="365" actId="20577"/>
          <ac:spMkLst>
            <pc:docMk/>
            <pc:sldMk cId="705868332" sldId="335"/>
            <ac:spMk id="4" creationId="{E1BA47BC-61C9-CC95-3B61-870906783FB6}"/>
          </ac:spMkLst>
        </pc:spChg>
        <pc:spChg chg="add del mod ord">
          <ac:chgData name="Michael Dorsey" userId="55fe7d32-ca7a-42b8-bfd4-8c73c44449d5" providerId="ADAL" clId="{C6FEE63A-F856-40B7-9E67-B1DA67A58641}" dt="2024-08-06T15:22:08.951" v="366" actId="478"/>
          <ac:spMkLst>
            <pc:docMk/>
            <pc:sldMk cId="705868332" sldId="335"/>
            <ac:spMk id="5" creationId="{DC7FDED5-C9CD-5DD9-4334-6A6883506390}"/>
          </ac:spMkLst>
        </pc:spChg>
      </pc:sldChg>
    </pc:docChg>
  </pc:docChgLst>
  <pc:docChgLst>
    <pc:chgData name="Michael Dorsey" userId="55fe7d32-ca7a-42b8-bfd4-8c73c44449d5" providerId="ADAL" clId="{4E6E4BD1-D922-4362-84F3-D8A728F212AE}"/>
    <pc:docChg chg="undo custSel addSld delSld modSld sldOrd">
      <pc:chgData name="Michael Dorsey" userId="55fe7d32-ca7a-42b8-bfd4-8c73c44449d5" providerId="ADAL" clId="{4E6E4BD1-D922-4362-84F3-D8A728F212AE}" dt="2024-02-07T19:36:20.286" v="3850" actId="207"/>
      <pc:docMkLst>
        <pc:docMk/>
      </pc:docMkLst>
      <pc:sldChg chg="modSp mod">
        <pc:chgData name="Michael Dorsey" userId="55fe7d32-ca7a-42b8-bfd4-8c73c44449d5" providerId="ADAL" clId="{4E6E4BD1-D922-4362-84F3-D8A728F212AE}" dt="2024-02-06T20:16:17.232" v="50" actId="6549"/>
        <pc:sldMkLst>
          <pc:docMk/>
          <pc:sldMk cId="1854377183" sldId="264"/>
        </pc:sldMkLst>
        <pc:spChg chg="mod">
          <ac:chgData name="Michael Dorsey" userId="55fe7d32-ca7a-42b8-bfd4-8c73c44449d5" providerId="ADAL" clId="{4E6E4BD1-D922-4362-84F3-D8A728F212AE}" dt="2024-02-06T20:16:17.232" v="50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4E6E4BD1-D922-4362-84F3-D8A728F212AE}" dt="2024-02-06T20:15:00.144" v="14"/>
        <pc:sldMkLst>
          <pc:docMk/>
          <pc:sldMk cId="819174895" sldId="274"/>
        </pc:sldMkLst>
        <pc:spChg chg="mod">
          <ac:chgData name="Michael Dorsey" userId="55fe7d32-ca7a-42b8-bfd4-8c73c44449d5" providerId="ADAL" clId="{4E6E4BD1-D922-4362-84F3-D8A728F212AE}" dt="2024-02-06T20:14:55.006" v="5" actId="6549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4E6E4BD1-D922-4362-84F3-D8A728F212AE}" dt="2024-02-06T20:15:00.144" v="14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4E6E4BD1-D922-4362-84F3-D8A728F212AE}" dt="2024-02-06T20:15:15.173" v="19"/>
        <pc:sldMkLst>
          <pc:docMk/>
          <pc:sldMk cId="3783743299" sldId="275"/>
        </pc:sldMkLst>
        <pc:spChg chg="mod">
          <ac:chgData name="Michael Dorsey" userId="55fe7d32-ca7a-42b8-bfd4-8c73c44449d5" providerId="ADAL" clId="{4E6E4BD1-D922-4362-84F3-D8A728F212AE}" dt="2024-02-06T20:15:15.173" v="1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4E6E4BD1-D922-4362-84F3-D8A728F212AE}" dt="2024-02-06T21:43:32.974" v="31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4E6E4BD1-D922-4362-84F3-D8A728F212AE}" dt="2024-02-06T21:43:32.974" v="31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4E6E4BD1-D922-4362-84F3-D8A728F212AE}" dt="2024-02-06T20:15:18.997" v="20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4E6E4BD1-D922-4362-84F3-D8A728F212AE}" dt="2024-02-06T20:15:19.728" v="21" actId="47"/>
        <pc:sldMkLst>
          <pc:docMk/>
          <pc:sldMk cId="451108066" sldId="302"/>
        </pc:sldMkLst>
      </pc:sldChg>
      <pc:sldChg chg="modSp del mod">
        <pc:chgData name="Michael Dorsey" userId="55fe7d32-ca7a-42b8-bfd4-8c73c44449d5" providerId="ADAL" clId="{4E6E4BD1-D922-4362-84F3-D8A728F212AE}" dt="2024-02-06T21:20:23.597" v="3011" actId="47"/>
        <pc:sldMkLst>
          <pc:docMk/>
          <pc:sldMk cId="2159091364" sldId="308"/>
        </pc:sldMkLst>
        <pc:spChg chg="mod">
          <ac:chgData name="Michael Dorsey" userId="55fe7d32-ca7a-42b8-bfd4-8c73c44449d5" providerId="ADAL" clId="{4E6E4BD1-D922-4362-84F3-D8A728F212AE}" dt="2024-02-06T20:15:30.844" v="2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modSp new mod modNotesTx">
        <pc:chgData name="Michael Dorsey" userId="55fe7d32-ca7a-42b8-bfd4-8c73c44449d5" providerId="ADAL" clId="{4E6E4BD1-D922-4362-84F3-D8A728F212AE}" dt="2024-02-07T19:36:20.286" v="3850" actId="207"/>
        <pc:sldMkLst>
          <pc:docMk/>
          <pc:sldMk cId="1926716871" sldId="309"/>
        </pc:sldMkLst>
        <pc:spChg chg="mod">
          <ac:chgData name="Michael Dorsey" userId="55fe7d32-ca7a-42b8-bfd4-8c73c44449d5" providerId="ADAL" clId="{4E6E4BD1-D922-4362-84F3-D8A728F212AE}" dt="2024-02-06T20:24:54.093" v="76" actId="20577"/>
          <ac:spMkLst>
            <pc:docMk/>
            <pc:sldMk cId="1926716871" sldId="309"/>
            <ac:spMk id="2" creationId="{C6EC10E8-9919-A658-771B-DC990C1CF772}"/>
          </ac:spMkLst>
        </pc:spChg>
        <pc:spChg chg="mod">
          <ac:chgData name="Michael Dorsey" userId="55fe7d32-ca7a-42b8-bfd4-8c73c44449d5" providerId="ADAL" clId="{4E6E4BD1-D922-4362-84F3-D8A728F212AE}" dt="2024-02-07T19:36:20.286" v="3850" actId="207"/>
          <ac:spMkLst>
            <pc:docMk/>
            <pc:sldMk cId="1926716871" sldId="309"/>
            <ac:spMk id="3" creationId="{D3C48F57-E5C6-9A8E-793A-503F048F832D}"/>
          </ac:spMkLst>
        </pc:spChg>
      </pc:sldChg>
      <pc:sldChg chg="modSp new del mod">
        <pc:chgData name="Michael Dorsey" userId="55fe7d32-ca7a-42b8-bfd4-8c73c44449d5" providerId="ADAL" clId="{4E6E4BD1-D922-4362-84F3-D8A728F212AE}" dt="2024-02-06T21:20:16.614" v="3010" actId="47"/>
        <pc:sldMkLst>
          <pc:docMk/>
          <pc:sldMk cId="1652493318" sldId="310"/>
        </pc:sldMkLst>
        <pc:spChg chg="mod">
          <ac:chgData name="Michael Dorsey" userId="55fe7d32-ca7a-42b8-bfd4-8c73c44449d5" providerId="ADAL" clId="{4E6E4BD1-D922-4362-84F3-D8A728F212AE}" dt="2024-02-06T20:26:15.770" v="124" actId="20577"/>
          <ac:spMkLst>
            <pc:docMk/>
            <pc:sldMk cId="1652493318" sldId="310"/>
            <ac:spMk id="2" creationId="{BC6E8B25-75FA-5D60-8AC8-A518D4740DED}"/>
          </ac:spMkLst>
        </pc:spChg>
        <pc:spChg chg="mod">
          <ac:chgData name="Michael Dorsey" userId="55fe7d32-ca7a-42b8-bfd4-8c73c44449d5" providerId="ADAL" clId="{4E6E4BD1-D922-4362-84F3-D8A728F212AE}" dt="2024-02-06T21:13:19.212" v="2210" actId="21"/>
          <ac:spMkLst>
            <pc:docMk/>
            <pc:sldMk cId="1652493318" sldId="310"/>
            <ac:spMk id="3" creationId="{841647BB-ECFF-9DAE-D994-6F284FAB0D0A}"/>
          </ac:spMkLst>
        </pc:spChg>
      </pc:sldChg>
      <pc:sldChg chg="delSp modSp new mod ord">
        <pc:chgData name="Michael Dorsey" userId="55fe7d32-ca7a-42b8-bfd4-8c73c44449d5" providerId="ADAL" clId="{4E6E4BD1-D922-4362-84F3-D8A728F212AE}" dt="2024-02-06T21:33:27.029" v="3065" actId="478"/>
        <pc:sldMkLst>
          <pc:docMk/>
          <pc:sldMk cId="1526986531" sldId="311"/>
        </pc:sldMkLst>
        <pc:spChg chg="mod">
          <ac:chgData name="Michael Dorsey" userId="55fe7d32-ca7a-42b8-bfd4-8c73c44449d5" providerId="ADAL" clId="{4E6E4BD1-D922-4362-84F3-D8A728F212AE}" dt="2024-02-06T21:24:32.369" v="3062" actId="20577"/>
          <ac:spMkLst>
            <pc:docMk/>
            <pc:sldMk cId="1526986531" sldId="311"/>
            <ac:spMk id="2" creationId="{ACBB2D62-21D9-9645-98A2-D8DF1423DD50}"/>
          </ac:spMkLst>
        </pc:spChg>
        <pc:spChg chg="del">
          <ac:chgData name="Michael Dorsey" userId="55fe7d32-ca7a-42b8-bfd4-8c73c44449d5" providerId="ADAL" clId="{4E6E4BD1-D922-4362-84F3-D8A728F212AE}" dt="2024-02-06T21:33:27.029" v="3065" actId="478"/>
          <ac:spMkLst>
            <pc:docMk/>
            <pc:sldMk cId="1526986531" sldId="311"/>
            <ac:spMk id="3" creationId="{EA0AB0A0-65E1-04D2-987B-A959F4D00A6C}"/>
          </ac:spMkLst>
        </pc:spChg>
      </pc:sldChg>
      <pc:sldChg chg="modSp add mod modNotesTx">
        <pc:chgData name="Michael Dorsey" userId="55fe7d32-ca7a-42b8-bfd4-8c73c44449d5" providerId="ADAL" clId="{4E6E4BD1-D922-4362-84F3-D8A728F212AE}" dt="2024-02-06T21:46:49.518" v="375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4E6E4BD1-D922-4362-84F3-D8A728F212AE}" dt="2024-02-06T21:46:49.518" v="375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addSp modSp new mod">
        <pc:chgData name="Michael Dorsey" userId="55fe7d32-ca7a-42b8-bfd4-8c73c44449d5" providerId="ADAL" clId="{4E6E4BD1-D922-4362-84F3-D8A728F212AE}" dt="2024-02-06T21:16:12.712" v="2512" actId="1076"/>
        <pc:sldMkLst>
          <pc:docMk/>
          <pc:sldMk cId="109199830" sldId="313"/>
        </pc:sldMkLst>
        <pc:spChg chg="mod">
          <ac:chgData name="Michael Dorsey" userId="55fe7d32-ca7a-42b8-bfd4-8c73c44449d5" providerId="ADAL" clId="{4E6E4BD1-D922-4362-84F3-D8A728F212AE}" dt="2024-02-06T20:46:52.668" v="1148" actId="20577"/>
          <ac:spMkLst>
            <pc:docMk/>
            <pc:sldMk cId="109199830" sldId="313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6:03.284" v="2509" actId="20577"/>
          <ac:spMkLst>
            <pc:docMk/>
            <pc:sldMk cId="109199830" sldId="313"/>
            <ac:spMk id="3" creationId="{C9F26B75-BD00-3834-A160-DD176EAB0B61}"/>
          </ac:spMkLst>
        </pc:spChg>
        <pc:picChg chg="add mod">
          <ac:chgData name="Michael Dorsey" userId="55fe7d32-ca7a-42b8-bfd4-8c73c44449d5" providerId="ADAL" clId="{4E6E4BD1-D922-4362-84F3-D8A728F212AE}" dt="2024-02-06T21:16:12.712" v="2512" actId="1076"/>
          <ac:picMkLst>
            <pc:docMk/>
            <pc:sldMk cId="109199830" sldId="313"/>
            <ac:picMk id="5" creationId="{BA2F8D12-536A-0192-F2B4-CC170DC70244}"/>
          </ac:picMkLst>
        </pc:picChg>
      </pc:sldChg>
      <pc:sldChg chg="modSp new mod">
        <pc:chgData name="Michael Dorsey" userId="55fe7d32-ca7a-42b8-bfd4-8c73c44449d5" providerId="ADAL" clId="{4E6E4BD1-D922-4362-84F3-D8A728F212AE}" dt="2024-02-06T21:51:36.568" v="3849" actId="113"/>
        <pc:sldMkLst>
          <pc:docMk/>
          <pc:sldMk cId="300977419" sldId="314"/>
        </pc:sldMkLst>
        <pc:spChg chg="mod">
          <ac:chgData name="Michael Dorsey" userId="55fe7d32-ca7a-42b8-bfd4-8c73c44449d5" providerId="ADAL" clId="{4E6E4BD1-D922-4362-84F3-D8A728F212AE}" dt="2024-02-06T20:50:54.269" v="1252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51:36.568" v="3849" actId="113"/>
          <ac:spMkLst>
            <pc:docMk/>
            <pc:sldMk cId="300977419" sldId="314"/>
            <ac:spMk id="3" creationId="{1CE207AB-E17A-2747-916C-2DE1F91B1070}"/>
          </ac:spMkLst>
        </pc:spChg>
      </pc:sldChg>
      <pc:sldChg chg="addSp modSp add mod modNotesTx">
        <pc:chgData name="Michael Dorsey" userId="55fe7d32-ca7a-42b8-bfd4-8c73c44449d5" providerId="ADAL" clId="{4E6E4BD1-D922-4362-84F3-D8A728F212AE}" dt="2024-02-06T21:00:32.182" v="2013" actId="113"/>
        <pc:sldMkLst>
          <pc:docMk/>
          <pc:sldMk cId="18689285" sldId="315"/>
        </pc:sldMkLst>
        <pc:spChg chg="mod">
          <ac:chgData name="Michael Dorsey" userId="55fe7d32-ca7a-42b8-bfd4-8c73c44449d5" providerId="ADAL" clId="{4E6E4BD1-D922-4362-84F3-D8A728F212AE}" dt="2024-02-06T20:53:40.103" v="1414" actId="20577"/>
          <ac:spMkLst>
            <pc:docMk/>
            <pc:sldMk cId="18689285" sldId="315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0:59:29.331" v="1994" actId="20577"/>
          <ac:spMkLst>
            <pc:docMk/>
            <pc:sldMk cId="18689285" sldId="315"/>
            <ac:spMk id="3" creationId="{1CE207AB-E17A-2747-916C-2DE1F91B1070}"/>
          </ac:spMkLst>
        </pc:spChg>
        <pc:picChg chg="add mod">
          <ac:chgData name="Michael Dorsey" userId="55fe7d32-ca7a-42b8-bfd4-8c73c44449d5" providerId="ADAL" clId="{4E6E4BD1-D922-4362-84F3-D8A728F212AE}" dt="2024-02-06T21:00:06.565" v="2002" actId="1076"/>
          <ac:picMkLst>
            <pc:docMk/>
            <pc:sldMk cId="18689285" sldId="315"/>
            <ac:picMk id="5" creationId="{CDB12971-5BB8-3747-5DBD-F858A50D54FE}"/>
          </ac:picMkLst>
        </pc:picChg>
      </pc:sldChg>
      <pc:sldChg chg="addSp delSp modSp add mod">
        <pc:chgData name="Michael Dorsey" userId="55fe7d32-ca7a-42b8-bfd4-8c73c44449d5" providerId="ADAL" clId="{4E6E4BD1-D922-4362-84F3-D8A728F212AE}" dt="2024-02-06T21:10:16.802" v="216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4E6E4BD1-D922-4362-84F3-D8A728F212AE}" dt="2024-02-06T21:03:58.100" v="2041" actId="20577"/>
          <ac:spMkLst>
            <pc:docMk/>
            <pc:sldMk cId="3999163914" sldId="316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10:11.727" v="2161" actId="27636"/>
          <ac:spMkLst>
            <pc:docMk/>
            <pc:sldMk cId="3999163914" sldId="316"/>
            <ac:spMk id="3" creationId="{1CE207AB-E17A-2747-916C-2DE1F91B1070}"/>
          </ac:spMkLst>
        </pc:spChg>
        <pc:picChg chg="del">
          <ac:chgData name="Michael Dorsey" userId="55fe7d32-ca7a-42b8-bfd4-8c73c44449d5" providerId="ADAL" clId="{4E6E4BD1-D922-4362-84F3-D8A728F212AE}" dt="2024-02-06T21:03:49.305" v="2015" actId="478"/>
          <ac:picMkLst>
            <pc:docMk/>
            <pc:sldMk cId="3999163914" sldId="316"/>
            <ac:picMk id="5" creationId="{CDB12971-5BB8-3747-5DBD-F858A50D54FE}"/>
          </ac:picMkLst>
        </pc:picChg>
        <pc:picChg chg="add mod">
          <ac:chgData name="Michael Dorsey" userId="55fe7d32-ca7a-42b8-bfd4-8c73c44449d5" providerId="ADAL" clId="{4E6E4BD1-D922-4362-84F3-D8A728F212AE}" dt="2024-02-06T21:10:16.802" v="216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add mod">
        <pc:chgData name="Michael Dorsey" userId="55fe7d32-ca7a-42b8-bfd4-8c73c44449d5" providerId="ADAL" clId="{4E6E4BD1-D922-4362-84F3-D8A728F212AE}" dt="2024-02-06T21:19:28.063" v="3009" actId="20577"/>
        <pc:sldMkLst>
          <pc:docMk/>
          <pc:sldMk cId="3166939414" sldId="317"/>
        </pc:sldMkLst>
        <pc:spChg chg="mod">
          <ac:chgData name="Michael Dorsey" userId="55fe7d32-ca7a-42b8-bfd4-8c73c44449d5" providerId="ADAL" clId="{4E6E4BD1-D922-4362-84F3-D8A728F212AE}" dt="2024-02-06T21:16:31.221" v="2523" actId="20577"/>
          <ac:spMkLst>
            <pc:docMk/>
            <pc:sldMk cId="3166939414" sldId="317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9:28.063" v="3009" actId="20577"/>
          <ac:spMkLst>
            <pc:docMk/>
            <pc:sldMk cId="3166939414" sldId="317"/>
            <ac:spMk id="3" creationId="{C9F26B75-BD00-3834-A160-DD176EAB0B61}"/>
          </ac:spMkLst>
        </pc:spChg>
      </pc:sldChg>
      <pc:sldChg chg="modSp add mod">
        <pc:chgData name="Michael Dorsey" userId="55fe7d32-ca7a-42b8-bfd4-8c73c44449d5" providerId="ADAL" clId="{4E6E4BD1-D922-4362-84F3-D8A728F212AE}" dt="2024-02-06T21:48:10.491" v="3846" actId="20577"/>
        <pc:sldMkLst>
          <pc:docMk/>
          <pc:sldMk cId="4033330558" sldId="318"/>
        </pc:sldMkLst>
        <pc:spChg chg="mod">
          <ac:chgData name="Michael Dorsey" userId="55fe7d32-ca7a-42b8-bfd4-8c73c44449d5" providerId="ADAL" clId="{4E6E4BD1-D922-4362-84F3-D8A728F212AE}" dt="2024-02-06T21:48:10.491" v="3846" actId="20577"/>
          <ac:spMkLst>
            <pc:docMk/>
            <pc:sldMk cId="4033330558" sldId="318"/>
            <ac:spMk id="3" creationId="{D3C48F57-E5C6-9A8E-793A-503F048F832D}"/>
          </ac:spMkLst>
        </pc:spChg>
      </pc:sldChg>
    </pc:docChg>
  </pc:docChgLst>
  <pc:docChgLst>
    <pc:chgData name="Michael Dorsey" userId="55fe7d32-ca7a-42b8-bfd4-8c73c44449d5" providerId="ADAL" clId="{187867AD-C4DE-4173-B4A5-4E3D9484928E}"/>
    <pc:docChg chg="undo custSel addSld delSld modSld sldOrd">
      <pc:chgData name="Michael Dorsey" userId="55fe7d32-ca7a-42b8-bfd4-8c73c44449d5" providerId="ADAL" clId="{187867AD-C4DE-4173-B4A5-4E3D9484928E}" dt="2024-03-20T16:52:26.945" v="8375" actId="20577"/>
      <pc:docMkLst>
        <pc:docMk/>
      </pc:docMkLst>
      <pc:sldChg chg="modSp mod">
        <pc:chgData name="Michael Dorsey" userId="55fe7d32-ca7a-42b8-bfd4-8c73c44449d5" providerId="ADAL" clId="{187867AD-C4DE-4173-B4A5-4E3D9484928E}" dt="2024-03-20T16:47:58.427" v="818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87867AD-C4DE-4173-B4A5-4E3D9484928E}" dt="2024-03-20T16:47:58.427" v="818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87867AD-C4DE-4173-B4A5-4E3D9484928E}" dt="2024-03-19T19:02:39.801" v="117"/>
        <pc:sldMkLst>
          <pc:docMk/>
          <pc:sldMk cId="819174895" sldId="274"/>
        </pc:sldMkLst>
        <pc:spChg chg="mod">
          <ac:chgData name="Michael Dorsey" userId="55fe7d32-ca7a-42b8-bfd4-8c73c44449d5" providerId="ADAL" clId="{187867AD-C4DE-4173-B4A5-4E3D9484928E}" dt="2024-03-19T19:02:34.567" v="96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87867AD-C4DE-4173-B4A5-4E3D9484928E}" dt="2024-03-19T19:02:39.801" v="11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87867AD-C4DE-4173-B4A5-4E3D9484928E}" dt="2024-03-19T19:02:57.430" v="129"/>
        <pc:sldMkLst>
          <pc:docMk/>
          <pc:sldMk cId="3783743299" sldId="275"/>
        </pc:sldMkLst>
        <pc:spChg chg="mod">
          <ac:chgData name="Michael Dorsey" userId="55fe7d32-ca7a-42b8-bfd4-8c73c44449d5" providerId="ADAL" clId="{187867AD-C4DE-4173-B4A5-4E3D9484928E}" dt="2024-03-19T19:02:57.430" v="12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87867AD-C4DE-4173-B4A5-4E3D9484928E}" dt="2024-03-20T16:24:09.824" v="7823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87867AD-C4DE-4173-B4A5-4E3D9484928E}" dt="2024-03-20T16:24:09.824" v="7823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87867AD-C4DE-4173-B4A5-4E3D9484928E}" dt="2024-03-19T19:27:50.290" v="1514" actId="114"/>
        <pc:sldMkLst>
          <pc:docMk/>
          <pc:sldMk cId="611663845" sldId="291"/>
        </pc:sldMkLst>
        <pc:spChg chg="mod">
          <ac:chgData name="Michael Dorsey" userId="55fe7d32-ca7a-42b8-bfd4-8c73c44449d5" providerId="ADAL" clId="{187867AD-C4DE-4173-B4A5-4E3D9484928E}" dt="2024-03-19T19:19:56.805" v="199" actId="20577"/>
          <ac:spMkLst>
            <pc:docMk/>
            <pc:sldMk cId="611663845" sldId="291"/>
            <ac:spMk id="2" creationId="{28CA2E6E-8F15-A73A-E64B-33A93D3AF0B2}"/>
          </ac:spMkLst>
        </pc:spChg>
        <pc:spChg chg="mod">
          <ac:chgData name="Michael Dorsey" userId="55fe7d32-ca7a-42b8-bfd4-8c73c44449d5" providerId="ADAL" clId="{187867AD-C4DE-4173-B4A5-4E3D9484928E}" dt="2024-03-19T19:27:50.290" v="1514" actId="114"/>
          <ac:spMkLst>
            <pc:docMk/>
            <pc:sldMk cId="611663845" sldId="291"/>
            <ac:spMk id="3" creationId="{18445607-BA2B-D84C-5894-208C3EE24C38}"/>
          </ac:spMkLst>
        </pc:spChg>
      </pc:sldChg>
      <pc:sldChg chg="modSp new mod">
        <pc:chgData name="Michael Dorsey" userId="55fe7d32-ca7a-42b8-bfd4-8c73c44449d5" providerId="ADAL" clId="{187867AD-C4DE-4173-B4A5-4E3D9484928E}" dt="2024-03-19T19:49:19.804" v="2280" actId="20577"/>
        <pc:sldMkLst>
          <pc:docMk/>
          <pc:sldMk cId="4063943515" sldId="292"/>
        </pc:sldMkLst>
        <pc:spChg chg="mod">
          <ac:chgData name="Michael Dorsey" userId="55fe7d32-ca7a-42b8-bfd4-8c73c44449d5" providerId="ADAL" clId="{187867AD-C4DE-4173-B4A5-4E3D9484928E}" dt="2024-03-19T19:34:45.229" v="1525" actId="20577"/>
          <ac:spMkLst>
            <pc:docMk/>
            <pc:sldMk cId="4063943515" sldId="292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19T19:49:19.804" v="2280" actId="20577"/>
          <ac:spMkLst>
            <pc:docMk/>
            <pc:sldMk cId="4063943515" sldId="292"/>
            <ac:spMk id="3" creationId="{239AC45E-DAEB-CBED-81A8-4AD21F45F31A}"/>
          </ac:spMkLst>
        </pc:spChg>
      </pc:sldChg>
      <pc:sldChg chg="modSp add mod">
        <pc:chgData name="Michael Dorsey" userId="55fe7d32-ca7a-42b8-bfd4-8c73c44449d5" providerId="ADAL" clId="{187867AD-C4DE-4173-B4A5-4E3D9484928E}" dt="2024-03-19T20:00:34.106" v="2408" actId="5793"/>
        <pc:sldMkLst>
          <pc:docMk/>
          <pc:sldMk cId="4227880869" sldId="293"/>
        </pc:sldMkLst>
        <pc:spChg chg="mod">
          <ac:chgData name="Michael Dorsey" userId="55fe7d32-ca7a-42b8-bfd4-8c73c44449d5" providerId="ADAL" clId="{187867AD-C4DE-4173-B4A5-4E3D9484928E}" dt="2024-03-19T20:00:34.106" v="2408" actId="5793"/>
          <ac:spMkLst>
            <pc:docMk/>
            <pc:sldMk cId="4227880869" sldId="293"/>
            <ac:spMk id="3" creationId="{239AC45E-DAEB-CBED-81A8-4AD21F45F31A}"/>
          </ac:spMkLst>
        </pc:spChg>
      </pc:sldChg>
      <pc:sldChg chg="addSp modSp add mod">
        <pc:chgData name="Michael Dorsey" userId="55fe7d32-ca7a-42b8-bfd4-8c73c44449d5" providerId="ADAL" clId="{187867AD-C4DE-4173-B4A5-4E3D9484928E}" dt="2024-03-19T20:17:48.331" v="3037" actId="20577"/>
        <pc:sldMkLst>
          <pc:docMk/>
          <pc:sldMk cId="2307677857" sldId="294"/>
        </pc:sldMkLst>
        <pc:spChg chg="mod">
          <ac:chgData name="Michael Dorsey" userId="55fe7d32-ca7a-42b8-bfd4-8c73c44449d5" providerId="ADAL" clId="{187867AD-C4DE-4173-B4A5-4E3D9484928E}" dt="2024-03-19T20:17:48.331" v="3037" actId="20577"/>
          <ac:spMkLst>
            <pc:docMk/>
            <pc:sldMk cId="2307677857" sldId="294"/>
            <ac:spMk id="3" creationId="{239AC45E-DAEB-CBED-81A8-4AD21F45F31A}"/>
          </ac:spMkLst>
        </pc:spChg>
        <pc:picChg chg="add mod">
          <ac:chgData name="Michael Dorsey" userId="55fe7d32-ca7a-42b8-bfd4-8c73c44449d5" providerId="ADAL" clId="{187867AD-C4DE-4173-B4A5-4E3D9484928E}" dt="2024-03-19T20:09:37.253" v="2788" actId="1076"/>
          <ac:picMkLst>
            <pc:docMk/>
            <pc:sldMk cId="2307677857" sldId="294"/>
            <ac:picMk id="5" creationId="{54CF8EE4-C17A-95F7-50AD-5A1C32E537FF}"/>
          </ac:picMkLst>
        </pc:picChg>
      </pc:sldChg>
      <pc:sldChg chg="addSp delSp modSp add mod">
        <pc:chgData name="Michael Dorsey" userId="55fe7d32-ca7a-42b8-bfd4-8c73c44449d5" providerId="ADAL" clId="{187867AD-C4DE-4173-B4A5-4E3D9484928E}" dt="2024-03-19T20:45:50.926" v="5164" actId="20577"/>
        <pc:sldMkLst>
          <pc:docMk/>
          <pc:sldMk cId="3112549091" sldId="295"/>
        </pc:sldMkLst>
        <pc:spChg chg="mod">
          <ac:chgData name="Michael Dorsey" userId="55fe7d32-ca7a-42b8-bfd4-8c73c44449d5" providerId="ADAL" clId="{187867AD-C4DE-4173-B4A5-4E3D9484928E}" dt="2024-03-19T20:45:50.926" v="5164" actId="20577"/>
          <ac:spMkLst>
            <pc:docMk/>
            <pc:sldMk cId="3112549091" sldId="295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19T20:45:03.192" v="5043" actId="20577"/>
          <ac:spMkLst>
            <pc:docMk/>
            <pc:sldMk cId="3112549091" sldId="295"/>
            <ac:spMk id="3" creationId="{239AC45E-DAEB-CBED-81A8-4AD21F45F31A}"/>
          </ac:spMkLst>
        </pc:spChg>
        <pc:spChg chg="add mod ord">
          <ac:chgData name="Michael Dorsey" userId="55fe7d32-ca7a-42b8-bfd4-8c73c44449d5" providerId="ADAL" clId="{187867AD-C4DE-4173-B4A5-4E3D9484928E}" dt="2024-03-19T20:44:51.598" v="5040" actId="14100"/>
          <ac:spMkLst>
            <pc:docMk/>
            <pc:sldMk cId="3112549091" sldId="295"/>
            <ac:spMk id="7" creationId="{AFDD6737-981A-EE0A-0DF8-44F6A6B66846}"/>
          </ac:spMkLst>
        </pc:spChg>
        <pc:picChg chg="del">
          <ac:chgData name="Michael Dorsey" userId="55fe7d32-ca7a-42b8-bfd4-8c73c44449d5" providerId="ADAL" clId="{187867AD-C4DE-4173-B4A5-4E3D9484928E}" dt="2024-03-19T20:09:39.897" v="2789" actId="478"/>
          <ac:picMkLst>
            <pc:docMk/>
            <pc:sldMk cId="3112549091" sldId="295"/>
            <ac:picMk id="5" creationId="{54CF8EE4-C17A-95F7-50AD-5A1C32E537FF}"/>
          </ac:picMkLst>
        </pc:picChg>
        <pc:picChg chg="add del mod">
          <ac:chgData name="Michael Dorsey" userId="55fe7d32-ca7a-42b8-bfd4-8c73c44449d5" providerId="ADAL" clId="{187867AD-C4DE-4173-B4A5-4E3D9484928E}" dt="2024-03-19T20:44:16.194" v="5029" actId="478"/>
          <ac:picMkLst>
            <pc:docMk/>
            <pc:sldMk cId="3112549091" sldId="295"/>
            <ac:picMk id="6" creationId="{CC912270-BAFF-E920-7DC9-0414A56F8275}"/>
          </ac:picMkLst>
        </pc:picChg>
        <pc:picChg chg="add mod">
          <ac:chgData name="Michael Dorsey" userId="55fe7d32-ca7a-42b8-bfd4-8c73c44449d5" providerId="ADAL" clId="{187867AD-C4DE-4173-B4A5-4E3D9484928E}" dt="2024-03-19T20:44:24.800" v="5033" actId="1076"/>
          <ac:picMkLst>
            <pc:docMk/>
            <pc:sldMk cId="3112549091" sldId="295"/>
            <ac:picMk id="9" creationId="{3BCF23B4-0868-B91F-10A8-9CEC7A66FF23}"/>
          </ac:picMkLst>
        </pc:picChg>
      </pc:sldChg>
      <pc:sldChg chg="del">
        <pc:chgData name="Michael Dorsey" userId="55fe7d32-ca7a-42b8-bfd4-8c73c44449d5" providerId="ADAL" clId="{187867AD-C4DE-4173-B4A5-4E3D9484928E}" dt="2024-03-19T18:59:03.468" v="9" actId="47"/>
        <pc:sldMkLst>
          <pc:docMk/>
          <pc:sldMk cId="3218690462" sldId="296"/>
        </pc:sldMkLst>
      </pc:sldChg>
      <pc:sldChg chg="delSp modSp add mod">
        <pc:chgData name="Michael Dorsey" userId="55fe7d32-ca7a-42b8-bfd4-8c73c44449d5" providerId="ADAL" clId="{187867AD-C4DE-4173-B4A5-4E3D9484928E}" dt="2024-03-20T15:01:34.228" v="5385" actId="6549"/>
        <pc:sldMkLst>
          <pc:docMk/>
          <pc:sldMk cId="3663784682" sldId="296"/>
        </pc:sldMkLst>
        <pc:spChg chg="mod">
          <ac:chgData name="Michael Dorsey" userId="55fe7d32-ca7a-42b8-bfd4-8c73c44449d5" providerId="ADAL" clId="{187867AD-C4DE-4173-B4A5-4E3D9484928E}" dt="2024-03-19T20:15:36.485" v="3004" actId="6549"/>
          <ac:spMkLst>
            <pc:docMk/>
            <pc:sldMk cId="3663784682" sldId="296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20T15:01:34.228" v="5385" actId="6549"/>
          <ac:spMkLst>
            <pc:docMk/>
            <pc:sldMk cId="3663784682" sldId="296"/>
            <ac:spMk id="3" creationId="{239AC45E-DAEB-CBED-81A8-4AD21F45F31A}"/>
          </ac:spMkLst>
        </pc:spChg>
        <pc:spChg chg="del">
          <ac:chgData name="Michael Dorsey" userId="55fe7d32-ca7a-42b8-bfd4-8c73c44449d5" providerId="ADAL" clId="{187867AD-C4DE-4173-B4A5-4E3D9484928E}" dt="2024-03-19T20:15:10.553" v="2978" actId="478"/>
          <ac:spMkLst>
            <pc:docMk/>
            <pc:sldMk cId="3663784682" sldId="296"/>
            <ac:spMk id="7" creationId="{AFDD6737-981A-EE0A-0DF8-44F6A6B66846}"/>
          </ac:spMkLst>
        </pc:spChg>
        <pc:picChg chg="del">
          <ac:chgData name="Michael Dorsey" userId="55fe7d32-ca7a-42b8-bfd4-8c73c44449d5" providerId="ADAL" clId="{187867AD-C4DE-4173-B4A5-4E3D9484928E}" dt="2024-03-19T20:15:06.038" v="2977" actId="478"/>
          <ac:picMkLst>
            <pc:docMk/>
            <pc:sldMk cId="3663784682" sldId="296"/>
            <ac:picMk id="6" creationId="{CC912270-BAFF-E920-7DC9-0414A56F8275}"/>
          </ac:picMkLst>
        </pc:picChg>
      </pc:sldChg>
      <pc:sldChg chg="delSp modSp add mod ord">
        <pc:chgData name="Michael Dorsey" userId="55fe7d32-ca7a-42b8-bfd4-8c73c44449d5" providerId="ADAL" clId="{187867AD-C4DE-4173-B4A5-4E3D9484928E}" dt="2024-03-19T20:45:39.625" v="5155" actId="207"/>
        <pc:sldMkLst>
          <pc:docMk/>
          <pc:sldMk cId="1350793115" sldId="297"/>
        </pc:sldMkLst>
        <pc:spChg chg="mod">
          <ac:chgData name="Michael Dorsey" userId="55fe7d32-ca7a-42b8-bfd4-8c73c44449d5" providerId="ADAL" clId="{187867AD-C4DE-4173-B4A5-4E3D9484928E}" dt="2024-03-19T20:43:50.343" v="5028" actId="20577"/>
          <ac:spMkLst>
            <pc:docMk/>
            <pc:sldMk cId="1350793115" sldId="297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19T20:45:39.625" v="5155" actId="207"/>
          <ac:spMkLst>
            <pc:docMk/>
            <pc:sldMk cId="1350793115" sldId="297"/>
            <ac:spMk id="3" creationId="{239AC45E-DAEB-CBED-81A8-4AD21F45F31A}"/>
          </ac:spMkLst>
        </pc:spChg>
        <pc:spChg chg="del">
          <ac:chgData name="Michael Dorsey" userId="55fe7d32-ca7a-42b8-bfd4-8c73c44449d5" providerId="ADAL" clId="{187867AD-C4DE-4173-B4A5-4E3D9484928E}" dt="2024-03-19T20:18:11.536" v="3039" actId="478"/>
          <ac:spMkLst>
            <pc:docMk/>
            <pc:sldMk cId="1350793115" sldId="297"/>
            <ac:spMk id="7" creationId="{AFDD6737-981A-EE0A-0DF8-44F6A6B66846}"/>
          </ac:spMkLst>
        </pc:spChg>
        <pc:picChg chg="del">
          <ac:chgData name="Michael Dorsey" userId="55fe7d32-ca7a-42b8-bfd4-8c73c44449d5" providerId="ADAL" clId="{187867AD-C4DE-4173-B4A5-4E3D9484928E}" dt="2024-03-19T20:18:12.344" v="3040" actId="478"/>
          <ac:picMkLst>
            <pc:docMk/>
            <pc:sldMk cId="1350793115" sldId="297"/>
            <ac:picMk id="6" creationId="{CC912270-BAFF-E920-7DC9-0414A56F8275}"/>
          </ac:picMkLst>
        </pc:picChg>
      </pc:sldChg>
      <pc:sldChg chg="addSp modSp new mod">
        <pc:chgData name="Michael Dorsey" userId="55fe7d32-ca7a-42b8-bfd4-8c73c44449d5" providerId="ADAL" clId="{187867AD-C4DE-4173-B4A5-4E3D9484928E}" dt="2024-03-19T20:46:11.734" v="5168" actId="1076"/>
        <pc:sldMkLst>
          <pc:docMk/>
          <pc:sldMk cId="2134481022" sldId="298"/>
        </pc:sldMkLst>
        <pc:spChg chg="mod">
          <ac:chgData name="Michael Dorsey" userId="55fe7d32-ca7a-42b8-bfd4-8c73c44449d5" providerId="ADAL" clId="{187867AD-C4DE-4173-B4A5-4E3D9484928E}" dt="2024-03-19T20:31:43.615" v="4708" actId="20577"/>
          <ac:spMkLst>
            <pc:docMk/>
            <pc:sldMk cId="2134481022" sldId="298"/>
            <ac:spMk id="2" creationId="{D1A38FE8-7FDE-64B7-4F37-43C913DF4AD5}"/>
          </ac:spMkLst>
        </pc:spChg>
        <pc:spChg chg="mod">
          <ac:chgData name="Michael Dorsey" userId="55fe7d32-ca7a-42b8-bfd4-8c73c44449d5" providerId="ADAL" clId="{187867AD-C4DE-4173-B4A5-4E3D9484928E}" dt="2024-03-19T20:42:16.419" v="4992" actId="20577"/>
          <ac:spMkLst>
            <pc:docMk/>
            <pc:sldMk cId="2134481022" sldId="298"/>
            <ac:spMk id="3" creationId="{3FEE7D37-3EA0-1F0B-AE8E-0CFF67D2CA90}"/>
          </ac:spMkLst>
        </pc:spChg>
        <pc:picChg chg="add mod">
          <ac:chgData name="Michael Dorsey" userId="55fe7d32-ca7a-42b8-bfd4-8c73c44449d5" providerId="ADAL" clId="{187867AD-C4DE-4173-B4A5-4E3D9484928E}" dt="2024-03-19T20:46:11.734" v="5168" actId="1076"/>
          <ac:picMkLst>
            <pc:docMk/>
            <pc:sldMk cId="2134481022" sldId="298"/>
            <ac:picMk id="5" creationId="{150652BE-010F-FBA7-2F82-40D499E09C20}"/>
          </ac:picMkLst>
        </pc:picChg>
      </pc:sldChg>
      <pc:sldChg chg="addSp delSp modSp add mod">
        <pc:chgData name="Michael Dorsey" userId="55fe7d32-ca7a-42b8-bfd4-8c73c44449d5" providerId="ADAL" clId="{187867AD-C4DE-4173-B4A5-4E3D9484928E}" dt="2024-03-20T15:23:00.742" v="6378" actId="20577"/>
        <pc:sldMkLst>
          <pc:docMk/>
          <pc:sldMk cId="2903886632" sldId="299"/>
        </pc:sldMkLst>
        <pc:spChg chg="mod">
          <ac:chgData name="Michael Dorsey" userId="55fe7d32-ca7a-42b8-bfd4-8c73c44449d5" providerId="ADAL" clId="{187867AD-C4DE-4173-B4A5-4E3D9484928E}" dt="2024-03-20T15:23:00.742" v="6378" actId="20577"/>
          <ac:spMkLst>
            <pc:docMk/>
            <pc:sldMk cId="2903886632" sldId="299"/>
            <ac:spMk id="3" creationId="{3FEE7D37-3EA0-1F0B-AE8E-0CFF67D2CA90}"/>
          </ac:spMkLst>
        </pc:spChg>
        <pc:picChg chg="del">
          <ac:chgData name="Michael Dorsey" userId="55fe7d32-ca7a-42b8-bfd4-8c73c44449d5" providerId="ADAL" clId="{187867AD-C4DE-4173-B4A5-4E3D9484928E}" dt="2024-03-19T20:54:57.206" v="5170" actId="478"/>
          <ac:picMkLst>
            <pc:docMk/>
            <pc:sldMk cId="2903886632" sldId="299"/>
            <ac:picMk id="5" creationId="{150652BE-010F-FBA7-2F82-40D499E09C20}"/>
          </ac:picMkLst>
        </pc:picChg>
        <pc:picChg chg="add mod">
          <ac:chgData name="Michael Dorsey" userId="55fe7d32-ca7a-42b8-bfd4-8c73c44449d5" providerId="ADAL" clId="{187867AD-C4DE-4173-B4A5-4E3D9484928E}" dt="2024-03-19T20:56:05.289" v="5187" actId="1076"/>
          <ac:picMkLst>
            <pc:docMk/>
            <pc:sldMk cId="2903886632" sldId="299"/>
            <ac:picMk id="6" creationId="{6EFD7BC2-3AFB-F5EB-B6AE-0E925DE0D5EB}"/>
          </ac:picMkLst>
        </pc:picChg>
      </pc:sldChg>
      <pc:sldChg chg="addSp delSp modSp new mod">
        <pc:chgData name="Michael Dorsey" userId="55fe7d32-ca7a-42b8-bfd4-8c73c44449d5" providerId="ADAL" clId="{187867AD-C4DE-4173-B4A5-4E3D9484928E}" dt="2024-03-20T15:08:10.972" v="5835" actId="14100"/>
        <pc:sldMkLst>
          <pc:docMk/>
          <pc:sldMk cId="2235252966" sldId="300"/>
        </pc:sldMkLst>
        <pc:spChg chg="mod">
          <ac:chgData name="Michael Dorsey" userId="55fe7d32-ca7a-42b8-bfd4-8c73c44449d5" providerId="ADAL" clId="{187867AD-C4DE-4173-B4A5-4E3D9484928E}" dt="2024-03-19T21:04:08.959" v="5195" actId="20577"/>
          <ac:spMkLst>
            <pc:docMk/>
            <pc:sldMk cId="2235252966" sldId="300"/>
            <ac:spMk id="2" creationId="{835F4879-DDBE-8A32-9125-7E6DB4B7196F}"/>
          </ac:spMkLst>
        </pc:spChg>
        <pc:spChg chg="del mod">
          <ac:chgData name="Michael Dorsey" userId="55fe7d32-ca7a-42b8-bfd4-8c73c44449d5" providerId="ADAL" clId="{187867AD-C4DE-4173-B4A5-4E3D9484928E}" dt="2024-03-20T15:07:38.109" v="5828" actId="478"/>
          <ac:spMkLst>
            <pc:docMk/>
            <pc:sldMk cId="2235252966" sldId="300"/>
            <ac:spMk id="3" creationId="{5BAE9B85-9BF9-A176-9693-48079BF04843}"/>
          </ac:spMkLst>
        </pc:spChg>
        <pc:spChg chg="add del mod">
          <ac:chgData name="Michael Dorsey" userId="55fe7d32-ca7a-42b8-bfd4-8c73c44449d5" providerId="ADAL" clId="{187867AD-C4DE-4173-B4A5-4E3D9484928E}" dt="2024-03-20T15:07:40.692" v="5829" actId="478"/>
          <ac:spMkLst>
            <pc:docMk/>
            <pc:sldMk cId="2235252966" sldId="300"/>
            <ac:spMk id="7" creationId="{9DA144B9-DB19-E637-6BAD-B503C57252FE}"/>
          </ac:spMkLst>
        </pc:spChg>
        <pc:picChg chg="add mod">
          <ac:chgData name="Michael Dorsey" userId="55fe7d32-ca7a-42b8-bfd4-8c73c44449d5" providerId="ADAL" clId="{187867AD-C4DE-4173-B4A5-4E3D9484928E}" dt="2024-03-20T15:08:10.972" v="5835" actId="14100"/>
          <ac:picMkLst>
            <pc:docMk/>
            <pc:sldMk cId="2235252966" sldId="300"/>
            <ac:picMk id="5" creationId="{9068FC89-494A-3F58-5CDF-65C6E8B79AC6}"/>
          </ac:picMkLst>
        </pc:picChg>
        <pc:picChg chg="add mod">
          <ac:chgData name="Michael Dorsey" userId="55fe7d32-ca7a-42b8-bfd4-8c73c44449d5" providerId="ADAL" clId="{187867AD-C4DE-4173-B4A5-4E3D9484928E}" dt="2024-03-20T15:08:02.472" v="5833" actId="692"/>
          <ac:picMkLst>
            <pc:docMk/>
            <pc:sldMk cId="2235252966" sldId="300"/>
            <ac:picMk id="9" creationId="{E6402F92-188A-5C5D-AE40-7F11DEB45F5A}"/>
          </ac:picMkLst>
        </pc:picChg>
      </pc:sldChg>
      <pc:sldChg chg="delSp modSp add mod ord">
        <pc:chgData name="Michael Dorsey" userId="55fe7d32-ca7a-42b8-bfd4-8c73c44449d5" providerId="ADAL" clId="{187867AD-C4DE-4173-B4A5-4E3D9484928E}" dt="2024-03-20T15:07:34.876" v="5827"/>
        <pc:sldMkLst>
          <pc:docMk/>
          <pc:sldMk cId="1095259864" sldId="301"/>
        </pc:sldMkLst>
        <pc:spChg chg="mod">
          <ac:chgData name="Michael Dorsey" userId="55fe7d32-ca7a-42b8-bfd4-8c73c44449d5" providerId="ADAL" clId="{187867AD-C4DE-4173-B4A5-4E3D9484928E}" dt="2024-03-20T15:07:25.781" v="5825" actId="20577"/>
          <ac:spMkLst>
            <pc:docMk/>
            <pc:sldMk cId="1095259864" sldId="301"/>
            <ac:spMk id="3" creationId="{5BAE9B85-9BF9-A176-9693-48079BF04843}"/>
          </ac:spMkLst>
        </pc:spChg>
        <pc:picChg chg="del">
          <ac:chgData name="Michael Dorsey" userId="55fe7d32-ca7a-42b8-bfd4-8c73c44449d5" providerId="ADAL" clId="{187867AD-C4DE-4173-B4A5-4E3D9484928E}" dt="2024-03-20T15:07:13.679" v="5822" actId="478"/>
          <ac:picMkLst>
            <pc:docMk/>
            <pc:sldMk cId="1095259864" sldId="301"/>
            <ac:picMk id="5" creationId="{9068FC89-494A-3F58-5CDF-65C6E8B79AC6}"/>
          </ac:picMkLst>
        </pc:picChg>
      </pc:sldChg>
      <pc:sldChg chg="modSp new mod">
        <pc:chgData name="Michael Dorsey" userId="55fe7d32-ca7a-42b8-bfd4-8c73c44449d5" providerId="ADAL" clId="{187867AD-C4DE-4173-B4A5-4E3D9484928E}" dt="2024-03-20T15:57:36.630" v="6712" actId="27636"/>
        <pc:sldMkLst>
          <pc:docMk/>
          <pc:sldMk cId="512009240" sldId="302"/>
        </pc:sldMkLst>
        <pc:spChg chg="mod">
          <ac:chgData name="Michael Dorsey" userId="55fe7d32-ca7a-42b8-bfd4-8c73c44449d5" providerId="ADAL" clId="{187867AD-C4DE-4173-B4A5-4E3D9484928E}" dt="2024-03-20T15:09:44.988" v="5850" actId="20577"/>
          <ac:spMkLst>
            <pc:docMk/>
            <pc:sldMk cId="512009240" sldId="302"/>
            <ac:spMk id="2" creationId="{93EC1540-A45B-2A3A-6F2F-AE1B2CCD8529}"/>
          </ac:spMkLst>
        </pc:spChg>
        <pc:spChg chg="mod">
          <ac:chgData name="Michael Dorsey" userId="55fe7d32-ca7a-42b8-bfd4-8c73c44449d5" providerId="ADAL" clId="{187867AD-C4DE-4173-B4A5-4E3D9484928E}" dt="2024-03-20T15:57:36.630" v="6712" actId="27636"/>
          <ac:spMkLst>
            <pc:docMk/>
            <pc:sldMk cId="512009240" sldId="302"/>
            <ac:spMk id="3" creationId="{287EBA71-C4C6-7707-72BC-3C61514C5435}"/>
          </ac:spMkLst>
        </pc:spChg>
      </pc:sldChg>
      <pc:sldChg chg="addSp delSp modSp new mod modClrScheme chgLayout">
        <pc:chgData name="Michael Dorsey" userId="55fe7d32-ca7a-42b8-bfd4-8c73c44449d5" providerId="ADAL" clId="{187867AD-C4DE-4173-B4A5-4E3D9484928E}" dt="2024-03-20T16:32:46.763" v="7962" actId="27636"/>
        <pc:sldMkLst>
          <pc:docMk/>
          <pc:sldMk cId="941106736" sldId="303"/>
        </pc:sldMkLst>
        <pc:spChg chg="mod ord">
          <ac:chgData name="Michael Dorsey" userId="55fe7d32-ca7a-42b8-bfd4-8c73c44449d5" providerId="ADAL" clId="{187867AD-C4DE-4173-B4A5-4E3D9484928E}" dt="2024-03-20T16:11:46.175" v="7229" actId="700"/>
          <ac:spMkLst>
            <pc:docMk/>
            <pc:sldMk cId="941106736" sldId="303"/>
            <ac:spMk id="2" creationId="{E641A5D4-870E-0F2D-52B4-34510BD8A17E}"/>
          </ac:spMkLst>
        </pc:spChg>
        <pc:spChg chg="add del">
          <ac:chgData name="Michael Dorsey" userId="55fe7d32-ca7a-42b8-bfd4-8c73c44449d5" providerId="ADAL" clId="{187867AD-C4DE-4173-B4A5-4E3D9484928E}" dt="2024-03-20T16:10:47.580" v="7211" actId="478"/>
          <ac:spMkLst>
            <pc:docMk/>
            <pc:sldMk cId="941106736" sldId="303"/>
            <ac:spMk id="3" creationId="{5CDFF376-728A-E44F-6AEE-4311E70DDDF4}"/>
          </ac:spMkLst>
        </pc:spChg>
        <pc:spChg chg="add mod ord">
          <ac:chgData name="Michael Dorsey" userId="55fe7d32-ca7a-42b8-bfd4-8c73c44449d5" providerId="ADAL" clId="{187867AD-C4DE-4173-B4A5-4E3D9484928E}" dt="2024-03-20T16:32:46.763" v="7962" actId="27636"/>
          <ac:spMkLst>
            <pc:docMk/>
            <pc:sldMk cId="941106736" sldId="303"/>
            <ac:spMk id="10" creationId="{9804E0D0-9F2C-9244-0F46-ED4447C2DAED}"/>
          </ac:spMkLst>
        </pc:spChg>
        <pc:spChg chg="add del mod ord">
          <ac:chgData name="Michael Dorsey" userId="55fe7d32-ca7a-42b8-bfd4-8c73c44449d5" providerId="ADAL" clId="{187867AD-C4DE-4173-B4A5-4E3D9484928E}" dt="2024-03-20T16:11:48.337" v="7230" actId="478"/>
          <ac:spMkLst>
            <pc:docMk/>
            <pc:sldMk cId="941106736" sldId="303"/>
            <ac:spMk id="11" creationId="{AFFCDB2E-E203-8CB2-5A45-3A6835BC6B1F}"/>
          </ac:spMkLst>
        </pc:spChg>
        <pc:picChg chg="add del mod ord">
          <ac:chgData name="Michael Dorsey" userId="55fe7d32-ca7a-42b8-bfd4-8c73c44449d5" providerId="ADAL" clId="{187867AD-C4DE-4173-B4A5-4E3D9484928E}" dt="2024-03-20T15:21:46.133" v="6360" actId="22"/>
          <ac:picMkLst>
            <pc:docMk/>
            <pc:sldMk cId="941106736" sldId="303"/>
            <ac:picMk id="5" creationId="{9238A632-D43C-34DA-7ED2-5C479F949793}"/>
          </ac:picMkLst>
        </pc:picChg>
        <pc:picChg chg="add del mod">
          <ac:chgData name="Michael Dorsey" userId="55fe7d32-ca7a-42b8-bfd4-8c73c44449d5" providerId="ADAL" clId="{187867AD-C4DE-4173-B4A5-4E3D9484928E}" dt="2024-03-20T16:10:45.883" v="7210" actId="478"/>
          <ac:picMkLst>
            <pc:docMk/>
            <pc:sldMk cId="941106736" sldId="303"/>
            <ac:picMk id="7" creationId="{16C35B76-E8E7-9A74-EFA5-B0B04E8F4BE3}"/>
          </ac:picMkLst>
        </pc:picChg>
        <pc:picChg chg="add mod">
          <ac:chgData name="Michael Dorsey" userId="55fe7d32-ca7a-42b8-bfd4-8c73c44449d5" providerId="ADAL" clId="{187867AD-C4DE-4173-B4A5-4E3D9484928E}" dt="2024-03-20T16:13:01.384" v="7320" actId="1076"/>
          <ac:picMkLst>
            <pc:docMk/>
            <pc:sldMk cId="941106736" sldId="303"/>
            <ac:picMk id="9" creationId="{0000F561-3AB2-5783-3ED9-60F7C8B62E61}"/>
          </ac:picMkLst>
        </pc:picChg>
      </pc:sldChg>
      <pc:sldChg chg="addSp delSp modSp add mod ord">
        <pc:chgData name="Michael Dorsey" userId="55fe7d32-ca7a-42b8-bfd4-8c73c44449d5" providerId="ADAL" clId="{187867AD-C4DE-4173-B4A5-4E3D9484928E}" dt="2024-03-20T16:10:31.393" v="7208" actId="1076"/>
        <pc:sldMkLst>
          <pc:docMk/>
          <pc:sldMk cId="984464756" sldId="304"/>
        </pc:sldMkLst>
        <pc:spChg chg="mod">
          <ac:chgData name="Michael Dorsey" userId="55fe7d32-ca7a-42b8-bfd4-8c73c44449d5" providerId="ADAL" clId="{187867AD-C4DE-4173-B4A5-4E3D9484928E}" dt="2024-03-20T15:23:34.629" v="6471" actId="6549"/>
          <ac:spMkLst>
            <pc:docMk/>
            <pc:sldMk cId="984464756" sldId="304"/>
            <ac:spMk id="3" creationId="{3FEE7D37-3EA0-1F0B-AE8E-0CFF67D2CA90}"/>
          </ac:spMkLst>
        </pc:spChg>
        <pc:picChg chg="add del mod">
          <ac:chgData name="Michael Dorsey" userId="55fe7d32-ca7a-42b8-bfd4-8c73c44449d5" providerId="ADAL" clId="{187867AD-C4DE-4173-B4A5-4E3D9484928E}" dt="2024-03-20T16:10:22.004" v="7202" actId="478"/>
          <ac:picMkLst>
            <pc:docMk/>
            <pc:sldMk cId="984464756" sldId="304"/>
            <ac:picMk id="5" creationId="{C19F7C9A-9236-8970-22B8-17F804B7014C}"/>
          </ac:picMkLst>
        </pc:picChg>
        <pc:picChg chg="del">
          <ac:chgData name="Michael Dorsey" userId="55fe7d32-ca7a-42b8-bfd4-8c73c44449d5" providerId="ADAL" clId="{187867AD-C4DE-4173-B4A5-4E3D9484928E}" dt="2024-03-20T15:22:42.095" v="6368" actId="478"/>
          <ac:picMkLst>
            <pc:docMk/>
            <pc:sldMk cId="984464756" sldId="304"/>
            <ac:picMk id="6" creationId="{6EFD7BC2-3AFB-F5EB-B6AE-0E925DE0D5EB}"/>
          </ac:picMkLst>
        </pc:picChg>
        <pc:picChg chg="add mod">
          <ac:chgData name="Michael Dorsey" userId="55fe7d32-ca7a-42b8-bfd4-8c73c44449d5" providerId="ADAL" clId="{187867AD-C4DE-4173-B4A5-4E3D9484928E}" dt="2024-03-20T16:10:31.393" v="7208" actId="1076"/>
          <ac:picMkLst>
            <pc:docMk/>
            <pc:sldMk cId="984464756" sldId="304"/>
            <ac:picMk id="8" creationId="{864A3F92-5504-37F7-10F1-0DC67E05677B}"/>
          </ac:picMkLst>
        </pc:picChg>
      </pc:sldChg>
      <pc:sldChg chg="addSp modSp add mod">
        <pc:chgData name="Michael Dorsey" userId="55fe7d32-ca7a-42b8-bfd4-8c73c44449d5" providerId="ADAL" clId="{187867AD-C4DE-4173-B4A5-4E3D9484928E}" dt="2024-03-20T16:03:41.286" v="7194" actId="207"/>
        <pc:sldMkLst>
          <pc:docMk/>
          <pc:sldMk cId="521253617" sldId="305"/>
        </pc:sldMkLst>
        <pc:spChg chg="mod">
          <ac:chgData name="Michael Dorsey" userId="55fe7d32-ca7a-42b8-bfd4-8c73c44449d5" providerId="ADAL" clId="{187867AD-C4DE-4173-B4A5-4E3D9484928E}" dt="2024-03-20T15:57:54.272" v="6730" actId="20577"/>
          <ac:spMkLst>
            <pc:docMk/>
            <pc:sldMk cId="521253617" sldId="305"/>
            <ac:spMk id="2" creationId="{93EC1540-A45B-2A3A-6F2F-AE1B2CCD8529}"/>
          </ac:spMkLst>
        </pc:spChg>
        <pc:spChg chg="mod">
          <ac:chgData name="Michael Dorsey" userId="55fe7d32-ca7a-42b8-bfd4-8c73c44449d5" providerId="ADAL" clId="{187867AD-C4DE-4173-B4A5-4E3D9484928E}" dt="2024-03-20T16:03:41.286" v="7194" actId="207"/>
          <ac:spMkLst>
            <pc:docMk/>
            <pc:sldMk cId="521253617" sldId="305"/>
            <ac:spMk id="3" creationId="{287EBA71-C4C6-7707-72BC-3C61514C5435}"/>
          </ac:spMkLst>
        </pc:spChg>
        <pc:picChg chg="add mod">
          <ac:chgData name="Michael Dorsey" userId="55fe7d32-ca7a-42b8-bfd4-8c73c44449d5" providerId="ADAL" clId="{187867AD-C4DE-4173-B4A5-4E3D9484928E}" dt="2024-03-20T16:03:26.242" v="7192" actId="1076"/>
          <ac:picMkLst>
            <pc:docMk/>
            <pc:sldMk cId="521253617" sldId="305"/>
            <ac:picMk id="5" creationId="{51C1DB82-859D-6922-6E88-867FA7D56CBF}"/>
          </ac:picMkLst>
        </pc:picChg>
      </pc:sldChg>
      <pc:sldChg chg="addSp delSp modSp new mod modClrScheme chgLayout">
        <pc:chgData name="Michael Dorsey" userId="55fe7d32-ca7a-42b8-bfd4-8c73c44449d5" providerId="ADAL" clId="{187867AD-C4DE-4173-B4A5-4E3D9484928E}" dt="2024-03-20T16:33:16.859" v="7966" actId="122"/>
        <pc:sldMkLst>
          <pc:docMk/>
          <pc:sldMk cId="2574998473" sldId="306"/>
        </pc:sldMkLst>
        <pc:spChg chg="del mod ord">
          <ac:chgData name="Michael Dorsey" userId="55fe7d32-ca7a-42b8-bfd4-8c73c44449d5" providerId="ADAL" clId="{187867AD-C4DE-4173-B4A5-4E3D9484928E}" dt="2024-03-20T16:15:34.414" v="7642" actId="700"/>
          <ac:spMkLst>
            <pc:docMk/>
            <pc:sldMk cId="2574998473" sldId="306"/>
            <ac:spMk id="2" creationId="{67BB36F7-2291-905C-D015-039C1C0F9C44}"/>
          </ac:spMkLst>
        </pc:spChg>
        <pc:spChg chg="del mod ord">
          <ac:chgData name="Michael Dorsey" userId="55fe7d32-ca7a-42b8-bfd4-8c73c44449d5" providerId="ADAL" clId="{187867AD-C4DE-4173-B4A5-4E3D9484928E}" dt="2024-03-20T16:15:34.414" v="7642" actId="700"/>
          <ac:spMkLst>
            <pc:docMk/>
            <pc:sldMk cId="2574998473" sldId="306"/>
            <ac:spMk id="3" creationId="{8C22C5A7-B264-969A-2C5D-D5D5E19C18D9}"/>
          </ac:spMkLst>
        </pc:spChg>
        <pc:spChg chg="del">
          <ac:chgData name="Michael Dorsey" userId="55fe7d32-ca7a-42b8-bfd4-8c73c44449d5" providerId="ADAL" clId="{187867AD-C4DE-4173-B4A5-4E3D9484928E}" dt="2024-03-20T16:15:34.414" v="7642" actId="700"/>
          <ac:spMkLst>
            <pc:docMk/>
            <pc:sldMk cId="2574998473" sldId="306"/>
            <ac:spMk id="4" creationId="{E6C2DC42-3E39-D5EA-1105-2F026C5A1104}"/>
          </ac:spMkLst>
        </pc:spChg>
        <pc:spChg chg="add mod ord">
          <ac:chgData name="Michael Dorsey" userId="55fe7d32-ca7a-42b8-bfd4-8c73c44449d5" providerId="ADAL" clId="{187867AD-C4DE-4173-B4A5-4E3D9484928E}" dt="2024-03-20T16:15:57.249" v="7656" actId="20577"/>
          <ac:spMkLst>
            <pc:docMk/>
            <pc:sldMk cId="2574998473" sldId="306"/>
            <ac:spMk id="5" creationId="{91E37C09-61E3-08EF-CB1D-C9E5A6A776D8}"/>
          </ac:spMkLst>
        </pc:spChg>
        <pc:spChg chg="add mod ord">
          <ac:chgData name="Michael Dorsey" userId="55fe7d32-ca7a-42b8-bfd4-8c73c44449d5" providerId="ADAL" clId="{187867AD-C4DE-4173-B4A5-4E3D9484928E}" dt="2024-03-20T16:33:16.859" v="7966" actId="122"/>
          <ac:spMkLst>
            <pc:docMk/>
            <pc:sldMk cId="2574998473" sldId="306"/>
            <ac:spMk id="6" creationId="{09CB8363-865C-3027-919D-13AE98F2E8ED}"/>
          </ac:spMkLst>
        </pc:spChg>
      </pc:sldChg>
      <pc:sldChg chg="addSp modSp new mod">
        <pc:chgData name="Michael Dorsey" userId="55fe7d32-ca7a-42b8-bfd4-8c73c44449d5" providerId="ADAL" clId="{187867AD-C4DE-4173-B4A5-4E3D9484928E}" dt="2024-03-20T16:26:54.840" v="7829" actId="692"/>
        <pc:sldMkLst>
          <pc:docMk/>
          <pc:sldMk cId="2052190625" sldId="307"/>
        </pc:sldMkLst>
        <pc:spChg chg="mod">
          <ac:chgData name="Michael Dorsey" userId="55fe7d32-ca7a-42b8-bfd4-8c73c44449d5" providerId="ADAL" clId="{187867AD-C4DE-4173-B4A5-4E3D9484928E}" dt="2024-03-20T16:22:03.734" v="7754" actId="20577"/>
          <ac:spMkLst>
            <pc:docMk/>
            <pc:sldMk cId="2052190625" sldId="307"/>
            <ac:spMk id="2" creationId="{20D92AE4-8CC8-B6D6-9F04-FAED7BA3C239}"/>
          </ac:spMkLst>
        </pc:spChg>
        <pc:spChg chg="mod">
          <ac:chgData name="Michael Dorsey" userId="55fe7d32-ca7a-42b8-bfd4-8c73c44449d5" providerId="ADAL" clId="{187867AD-C4DE-4173-B4A5-4E3D9484928E}" dt="2024-03-20T16:26:40.756" v="7824" actId="14100"/>
          <ac:spMkLst>
            <pc:docMk/>
            <pc:sldMk cId="2052190625" sldId="307"/>
            <ac:spMk id="3" creationId="{0F3058DD-A3CA-1DB6-2390-F1385B6CFDF8}"/>
          </ac:spMkLst>
        </pc:spChg>
        <pc:picChg chg="add mod">
          <ac:chgData name="Michael Dorsey" userId="55fe7d32-ca7a-42b8-bfd4-8c73c44449d5" providerId="ADAL" clId="{187867AD-C4DE-4173-B4A5-4E3D9484928E}" dt="2024-03-20T16:26:54.840" v="7829" actId="692"/>
          <ac:picMkLst>
            <pc:docMk/>
            <pc:sldMk cId="2052190625" sldId="307"/>
            <ac:picMk id="5" creationId="{977EA582-2F3D-345D-C78E-FEC7D9569CA0}"/>
          </ac:picMkLst>
        </pc:picChg>
      </pc:sldChg>
      <pc:sldChg chg="modSp new mod">
        <pc:chgData name="Michael Dorsey" userId="55fe7d32-ca7a-42b8-bfd4-8c73c44449d5" providerId="ADAL" clId="{187867AD-C4DE-4173-B4A5-4E3D9484928E}" dt="2024-03-20T16:52:26.945" v="8375" actId="20577"/>
        <pc:sldMkLst>
          <pc:docMk/>
          <pc:sldMk cId="1119595252" sldId="308"/>
        </pc:sldMkLst>
        <pc:spChg chg="mod">
          <ac:chgData name="Michael Dorsey" userId="55fe7d32-ca7a-42b8-bfd4-8c73c44449d5" providerId="ADAL" clId="{187867AD-C4DE-4173-B4A5-4E3D9484928E}" dt="2024-03-20T16:43:49.636" v="7973" actId="20577"/>
          <ac:spMkLst>
            <pc:docMk/>
            <pc:sldMk cId="1119595252" sldId="308"/>
            <ac:spMk id="2" creationId="{8A3A1588-1892-3C4A-59B0-75B259652533}"/>
          </ac:spMkLst>
        </pc:spChg>
        <pc:spChg chg="mod">
          <ac:chgData name="Michael Dorsey" userId="55fe7d32-ca7a-42b8-bfd4-8c73c44449d5" providerId="ADAL" clId="{187867AD-C4DE-4173-B4A5-4E3D9484928E}" dt="2024-03-20T16:52:26.945" v="8375" actId="20577"/>
          <ac:spMkLst>
            <pc:docMk/>
            <pc:sldMk cId="1119595252" sldId="308"/>
            <ac:spMk id="3" creationId="{814B1B5A-8430-1763-C527-1944357B1BAE}"/>
          </ac:spMkLst>
        </pc:spChg>
      </pc:sldChg>
      <pc:sldChg chg="del">
        <pc:chgData name="Michael Dorsey" userId="55fe7d32-ca7a-42b8-bfd4-8c73c44449d5" providerId="ADAL" clId="{187867AD-C4DE-4173-B4A5-4E3D9484928E}" dt="2024-03-19T18:58:56.748" v="4" actId="47"/>
        <pc:sldMkLst>
          <pc:docMk/>
          <pc:sldMk cId="3625797084" sldId="308"/>
        </pc:sldMkLst>
      </pc:sldChg>
      <pc:sldChg chg="del">
        <pc:chgData name="Michael Dorsey" userId="55fe7d32-ca7a-42b8-bfd4-8c73c44449d5" providerId="ADAL" clId="{187867AD-C4DE-4173-B4A5-4E3D9484928E}" dt="2024-03-19T18:58:57.236" v="5" actId="47"/>
        <pc:sldMkLst>
          <pc:docMk/>
          <pc:sldMk cId="1695954654" sldId="310"/>
        </pc:sldMkLst>
      </pc:sldChg>
      <pc:sldChg chg="del">
        <pc:chgData name="Michael Dorsey" userId="55fe7d32-ca7a-42b8-bfd4-8c73c44449d5" providerId="ADAL" clId="{187867AD-C4DE-4173-B4A5-4E3D9484928E}" dt="2024-03-19T18:58:57.684" v="6" actId="47"/>
        <pc:sldMkLst>
          <pc:docMk/>
          <pc:sldMk cId="2713655359" sldId="311"/>
        </pc:sldMkLst>
      </pc:sldChg>
      <pc:sldChg chg="del">
        <pc:chgData name="Michael Dorsey" userId="55fe7d32-ca7a-42b8-bfd4-8c73c44449d5" providerId="ADAL" clId="{187867AD-C4DE-4173-B4A5-4E3D9484928E}" dt="2024-03-19T18:58:55.048" v="0" actId="47"/>
        <pc:sldMkLst>
          <pc:docMk/>
          <pc:sldMk cId="2213580293" sldId="312"/>
        </pc:sldMkLst>
      </pc:sldChg>
      <pc:sldChg chg="del">
        <pc:chgData name="Michael Dorsey" userId="55fe7d32-ca7a-42b8-bfd4-8c73c44449d5" providerId="ADAL" clId="{187867AD-C4DE-4173-B4A5-4E3D9484928E}" dt="2024-03-19T18:58:55.494" v="1" actId="47"/>
        <pc:sldMkLst>
          <pc:docMk/>
          <pc:sldMk cId="1031100845" sldId="313"/>
        </pc:sldMkLst>
      </pc:sldChg>
      <pc:sldChg chg="del">
        <pc:chgData name="Michael Dorsey" userId="55fe7d32-ca7a-42b8-bfd4-8c73c44449d5" providerId="ADAL" clId="{187867AD-C4DE-4173-B4A5-4E3D9484928E}" dt="2024-03-19T18:58:55.933" v="2" actId="47"/>
        <pc:sldMkLst>
          <pc:docMk/>
          <pc:sldMk cId="2866034961" sldId="314"/>
        </pc:sldMkLst>
      </pc:sldChg>
      <pc:sldChg chg="del">
        <pc:chgData name="Michael Dorsey" userId="55fe7d32-ca7a-42b8-bfd4-8c73c44449d5" providerId="ADAL" clId="{187867AD-C4DE-4173-B4A5-4E3D9484928E}" dt="2024-03-19T18:58:56.270" v="3" actId="47"/>
        <pc:sldMkLst>
          <pc:docMk/>
          <pc:sldMk cId="1987334821" sldId="315"/>
        </pc:sldMkLst>
      </pc:sldChg>
      <pc:sldChg chg="del">
        <pc:chgData name="Michael Dorsey" userId="55fe7d32-ca7a-42b8-bfd4-8c73c44449d5" providerId="ADAL" clId="{187867AD-C4DE-4173-B4A5-4E3D9484928E}" dt="2024-03-19T18:58:58.168" v="7" actId="47"/>
        <pc:sldMkLst>
          <pc:docMk/>
          <pc:sldMk cId="3334364928" sldId="316"/>
        </pc:sldMkLst>
      </pc:sldChg>
      <pc:sldChg chg="del">
        <pc:chgData name="Michael Dorsey" userId="55fe7d32-ca7a-42b8-bfd4-8c73c44449d5" providerId="ADAL" clId="{187867AD-C4DE-4173-B4A5-4E3D9484928E}" dt="2024-03-19T18:58:59.561" v="8" actId="47"/>
        <pc:sldMkLst>
          <pc:docMk/>
          <pc:sldMk cId="2506993720" sldId="317"/>
        </pc:sldMkLst>
      </pc:sldChg>
    </pc:docChg>
  </pc:docChgLst>
  <pc:docChgLst>
    <pc:chgData name="Michael Dorsey" userId="55fe7d32-ca7a-42b8-bfd4-8c73c44449d5" providerId="ADAL" clId="{BC7FC8C8-3F17-4739-B74A-BF07DE60C361}"/>
    <pc:docChg chg="undo custSel addSld delSld modSld">
      <pc:chgData name="Michael Dorsey" userId="55fe7d32-ca7a-42b8-bfd4-8c73c44449d5" providerId="ADAL" clId="{BC7FC8C8-3F17-4739-B74A-BF07DE60C361}" dt="2024-03-13T19:27:03.832" v="1562" actId="20577"/>
      <pc:docMkLst>
        <pc:docMk/>
      </pc:docMkLst>
      <pc:sldChg chg="modSp mod">
        <pc:chgData name="Michael Dorsey" userId="55fe7d32-ca7a-42b8-bfd4-8c73c44449d5" providerId="ADAL" clId="{BC7FC8C8-3F17-4739-B74A-BF07DE60C361}" dt="2024-03-13T15:17:31.224" v="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BC7FC8C8-3F17-4739-B74A-BF07DE60C361}" dt="2024-03-13T15:17:31.224" v="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BC7FC8C8-3F17-4739-B74A-BF07DE60C361}" dt="2024-03-13T16:32:01.101" v="154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BC7FC8C8-3F17-4739-B74A-BF07DE60C361}" dt="2024-03-13T16:32:01.101" v="154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BC7FC8C8-3F17-4739-B74A-BF07DE60C361}" dt="2024-03-13T15:17:55.163" v="37" actId="114"/>
        <pc:sldMkLst>
          <pc:docMk/>
          <pc:sldMk cId="3218690462" sldId="296"/>
        </pc:sldMkLst>
        <pc:spChg chg="mod">
          <ac:chgData name="Michael Dorsey" userId="55fe7d32-ca7a-42b8-bfd4-8c73c44449d5" providerId="ADAL" clId="{BC7FC8C8-3F17-4739-B74A-BF07DE60C361}" dt="2024-03-13T15:17:55.163" v="37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del">
        <pc:chgData name="Michael Dorsey" userId="55fe7d32-ca7a-42b8-bfd4-8c73c44449d5" providerId="ADAL" clId="{BC7FC8C8-3F17-4739-B74A-BF07DE60C361}" dt="2024-03-13T15:48:09.080" v="940" actId="2696"/>
        <pc:sldMkLst>
          <pc:docMk/>
          <pc:sldMk cId="2134481022" sldId="298"/>
        </pc:sldMkLst>
      </pc:sldChg>
      <pc:sldChg chg="addSp delSp modSp del mod">
        <pc:chgData name="Michael Dorsey" userId="55fe7d32-ca7a-42b8-bfd4-8c73c44449d5" providerId="ADAL" clId="{BC7FC8C8-3F17-4739-B74A-BF07DE60C361}" dt="2024-03-13T16:43:38.436" v="1546" actId="2696"/>
        <pc:sldMkLst>
          <pc:docMk/>
          <pc:sldMk cId="2903886632" sldId="299"/>
        </pc:sldMkLst>
        <pc:spChg chg="del">
          <ac:chgData name="Michael Dorsey" userId="55fe7d32-ca7a-42b8-bfd4-8c73c44449d5" providerId="ADAL" clId="{BC7FC8C8-3F17-4739-B74A-BF07DE60C361}" dt="2024-03-13T15:20:34.690" v="39" actId="478"/>
          <ac:spMkLst>
            <pc:docMk/>
            <pc:sldMk cId="2903886632" sldId="299"/>
            <ac:spMk id="3" creationId="{BF7B9828-8F35-5AC7-48B0-7C1F065995AB}"/>
          </ac:spMkLst>
        </pc:spChg>
        <pc:spChg chg="add del mod">
          <ac:chgData name="Michael Dorsey" userId="55fe7d32-ca7a-42b8-bfd4-8c73c44449d5" providerId="ADAL" clId="{BC7FC8C8-3F17-4739-B74A-BF07DE60C361}" dt="2024-03-13T15:20:38.246" v="41" actId="478"/>
          <ac:spMkLst>
            <pc:docMk/>
            <pc:sldMk cId="2903886632" sldId="299"/>
            <ac:spMk id="4" creationId="{E1B4B5E3-68B2-6730-CD57-23A250D95FD0}"/>
          </ac:spMkLst>
        </pc:spChg>
        <pc:picChg chg="mod">
          <ac:chgData name="Michael Dorsey" userId="55fe7d32-ca7a-42b8-bfd4-8c73c44449d5" providerId="ADAL" clId="{BC7FC8C8-3F17-4739-B74A-BF07DE60C361}" dt="2024-03-13T15:20:39.637" v="42" actId="1076"/>
          <ac:picMkLst>
            <pc:docMk/>
            <pc:sldMk cId="2903886632" sldId="299"/>
            <ac:picMk id="21508" creationId="{38269F1C-ADD0-343F-88C5-D90F4A57E90B}"/>
          </ac:picMkLst>
        </pc:picChg>
      </pc:sldChg>
      <pc:sldChg chg="modSp mod">
        <pc:chgData name="Michael Dorsey" userId="55fe7d32-ca7a-42b8-bfd4-8c73c44449d5" providerId="ADAL" clId="{BC7FC8C8-3F17-4739-B74A-BF07DE60C361}" dt="2024-03-13T16:44:47.047" v="1548" actId="1076"/>
        <pc:sldMkLst>
          <pc:docMk/>
          <pc:sldMk cId="3235757480" sldId="302"/>
        </pc:sldMkLst>
        <pc:picChg chg="mod">
          <ac:chgData name="Michael Dorsey" userId="55fe7d32-ca7a-42b8-bfd4-8c73c44449d5" providerId="ADAL" clId="{BC7FC8C8-3F17-4739-B74A-BF07DE60C361}" dt="2024-03-13T16:44:47.047" v="1548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modSp mod">
        <pc:chgData name="Michael Dorsey" userId="55fe7d32-ca7a-42b8-bfd4-8c73c44449d5" providerId="ADAL" clId="{BC7FC8C8-3F17-4739-B74A-BF07DE60C361}" dt="2024-03-13T16:45:00.139" v="1554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BC7FC8C8-3F17-4739-B74A-BF07DE60C361}" dt="2024-03-13T16:45:00.139" v="1554" actId="20577"/>
          <ac:spMkLst>
            <pc:docMk/>
            <pc:sldMk cId="1433129139" sldId="305"/>
            <ac:spMk id="3" creationId="{87F2EE38-E9D3-48B4-877B-2AAA123168BD}"/>
          </ac:spMkLst>
        </pc:spChg>
      </pc:sldChg>
      <pc:sldChg chg="modSp mod">
        <pc:chgData name="Michael Dorsey" userId="55fe7d32-ca7a-42b8-bfd4-8c73c44449d5" providerId="ADAL" clId="{BC7FC8C8-3F17-4739-B74A-BF07DE60C361}" dt="2024-03-13T16:45:22.152" v="1555" actId="1076"/>
        <pc:sldMkLst>
          <pc:docMk/>
          <pc:sldMk cId="2176359759" sldId="306"/>
        </pc:sldMkLst>
        <pc:picChg chg="mod">
          <ac:chgData name="Michael Dorsey" userId="55fe7d32-ca7a-42b8-bfd4-8c73c44449d5" providerId="ADAL" clId="{BC7FC8C8-3F17-4739-B74A-BF07DE60C361}" dt="2024-03-13T16:45:22.152" v="1555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mod">
        <pc:chgData name="Michael Dorsey" userId="55fe7d32-ca7a-42b8-bfd4-8c73c44449d5" providerId="ADAL" clId="{BC7FC8C8-3F17-4739-B74A-BF07DE60C361}" dt="2024-03-13T16:45:45.696" v="1556" actId="33524"/>
        <pc:sldMkLst>
          <pc:docMk/>
          <pc:sldMk cId="3625797084" sldId="308"/>
        </pc:sldMkLst>
        <pc:spChg chg="mod">
          <ac:chgData name="Michael Dorsey" userId="55fe7d32-ca7a-42b8-bfd4-8c73c44449d5" providerId="ADAL" clId="{BC7FC8C8-3F17-4739-B74A-BF07DE60C361}" dt="2024-03-13T16:45:45.696" v="1556" actId="33524"/>
          <ac:spMkLst>
            <pc:docMk/>
            <pc:sldMk cId="3625797084" sldId="308"/>
            <ac:spMk id="3" creationId="{D60812EE-E46D-69F1-0A3D-BC1C11D5A5A8}"/>
          </ac:spMkLst>
        </pc:spChg>
      </pc:sldChg>
      <pc:sldChg chg="addSp delSp modSp mod">
        <pc:chgData name="Michael Dorsey" userId="55fe7d32-ca7a-42b8-bfd4-8c73c44449d5" providerId="ADAL" clId="{BC7FC8C8-3F17-4739-B74A-BF07DE60C361}" dt="2024-03-13T16:46:34.512" v="1560" actId="1582"/>
        <pc:sldMkLst>
          <pc:docMk/>
          <pc:sldMk cId="4212632728" sldId="309"/>
        </pc:sldMkLst>
        <pc:spChg chg="mod">
          <ac:chgData name="Michael Dorsey" userId="55fe7d32-ca7a-42b8-bfd4-8c73c44449d5" providerId="ADAL" clId="{BC7FC8C8-3F17-4739-B74A-BF07DE60C361}" dt="2024-03-13T15:23:55.142" v="173" actId="20577"/>
          <ac:spMkLst>
            <pc:docMk/>
            <pc:sldMk cId="4212632728" sldId="309"/>
            <ac:spMk id="3" creationId="{E5D85167-F4C2-12E7-56B8-DDEF2E9AE259}"/>
          </ac:spMkLst>
        </pc:spChg>
        <pc:spChg chg="add del">
          <ac:chgData name="Michael Dorsey" userId="55fe7d32-ca7a-42b8-bfd4-8c73c44449d5" providerId="ADAL" clId="{BC7FC8C8-3F17-4739-B74A-BF07DE60C361}" dt="2024-03-13T15:22:29.544" v="45" actId="22"/>
          <ac:spMkLst>
            <pc:docMk/>
            <pc:sldMk cId="4212632728" sldId="309"/>
            <ac:spMk id="6" creationId="{4867E6D1-DA2D-E93F-CC18-20806E2D3D7F}"/>
          </ac:spMkLst>
        </pc:spChg>
        <pc:spChg chg="add mod">
          <ac:chgData name="Michael Dorsey" userId="55fe7d32-ca7a-42b8-bfd4-8c73c44449d5" providerId="ADAL" clId="{BC7FC8C8-3F17-4739-B74A-BF07DE60C361}" dt="2024-03-13T16:46:34.512" v="1560" actId="1582"/>
          <ac:spMkLst>
            <pc:docMk/>
            <pc:sldMk cId="4212632728" sldId="309"/>
            <ac:spMk id="7" creationId="{D773A0D8-0BFC-05FC-9C54-3472CAA2E12C}"/>
          </ac:spMkLst>
        </pc:spChg>
        <pc:picChg chg="mod">
          <ac:chgData name="Michael Dorsey" userId="55fe7d32-ca7a-42b8-bfd4-8c73c44449d5" providerId="ADAL" clId="{BC7FC8C8-3F17-4739-B74A-BF07DE60C361}" dt="2024-03-13T15:23:59.956" v="175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modSp mod">
        <pc:chgData name="Michael Dorsey" userId="55fe7d32-ca7a-42b8-bfd4-8c73c44449d5" providerId="ADAL" clId="{BC7FC8C8-3F17-4739-B74A-BF07DE60C361}" dt="2024-03-13T19:27:03.832" v="1562" actId="20577"/>
        <pc:sldMkLst>
          <pc:docMk/>
          <pc:sldMk cId="1436359837" sldId="311"/>
        </pc:sldMkLst>
        <pc:spChg chg="mod">
          <ac:chgData name="Michael Dorsey" userId="55fe7d32-ca7a-42b8-bfd4-8c73c44449d5" providerId="ADAL" clId="{BC7FC8C8-3F17-4739-B74A-BF07DE60C361}" dt="2024-03-13T19:27:03.832" v="1562" actId="20577"/>
          <ac:spMkLst>
            <pc:docMk/>
            <pc:sldMk cId="1436359837" sldId="311"/>
            <ac:spMk id="3" creationId="{824217B0-2100-0F25-A01B-7A9ECC74BEBD}"/>
          </ac:spMkLst>
        </pc:spChg>
      </pc:sldChg>
      <pc:sldChg chg="addSp delSp modSp new mod">
        <pc:chgData name="Michael Dorsey" userId="55fe7d32-ca7a-42b8-bfd4-8c73c44449d5" providerId="ADAL" clId="{BC7FC8C8-3F17-4739-B74A-BF07DE60C361}" dt="2024-03-13T15:46:35.534" v="928" actId="20577"/>
        <pc:sldMkLst>
          <pc:docMk/>
          <pc:sldMk cId="3847442289" sldId="312"/>
        </pc:sldMkLst>
        <pc:spChg chg="mod">
          <ac:chgData name="Michael Dorsey" userId="55fe7d32-ca7a-42b8-bfd4-8c73c44449d5" providerId="ADAL" clId="{BC7FC8C8-3F17-4739-B74A-BF07DE60C361}" dt="2024-03-13T15:35:37.625" v="440" actId="20577"/>
          <ac:spMkLst>
            <pc:docMk/>
            <pc:sldMk cId="3847442289" sldId="312"/>
            <ac:spMk id="2" creationId="{627C8722-FB80-CD67-A78C-C1B73E67798A}"/>
          </ac:spMkLst>
        </pc:spChg>
        <pc:spChg chg="mod">
          <ac:chgData name="Michael Dorsey" userId="55fe7d32-ca7a-42b8-bfd4-8c73c44449d5" providerId="ADAL" clId="{BC7FC8C8-3F17-4739-B74A-BF07DE60C361}" dt="2024-03-13T15:46:35.534" v="928" actId="20577"/>
          <ac:spMkLst>
            <pc:docMk/>
            <pc:sldMk cId="3847442289" sldId="312"/>
            <ac:spMk id="3" creationId="{1C9C7EA2-49EC-22F6-8378-42FD94598EF2}"/>
          </ac:spMkLst>
        </pc:spChg>
        <pc:picChg chg="add del mod">
          <ac:chgData name="Michael Dorsey" userId="55fe7d32-ca7a-42b8-bfd4-8c73c44449d5" providerId="ADAL" clId="{BC7FC8C8-3F17-4739-B74A-BF07DE60C361}" dt="2024-03-13T15:39:40.318" v="848" actId="478"/>
          <ac:picMkLst>
            <pc:docMk/>
            <pc:sldMk cId="3847442289" sldId="312"/>
            <ac:picMk id="5" creationId="{24915446-DE7F-2089-9B69-C9ADA6DE1396}"/>
          </ac:picMkLst>
        </pc:picChg>
      </pc:sldChg>
      <pc:sldChg chg="addSp delSp modSp add mod modNotesTx">
        <pc:chgData name="Michael Dorsey" userId="55fe7d32-ca7a-42b8-bfd4-8c73c44449d5" providerId="ADAL" clId="{BC7FC8C8-3F17-4739-B74A-BF07DE60C361}" dt="2024-03-13T15:47:10.900" v="938" actId="113"/>
        <pc:sldMkLst>
          <pc:docMk/>
          <pc:sldMk cId="1116300171" sldId="313"/>
        </pc:sldMkLst>
        <pc:spChg chg="del">
          <ac:chgData name="Michael Dorsey" userId="55fe7d32-ca7a-42b8-bfd4-8c73c44449d5" providerId="ADAL" clId="{BC7FC8C8-3F17-4739-B74A-BF07DE60C361}" dt="2024-03-13T15:46:43.323" v="930" actId="478"/>
          <ac:spMkLst>
            <pc:docMk/>
            <pc:sldMk cId="1116300171" sldId="313"/>
            <ac:spMk id="3" creationId="{8F81DD27-7904-D854-4C23-E0BD80399CAC}"/>
          </ac:spMkLst>
        </pc:spChg>
        <pc:spChg chg="add del mod">
          <ac:chgData name="Michael Dorsey" userId="55fe7d32-ca7a-42b8-bfd4-8c73c44449d5" providerId="ADAL" clId="{BC7FC8C8-3F17-4739-B74A-BF07DE60C361}" dt="2024-03-13T15:46:45.327" v="931" actId="478"/>
          <ac:spMkLst>
            <pc:docMk/>
            <pc:sldMk cId="1116300171" sldId="313"/>
            <ac:spMk id="5" creationId="{C91B4DFF-1CDB-3B46-00A7-199D780402DA}"/>
          </ac:spMkLst>
        </pc:spChg>
        <pc:spChg chg="add del">
          <ac:chgData name="Michael Dorsey" userId="55fe7d32-ca7a-42b8-bfd4-8c73c44449d5" providerId="ADAL" clId="{BC7FC8C8-3F17-4739-B74A-BF07DE60C361}" dt="2024-03-13T15:47:07.401" v="936" actId="22"/>
          <ac:spMkLst>
            <pc:docMk/>
            <pc:sldMk cId="1116300171" sldId="313"/>
            <ac:spMk id="9" creationId="{CC844A2E-595F-E8E7-2CE3-C5F92876BDAD}"/>
          </ac:spMkLst>
        </pc:spChg>
        <pc:picChg chg="add mod">
          <ac:chgData name="Michael Dorsey" userId="55fe7d32-ca7a-42b8-bfd4-8c73c44449d5" providerId="ADAL" clId="{BC7FC8C8-3F17-4739-B74A-BF07DE60C361}" dt="2024-03-13T15:46:52.295" v="934" actId="1076"/>
          <ac:picMkLst>
            <pc:docMk/>
            <pc:sldMk cId="1116300171" sldId="313"/>
            <ac:picMk id="7" creationId="{F03949FF-0738-6209-3781-A24BCDC52686}"/>
          </ac:picMkLst>
        </pc:picChg>
      </pc:sldChg>
      <pc:sldChg chg="addSp modSp new mod">
        <pc:chgData name="Michael Dorsey" userId="55fe7d32-ca7a-42b8-bfd4-8c73c44449d5" providerId="ADAL" clId="{BC7FC8C8-3F17-4739-B74A-BF07DE60C361}" dt="2024-03-13T16:00:13.058" v="1300" actId="20577"/>
        <pc:sldMkLst>
          <pc:docMk/>
          <pc:sldMk cId="3979046147" sldId="314"/>
        </pc:sldMkLst>
        <pc:spChg chg="mod">
          <ac:chgData name="Michael Dorsey" userId="55fe7d32-ca7a-42b8-bfd4-8c73c44449d5" providerId="ADAL" clId="{BC7FC8C8-3F17-4739-B74A-BF07DE60C361}" dt="2024-03-13T15:50:55.812" v="971" actId="20577"/>
          <ac:spMkLst>
            <pc:docMk/>
            <pc:sldMk cId="3979046147" sldId="314"/>
            <ac:spMk id="2" creationId="{B31BAF08-7BD4-9D3C-B891-B0369249C91A}"/>
          </ac:spMkLst>
        </pc:spChg>
        <pc:spChg chg="mod">
          <ac:chgData name="Michael Dorsey" userId="55fe7d32-ca7a-42b8-bfd4-8c73c44449d5" providerId="ADAL" clId="{BC7FC8C8-3F17-4739-B74A-BF07DE60C361}" dt="2024-03-13T16:00:13.058" v="1300" actId="20577"/>
          <ac:spMkLst>
            <pc:docMk/>
            <pc:sldMk cId="3979046147" sldId="314"/>
            <ac:spMk id="3" creationId="{24745321-B329-9490-F063-A1CACEC07404}"/>
          </ac:spMkLst>
        </pc:spChg>
        <pc:picChg chg="add mod">
          <ac:chgData name="Michael Dorsey" userId="55fe7d32-ca7a-42b8-bfd4-8c73c44449d5" providerId="ADAL" clId="{BC7FC8C8-3F17-4739-B74A-BF07DE60C361}" dt="2024-03-13T15:58:21.515" v="1274" actId="1076"/>
          <ac:picMkLst>
            <pc:docMk/>
            <pc:sldMk cId="3979046147" sldId="314"/>
            <ac:picMk id="5" creationId="{7859AAFA-1834-DEA5-A980-A2E2EBCEE7F8}"/>
          </ac:picMkLst>
        </pc:picChg>
      </pc:sldChg>
      <pc:sldChg chg="addSp delSp modSp add mod modClrScheme chgLayout">
        <pc:chgData name="Michael Dorsey" userId="55fe7d32-ca7a-42b8-bfd4-8c73c44449d5" providerId="ADAL" clId="{BC7FC8C8-3F17-4739-B74A-BF07DE60C361}" dt="2024-03-13T16:31:02.800" v="1541" actId="27636"/>
        <pc:sldMkLst>
          <pc:docMk/>
          <pc:sldMk cId="2040346779" sldId="315"/>
        </pc:sldMkLst>
        <pc:spChg chg="mod ord">
          <ac:chgData name="Michael Dorsey" userId="55fe7d32-ca7a-42b8-bfd4-8c73c44449d5" providerId="ADAL" clId="{BC7FC8C8-3F17-4739-B74A-BF07DE60C361}" dt="2024-03-13T15:55:42.312" v="1209" actId="700"/>
          <ac:spMkLst>
            <pc:docMk/>
            <pc:sldMk cId="2040346779" sldId="315"/>
            <ac:spMk id="2" creationId="{36868A10-443A-4BBE-2ED6-8EC621DCEE57}"/>
          </ac:spMkLst>
        </pc:spChg>
        <pc:spChg chg="mod ord">
          <ac:chgData name="Michael Dorsey" userId="55fe7d32-ca7a-42b8-bfd4-8c73c44449d5" providerId="ADAL" clId="{BC7FC8C8-3F17-4739-B74A-BF07DE60C361}" dt="2024-03-13T16:31:02.798" v="1540" actId="27636"/>
          <ac:spMkLst>
            <pc:docMk/>
            <pc:sldMk cId="2040346779" sldId="315"/>
            <ac:spMk id="3" creationId="{B34D2B75-87D8-96A0-2A13-883D17FBBC4D}"/>
          </ac:spMkLst>
        </pc:spChg>
        <pc:spChg chg="add mod ord">
          <ac:chgData name="Michael Dorsey" userId="55fe7d32-ca7a-42b8-bfd4-8c73c44449d5" providerId="ADAL" clId="{BC7FC8C8-3F17-4739-B74A-BF07DE60C361}" dt="2024-03-13T16:31:02.800" v="1541" actId="27636"/>
          <ac:spMkLst>
            <pc:docMk/>
            <pc:sldMk cId="2040346779" sldId="315"/>
            <ac:spMk id="4" creationId="{80D06601-B0F8-6C76-9628-68FB0DD60E75}"/>
          </ac:spMkLst>
        </pc:spChg>
        <pc:picChg chg="del">
          <ac:chgData name="Michael Dorsey" userId="55fe7d32-ca7a-42b8-bfd4-8c73c44449d5" providerId="ADAL" clId="{BC7FC8C8-3F17-4739-B74A-BF07DE60C361}" dt="2024-03-13T15:52:27.677" v="1026" actId="478"/>
          <ac:picMkLst>
            <pc:docMk/>
            <pc:sldMk cId="2040346779" sldId="315"/>
            <ac:picMk id="5" creationId="{11CAB412-90A8-4A6A-B46A-B8A27C050E11}"/>
          </ac:picMkLst>
        </pc:picChg>
      </pc:sldChg>
      <pc:sldChg chg="addSp delSp modSp new mod modClrScheme chgLayout">
        <pc:chgData name="Michael Dorsey" userId="55fe7d32-ca7a-42b8-bfd4-8c73c44449d5" providerId="ADAL" clId="{BC7FC8C8-3F17-4739-B74A-BF07DE60C361}" dt="2024-03-13T16:30:13.899" v="1532" actId="20577"/>
        <pc:sldMkLst>
          <pc:docMk/>
          <pc:sldMk cId="2948398643" sldId="316"/>
        </pc:sldMkLst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2" creationId="{DBE25880-CA0F-3726-E272-2287B21812BB}"/>
          </ac:spMkLst>
        </pc:spChg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3" creationId="{FA5535DE-F67B-66E0-EAB8-9EFF09C50B1A}"/>
          </ac:spMkLst>
        </pc:spChg>
        <pc:spChg chg="del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4" creationId="{E64F5A2C-2EB6-7A4F-517A-F92726A11CA3}"/>
          </ac:spMkLst>
        </pc:spChg>
        <pc:spChg chg="add mod ord">
          <ac:chgData name="Michael Dorsey" userId="55fe7d32-ca7a-42b8-bfd4-8c73c44449d5" providerId="ADAL" clId="{BC7FC8C8-3F17-4739-B74A-BF07DE60C361}" dt="2024-03-13T15:59:45.045" v="1295" actId="20577"/>
          <ac:spMkLst>
            <pc:docMk/>
            <pc:sldMk cId="2948398643" sldId="316"/>
            <ac:spMk id="5" creationId="{9CD8FD9E-003E-B9CA-39DC-08EE26E35384}"/>
          </ac:spMkLst>
        </pc:spChg>
        <pc:spChg chg="add mod ord">
          <ac:chgData name="Michael Dorsey" userId="55fe7d32-ca7a-42b8-bfd4-8c73c44449d5" providerId="ADAL" clId="{BC7FC8C8-3F17-4739-B74A-BF07DE60C361}" dt="2024-03-13T16:30:13.899" v="1532" actId="20577"/>
          <ac:spMkLst>
            <pc:docMk/>
            <pc:sldMk cId="2948398643" sldId="316"/>
            <ac:spMk id="6" creationId="{9CFD082C-403E-6622-30C9-78A51760C3F0}"/>
          </ac:spMkLst>
        </pc:spChg>
        <pc:picChg chg="add mod">
          <ac:chgData name="Michael Dorsey" userId="55fe7d32-ca7a-42b8-bfd4-8c73c44449d5" providerId="ADAL" clId="{BC7FC8C8-3F17-4739-B74A-BF07DE60C361}" dt="2024-03-13T16:01:31.663" v="1404" actId="1076"/>
          <ac:picMkLst>
            <pc:docMk/>
            <pc:sldMk cId="2948398643" sldId="316"/>
            <ac:picMk id="8" creationId="{B25D686C-D921-25F8-07AE-8668FA8263FE}"/>
          </ac:picMkLst>
        </pc:picChg>
      </pc:sldChg>
    </pc:docChg>
  </pc:docChgLst>
  <pc:docChgLst>
    <pc:chgData name="Michael Dorsey" userId="55fe7d32-ca7a-42b8-bfd4-8c73c44449d5" providerId="ADAL" clId="{31110F79-D5F0-490E-80C4-CE669E460344}"/>
    <pc:docChg chg="undo custSel addSld delSld modSld">
      <pc:chgData name="Michael Dorsey" userId="55fe7d32-ca7a-42b8-bfd4-8c73c44449d5" providerId="ADAL" clId="{31110F79-D5F0-490E-80C4-CE669E460344}" dt="2024-03-12T21:14:00.697" v="6576" actId="1076"/>
      <pc:docMkLst>
        <pc:docMk/>
      </pc:docMkLst>
      <pc:sldChg chg="del">
        <pc:chgData name="Michael Dorsey" userId="55fe7d32-ca7a-42b8-bfd4-8c73c44449d5" providerId="ADAL" clId="{31110F79-D5F0-490E-80C4-CE669E460344}" dt="2024-03-12T19:39:19.329" v="2741" actId="47"/>
        <pc:sldMkLst>
          <pc:docMk/>
          <pc:sldMk cId="0" sldId="258"/>
        </pc:sldMkLst>
      </pc:sldChg>
      <pc:sldChg chg="modSp del mod">
        <pc:chgData name="Michael Dorsey" userId="55fe7d32-ca7a-42b8-bfd4-8c73c44449d5" providerId="ADAL" clId="{31110F79-D5F0-490E-80C4-CE669E460344}" dt="2024-03-12T19:39:06.383" v="2740" actId="47"/>
        <pc:sldMkLst>
          <pc:docMk/>
          <pc:sldMk cId="0" sldId="259"/>
        </pc:sldMkLst>
        <pc:spChg chg="mod">
          <ac:chgData name="Michael Dorsey" userId="55fe7d32-ca7a-42b8-bfd4-8c73c44449d5" providerId="ADAL" clId="{31110F79-D5F0-490E-80C4-CE669E460344}" dt="2024-03-12T19:36:45.521" v="2481" actId="5793"/>
          <ac:spMkLst>
            <pc:docMk/>
            <pc:sldMk cId="0" sldId="259"/>
            <ac:spMk id="7171" creationId="{C7D030D4-D5B9-2445-1735-EA088B034AB4}"/>
          </ac:spMkLst>
        </pc:spChg>
      </pc:sldChg>
      <pc:sldChg chg="del">
        <pc:chgData name="Michael Dorsey" userId="55fe7d32-ca7a-42b8-bfd4-8c73c44449d5" providerId="ADAL" clId="{31110F79-D5F0-490E-80C4-CE669E460344}" dt="2024-03-12T19:41:23.750" v="2868" actId="47"/>
        <pc:sldMkLst>
          <pc:docMk/>
          <pc:sldMk cId="0" sldId="262"/>
        </pc:sldMkLst>
      </pc:sldChg>
      <pc:sldChg chg="del">
        <pc:chgData name="Michael Dorsey" userId="55fe7d32-ca7a-42b8-bfd4-8c73c44449d5" providerId="ADAL" clId="{31110F79-D5F0-490E-80C4-CE669E460344}" dt="2024-03-12T20:02:03.457" v="3937" actId="47"/>
        <pc:sldMkLst>
          <pc:docMk/>
          <pc:sldMk cId="0" sldId="263"/>
        </pc:sldMkLst>
      </pc:sldChg>
      <pc:sldChg chg="modSp mod">
        <pc:chgData name="Michael Dorsey" userId="55fe7d32-ca7a-42b8-bfd4-8c73c44449d5" providerId="ADAL" clId="{31110F79-D5F0-490E-80C4-CE669E460344}" dt="2024-03-12T20:25:12.654" v="4371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31110F79-D5F0-490E-80C4-CE669E460344}" dt="2024-03-12T20:25:12.654" v="4371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1110F79-D5F0-490E-80C4-CE669E460344}" dt="2024-03-12T19:52:14.166" v="3566" actId="47"/>
        <pc:sldMkLst>
          <pc:docMk/>
          <pc:sldMk cId="0" sldId="266"/>
        </pc:sldMkLst>
      </pc:sldChg>
      <pc:sldChg chg="del">
        <pc:chgData name="Michael Dorsey" userId="55fe7d32-ca7a-42b8-bfd4-8c73c44449d5" providerId="ADAL" clId="{31110F79-D5F0-490E-80C4-CE669E460344}" dt="2024-03-12T19:52:01.265" v="3565" actId="47"/>
        <pc:sldMkLst>
          <pc:docMk/>
          <pc:sldMk cId="0" sldId="268"/>
        </pc:sldMkLst>
      </pc:sldChg>
      <pc:sldChg chg="del">
        <pc:chgData name="Michael Dorsey" userId="55fe7d32-ca7a-42b8-bfd4-8c73c44449d5" providerId="ADAL" clId="{31110F79-D5F0-490E-80C4-CE669E460344}" dt="2024-03-12T19:52:19.332" v="3567" actId="47"/>
        <pc:sldMkLst>
          <pc:docMk/>
          <pc:sldMk cId="0" sldId="273"/>
        </pc:sldMkLst>
      </pc:sldChg>
      <pc:sldChg chg="modSp mod">
        <pc:chgData name="Michael Dorsey" userId="55fe7d32-ca7a-42b8-bfd4-8c73c44449d5" providerId="ADAL" clId="{31110F79-D5F0-490E-80C4-CE669E460344}" dt="2024-03-12T17:52:11.182" v="42"/>
        <pc:sldMkLst>
          <pc:docMk/>
          <pc:sldMk cId="819174895" sldId="274"/>
        </pc:sldMkLst>
        <pc:spChg chg="mod">
          <ac:chgData name="Michael Dorsey" userId="55fe7d32-ca7a-42b8-bfd4-8c73c44449d5" providerId="ADAL" clId="{31110F79-D5F0-490E-80C4-CE669E460344}" dt="2024-03-12T17:51:44.710" v="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31110F79-D5F0-490E-80C4-CE669E460344}" dt="2024-03-12T17:52:11.182" v="42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1110F79-D5F0-490E-80C4-CE669E460344}" dt="2024-03-12T17:52:22.624" v="50"/>
        <pc:sldMkLst>
          <pc:docMk/>
          <pc:sldMk cId="3783743299" sldId="275"/>
        </pc:sldMkLst>
        <pc:spChg chg="mod">
          <ac:chgData name="Michael Dorsey" userId="55fe7d32-ca7a-42b8-bfd4-8c73c44449d5" providerId="ADAL" clId="{31110F79-D5F0-490E-80C4-CE669E460344}" dt="2024-03-12T17:52:22.624" v="50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31110F79-D5F0-490E-80C4-CE669E460344}" dt="2024-03-12T20:55:54.407" v="5587" actId="47"/>
        <pc:sldMkLst>
          <pc:docMk/>
          <pc:sldMk cId="0" sldId="276"/>
        </pc:sldMkLst>
      </pc:sldChg>
      <pc:sldChg chg="del">
        <pc:chgData name="Michael Dorsey" userId="55fe7d32-ca7a-42b8-bfd4-8c73c44449d5" providerId="ADAL" clId="{31110F79-D5F0-490E-80C4-CE669E460344}" dt="2024-03-12T20:55:57.668" v="5588" actId="47"/>
        <pc:sldMkLst>
          <pc:docMk/>
          <pc:sldMk cId="0" sldId="277"/>
        </pc:sldMkLst>
      </pc:sldChg>
      <pc:sldChg chg="del">
        <pc:chgData name="Michael Dorsey" userId="55fe7d32-ca7a-42b8-bfd4-8c73c44449d5" providerId="ADAL" clId="{31110F79-D5F0-490E-80C4-CE669E460344}" dt="2024-03-12T20:55:50.674" v="5586" actId="47"/>
        <pc:sldMkLst>
          <pc:docMk/>
          <pc:sldMk cId="0" sldId="278"/>
        </pc:sldMkLst>
      </pc:sldChg>
      <pc:sldChg chg="modSp mod">
        <pc:chgData name="Michael Dorsey" userId="55fe7d32-ca7a-42b8-bfd4-8c73c44449d5" providerId="ADAL" clId="{31110F79-D5F0-490E-80C4-CE669E460344}" dt="2024-03-12T20:59:59.420" v="593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31110F79-D5F0-490E-80C4-CE669E460344}" dt="2024-03-12T20:59:59.420" v="593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31110F79-D5F0-490E-80C4-CE669E460344}" dt="2024-03-12T17:52:33.010" v="52" actId="47"/>
        <pc:sldMkLst>
          <pc:docMk/>
          <pc:sldMk cId="225831791" sldId="291"/>
        </pc:sldMkLst>
      </pc:sldChg>
      <pc:sldChg chg="del">
        <pc:chgData name="Michael Dorsey" userId="55fe7d32-ca7a-42b8-bfd4-8c73c44449d5" providerId="ADAL" clId="{31110F79-D5F0-490E-80C4-CE669E460344}" dt="2024-03-12T17:52:32.569" v="51" actId="47"/>
        <pc:sldMkLst>
          <pc:docMk/>
          <pc:sldMk cId="1924225852" sldId="292"/>
        </pc:sldMkLst>
      </pc:sldChg>
      <pc:sldChg chg="del">
        <pc:chgData name="Michael Dorsey" userId="55fe7d32-ca7a-42b8-bfd4-8c73c44449d5" providerId="ADAL" clId="{31110F79-D5F0-490E-80C4-CE669E460344}" dt="2024-03-12T17:52:33.391" v="53" actId="47"/>
        <pc:sldMkLst>
          <pc:docMk/>
          <pc:sldMk cId="3395705875" sldId="293"/>
        </pc:sldMkLst>
      </pc:sldChg>
      <pc:sldChg chg="del">
        <pc:chgData name="Michael Dorsey" userId="55fe7d32-ca7a-42b8-bfd4-8c73c44449d5" providerId="ADAL" clId="{31110F79-D5F0-490E-80C4-CE669E460344}" dt="2024-03-12T17:52:33.754" v="54" actId="47"/>
        <pc:sldMkLst>
          <pc:docMk/>
          <pc:sldMk cId="2769014655" sldId="294"/>
        </pc:sldMkLst>
      </pc:sldChg>
      <pc:sldChg chg="del">
        <pc:chgData name="Michael Dorsey" userId="55fe7d32-ca7a-42b8-bfd4-8c73c44449d5" providerId="ADAL" clId="{31110F79-D5F0-490E-80C4-CE669E460344}" dt="2024-03-12T17:52:34.132" v="55" actId="47"/>
        <pc:sldMkLst>
          <pc:docMk/>
          <pc:sldMk cId="1772281222" sldId="295"/>
        </pc:sldMkLst>
      </pc:sldChg>
      <pc:sldChg chg="modSp mod">
        <pc:chgData name="Michael Dorsey" userId="55fe7d32-ca7a-42b8-bfd4-8c73c44449d5" providerId="ADAL" clId="{31110F79-D5F0-490E-80C4-CE669E460344}" dt="2024-03-12T20:25:07.440" v="4369" actId="14"/>
        <pc:sldMkLst>
          <pc:docMk/>
          <pc:sldMk cId="3218690462" sldId="296"/>
        </pc:sldMkLst>
        <pc:spChg chg="mod">
          <ac:chgData name="Michael Dorsey" userId="55fe7d32-ca7a-42b8-bfd4-8c73c44449d5" providerId="ADAL" clId="{31110F79-D5F0-490E-80C4-CE669E460344}" dt="2024-03-12T20:25:01.250" v="4355" actId="6549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31110F79-D5F0-490E-80C4-CE669E460344}" dt="2024-03-12T20:25:07.440" v="4369" actId="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31110F79-D5F0-490E-80C4-CE669E460344}" dt="2024-03-12T19:36:13.163" v="2384" actId="20577"/>
        <pc:sldMkLst>
          <pc:docMk/>
          <pc:sldMk cId="795427307" sldId="297"/>
        </pc:sldMkLst>
        <pc:spChg chg="mod">
          <ac:chgData name="Michael Dorsey" userId="55fe7d32-ca7a-42b8-bfd4-8c73c44449d5" providerId="ADAL" clId="{31110F79-D5F0-490E-80C4-CE669E460344}" dt="2024-03-12T19:22:28.941" v="719" actId="20577"/>
          <ac:spMkLst>
            <pc:docMk/>
            <pc:sldMk cId="795427307" sldId="297"/>
            <ac:spMk id="2" creationId="{46422531-2EA7-5B87-8944-A751A9AC4FE0}"/>
          </ac:spMkLst>
        </pc:spChg>
        <pc:spChg chg="mod">
          <ac:chgData name="Michael Dorsey" userId="55fe7d32-ca7a-42b8-bfd4-8c73c44449d5" providerId="ADAL" clId="{31110F79-D5F0-490E-80C4-CE669E460344}" dt="2024-03-12T19:36:13.163" v="2384" actId="20577"/>
          <ac:spMkLst>
            <pc:docMk/>
            <pc:sldMk cId="795427307" sldId="297"/>
            <ac:spMk id="3" creationId="{F3F2B103-98DB-7146-94E5-3394B9E33ED5}"/>
          </ac:spMkLst>
        </pc:spChg>
      </pc:sldChg>
      <pc:sldChg chg="del">
        <pc:chgData name="Michael Dorsey" userId="55fe7d32-ca7a-42b8-bfd4-8c73c44449d5" providerId="ADAL" clId="{31110F79-D5F0-490E-80C4-CE669E460344}" dt="2024-03-12T17:52:34.542" v="56" actId="47"/>
        <pc:sldMkLst>
          <pc:docMk/>
          <pc:sldMk cId="2043889586" sldId="297"/>
        </pc:sldMkLst>
      </pc:sldChg>
      <pc:sldChg chg="modSp mod">
        <pc:chgData name="Michael Dorsey" userId="55fe7d32-ca7a-42b8-bfd4-8c73c44449d5" providerId="ADAL" clId="{31110F79-D5F0-490E-80C4-CE669E460344}" dt="2024-03-12T21:11:37.253" v="6575" actId="20577"/>
        <pc:sldMkLst>
          <pc:docMk/>
          <pc:sldMk cId="2134481022" sldId="298"/>
        </pc:sldMkLst>
        <pc:spChg chg="mod">
          <ac:chgData name="Michael Dorsey" userId="55fe7d32-ca7a-42b8-bfd4-8c73c44449d5" providerId="ADAL" clId="{31110F79-D5F0-490E-80C4-CE669E460344}" dt="2024-03-12T21:11:37.253" v="6575" actId="20577"/>
          <ac:spMkLst>
            <pc:docMk/>
            <pc:sldMk cId="2134481022" sldId="298"/>
            <ac:spMk id="20483" creationId="{14CB2C2C-90DB-3BBE-A5E3-F1036D28BAF2}"/>
          </ac:spMkLst>
        </pc:spChg>
      </pc:sldChg>
      <pc:sldChg chg="del">
        <pc:chgData name="Michael Dorsey" userId="55fe7d32-ca7a-42b8-bfd4-8c73c44449d5" providerId="ADAL" clId="{31110F79-D5F0-490E-80C4-CE669E460344}" dt="2024-03-12T17:52:35.189" v="57" actId="47"/>
        <pc:sldMkLst>
          <pc:docMk/>
          <pc:sldMk cId="3178213480" sldId="298"/>
        </pc:sldMkLst>
      </pc:sldChg>
      <pc:sldChg chg="modSp mod">
        <pc:chgData name="Michael Dorsey" userId="55fe7d32-ca7a-42b8-bfd4-8c73c44449d5" providerId="ADAL" clId="{31110F79-D5F0-490E-80C4-CE669E460344}" dt="2024-03-12T21:14:00.697" v="6576" actId="1076"/>
        <pc:sldMkLst>
          <pc:docMk/>
          <pc:sldMk cId="2903886632" sldId="299"/>
        </pc:sldMkLst>
        <pc:spChg chg="mod">
          <ac:chgData name="Michael Dorsey" userId="55fe7d32-ca7a-42b8-bfd4-8c73c44449d5" providerId="ADAL" clId="{31110F79-D5F0-490E-80C4-CE669E460344}" dt="2024-03-12T19:27:36.148" v="837" actId="27636"/>
          <ac:spMkLst>
            <pc:docMk/>
            <pc:sldMk cId="2903886632" sldId="299"/>
            <ac:spMk id="3" creationId="{BF7B9828-8F35-5AC7-48B0-7C1F065995AB}"/>
          </ac:spMkLst>
        </pc:spChg>
        <pc:picChg chg="mod">
          <ac:chgData name="Michael Dorsey" userId="55fe7d32-ca7a-42b8-bfd4-8c73c44449d5" providerId="ADAL" clId="{31110F79-D5F0-490E-80C4-CE669E460344}" dt="2024-03-12T21:14:00.697" v="6576" actId="1076"/>
          <ac:picMkLst>
            <pc:docMk/>
            <pc:sldMk cId="2903886632" sldId="299"/>
            <ac:picMk id="21508" creationId="{38269F1C-ADD0-343F-88C5-D90F4A57E90B}"/>
          </ac:picMkLst>
        </pc:picChg>
      </pc:sldChg>
      <pc:sldChg chg="del">
        <pc:chgData name="Michael Dorsey" userId="55fe7d32-ca7a-42b8-bfd4-8c73c44449d5" providerId="ADAL" clId="{31110F79-D5F0-490E-80C4-CE669E460344}" dt="2024-03-12T17:52:35.727" v="58" actId="47"/>
        <pc:sldMkLst>
          <pc:docMk/>
          <pc:sldMk cId="3900488080" sldId="299"/>
        </pc:sldMkLst>
      </pc:sldChg>
      <pc:sldChg chg="addSp delSp modSp add mod">
        <pc:chgData name="Michael Dorsey" userId="55fe7d32-ca7a-42b8-bfd4-8c73c44449d5" providerId="ADAL" clId="{31110F79-D5F0-490E-80C4-CE669E460344}" dt="2024-03-12T19:53:41.885" v="3794" actId="20577"/>
        <pc:sldMkLst>
          <pc:docMk/>
          <pc:sldMk cId="166377977" sldId="300"/>
        </pc:sldMkLst>
        <pc:spChg chg="mod">
          <ac:chgData name="Michael Dorsey" userId="55fe7d32-ca7a-42b8-bfd4-8c73c44449d5" providerId="ADAL" clId="{31110F79-D5F0-490E-80C4-CE669E460344}" dt="2024-03-12T19:32:17.629" v="1615" actId="20577"/>
          <ac:spMkLst>
            <pc:docMk/>
            <pc:sldMk cId="166377977" sldId="300"/>
            <ac:spMk id="2" creationId="{E9B1E4F1-7ECE-457E-77EA-3F531B71AF80}"/>
          </ac:spMkLst>
        </pc:spChg>
        <pc:spChg chg="mod">
          <ac:chgData name="Michael Dorsey" userId="55fe7d32-ca7a-42b8-bfd4-8c73c44449d5" providerId="ADAL" clId="{31110F79-D5F0-490E-80C4-CE669E460344}" dt="2024-03-12T19:53:41.885" v="3794" actId="20577"/>
          <ac:spMkLst>
            <pc:docMk/>
            <pc:sldMk cId="166377977" sldId="300"/>
            <ac:spMk id="3" creationId="{2D92A6FC-BB6A-6778-BC89-3DA4ACDC18B7}"/>
          </ac:spMkLst>
        </pc:spChg>
        <pc:spChg chg="add del">
          <ac:chgData name="Michael Dorsey" userId="55fe7d32-ca7a-42b8-bfd4-8c73c44449d5" providerId="ADAL" clId="{31110F79-D5F0-490E-80C4-CE669E460344}" dt="2024-03-12T19:39:57.828" v="2743" actId="22"/>
          <ac:spMkLst>
            <pc:docMk/>
            <pc:sldMk cId="166377977" sldId="300"/>
            <ac:spMk id="5" creationId="{7CB2541E-BD48-87AC-28DC-0F7C6F37BABC}"/>
          </ac:spMkLst>
        </pc:spChg>
      </pc:sldChg>
      <pc:sldChg chg="modSp new mod">
        <pc:chgData name="Michael Dorsey" userId="55fe7d32-ca7a-42b8-bfd4-8c73c44449d5" providerId="ADAL" clId="{31110F79-D5F0-490E-80C4-CE669E460344}" dt="2024-03-12T19:41:19.610" v="2867" actId="6549"/>
        <pc:sldMkLst>
          <pc:docMk/>
          <pc:sldMk cId="1186072262" sldId="301"/>
        </pc:sldMkLst>
        <pc:spChg chg="mod">
          <ac:chgData name="Michael Dorsey" userId="55fe7d32-ca7a-42b8-bfd4-8c73c44449d5" providerId="ADAL" clId="{31110F79-D5F0-490E-80C4-CE669E460344}" dt="2024-03-12T19:40:23.107" v="2776" actId="20577"/>
          <ac:spMkLst>
            <pc:docMk/>
            <pc:sldMk cId="1186072262" sldId="301"/>
            <ac:spMk id="2" creationId="{436D245A-FBC8-E0D4-D941-CC16F6F666BE}"/>
          </ac:spMkLst>
        </pc:spChg>
        <pc:spChg chg="mod">
          <ac:chgData name="Michael Dorsey" userId="55fe7d32-ca7a-42b8-bfd4-8c73c44449d5" providerId="ADAL" clId="{31110F79-D5F0-490E-80C4-CE669E460344}" dt="2024-03-12T19:41:19.610" v="2867" actId="6549"/>
          <ac:spMkLst>
            <pc:docMk/>
            <pc:sldMk cId="1186072262" sldId="301"/>
            <ac:spMk id="3" creationId="{1752FBFD-5EE0-33E7-4698-2A45F10BD18D}"/>
          </ac:spMkLst>
        </pc:spChg>
      </pc:sldChg>
      <pc:sldChg chg="new del">
        <pc:chgData name="Michael Dorsey" userId="55fe7d32-ca7a-42b8-bfd4-8c73c44449d5" providerId="ADAL" clId="{31110F79-D5F0-490E-80C4-CE669E460344}" dt="2024-03-12T19:39:04.947" v="2739" actId="47"/>
        <pc:sldMkLst>
          <pc:docMk/>
          <pc:sldMk cId="3231786280" sldId="301"/>
        </pc:sldMkLst>
      </pc:sldChg>
      <pc:sldChg chg="addSp modSp new mod">
        <pc:chgData name="Michael Dorsey" userId="55fe7d32-ca7a-42b8-bfd4-8c73c44449d5" providerId="ADAL" clId="{31110F79-D5F0-490E-80C4-CE669E460344}" dt="2024-03-12T19:47:02.088" v="3124" actId="1076"/>
        <pc:sldMkLst>
          <pc:docMk/>
          <pc:sldMk cId="3235757480" sldId="302"/>
        </pc:sldMkLst>
        <pc:spChg chg="mod">
          <ac:chgData name="Michael Dorsey" userId="55fe7d32-ca7a-42b8-bfd4-8c73c44449d5" providerId="ADAL" clId="{31110F79-D5F0-490E-80C4-CE669E460344}" dt="2024-03-12T19:42:18.027" v="2884" actId="20577"/>
          <ac:spMkLst>
            <pc:docMk/>
            <pc:sldMk cId="3235757480" sldId="302"/>
            <ac:spMk id="2" creationId="{3B187423-F302-D93F-36B7-36759E4B043C}"/>
          </ac:spMkLst>
        </pc:spChg>
        <pc:spChg chg="mod">
          <ac:chgData name="Michael Dorsey" userId="55fe7d32-ca7a-42b8-bfd4-8c73c44449d5" providerId="ADAL" clId="{31110F79-D5F0-490E-80C4-CE669E460344}" dt="2024-03-12T19:46:59.459" v="3123" actId="14100"/>
          <ac:spMkLst>
            <pc:docMk/>
            <pc:sldMk cId="3235757480" sldId="302"/>
            <ac:spMk id="3" creationId="{0199B832-0C8D-437B-6657-48731910CD1C}"/>
          </ac:spMkLst>
        </pc:spChg>
        <pc:picChg chg="add mod">
          <ac:chgData name="Michael Dorsey" userId="55fe7d32-ca7a-42b8-bfd4-8c73c44449d5" providerId="ADAL" clId="{31110F79-D5F0-490E-80C4-CE669E460344}" dt="2024-03-12T19:47:02.088" v="3124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addSp delSp modSp add mod">
        <pc:chgData name="Michael Dorsey" userId="55fe7d32-ca7a-42b8-bfd4-8c73c44449d5" providerId="ADAL" clId="{31110F79-D5F0-490E-80C4-CE669E460344}" dt="2024-03-12T19:50:58.921" v="3564" actId="6549"/>
        <pc:sldMkLst>
          <pc:docMk/>
          <pc:sldMk cId="3343349028" sldId="303"/>
        </pc:sldMkLst>
        <pc:spChg chg="mod">
          <ac:chgData name="Michael Dorsey" userId="55fe7d32-ca7a-42b8-bfd4-8c73c44449d5" providerId="ADAL" clId="{31110F79-D5F0-490E-80C4-CE669E460344}" dt="2024-03-12T19:50:58.921" v="3564" actId="6549"/>
          <ac:spMkLst>
            <pc:docMk/>
            <pc:sldMk cId="3343349028" sldId="303"/>
            <ac:spMk id="3" creationId="{95606641-FEF2-F186-10C8-CB3972F3751B}"/>
          </ac:spMkLst>
        </pc:spChg>
        <pc:picChg chg="del">
          <ac:chgData name="Michael Dorsey" userId="55fe7d32-ca7a-42b8-bfd4-8c73c44449d5" providerId="ADAL" clId="{31110F79-D5F0-490E-80C4-CE669E460344}" dt="2024-03-12T19:47:24.031" v="3126" actId="478"/>
          <ac:picMkLst>
            <pc:docMk/>
            <pc:sldMk cId="3343349028" sldId="303"/>
            <ac:picMk id="5" creationId="{1CF6FB10-F126-2210-AEC2-7DEFD9087CC5}"/>
          </ac:picMkLst>
        </pc:picChg>
        <pc:picChg chg="add mod">
          <ac:chgData name="Michael Dorsey" userId="55fe7d32-ca7a-42b8-bfd4-8c73c44449d5" providerId="ADAL" clId="{31110F79-D5F0-490E-80C4-CE669E460344}" dt="2024-03-12T19:47:30.986" v="3130" actId="1076"/>
          <ac:picMkLst>
            <pc:docMk/>
            <pc:sldMk cId="3343349028" sldId="303"/>
            <ac:picMk id="6" creationId="{83A836CB-8086-5BED-52FE-CEC0D6B43A3D}"/>
          </ac:picMkLst>
        </pc:picChg>
      </pc:sldChg>
      <pc:sldChg chg="addSp modSp new del mod">
        <pc:chgData name="Michael Dorsey" userId="55fe7d32-ca7a-42b8-bfd4-8c73c44449d5" providerId="ADAL" clId="{31110F79-D5F0-490E-80C4-CE669E460344}" dt="2024-03-12T20:55:03.544" v="5585" actId="47"/>
        <pc:sldMkLst>
          <pc:docMk/>
          <pc:sldMk cId="3399732341" sldId="304"/>
        </pc:sldMkLst>
        <pc:spChg chg="mod">
          <ac:chgData name="Michael Dorsey" userId="55fe7d32-ca7a-42b8-bfd4-8c73c44449d5" providerId="ADAL" clId="{31110F79-D5F0-490E-80C4-CE669E460344}" dt="2024-03-12T20:00:12.111" v="3936" actId="20577"/>
          <ac:spMkLst>
            <pc:docMk/>
            <pc:sldMk cId="3399732341" sldId="304"/>
            <ac:spMk id="3" creationId="{C9E18A52-C5CB-4445-A18E-C5EFE2727178}"/>
          </ac:spMkLst>
        </pc:spChg>
        <pc:spChg chg="add">
          <ac:chgData name="Michael Dorsey" userId="55fe7d32-ca7a-42b8-bfd4-8c73c44449d5" providerId="ADAL" clId="{31110F79-D5F0-490E-80C4-CE669E460344}" dt="2024-03-12T19:57:56.009" v="3905"/>
          <ac:spMkLst>
            <pc:docMk/>
            <pc:sldMk cId="3399732341" sldId="304"/>
            <ac:spMk id="4" creationId="{FA10D501-E568-AB4C-C2B1-13FE5F8C1484}"/>
          </ac:spMkLst>
        </pc:spChg>
        <pc:spChg chg="add">
          <ac:chgData name="Michael Dorsey" userId="55fe7d32-ca7a-42b8-bfd4-8c73c44449d5" providerId="ADAL" clId="{31110F79-D5F0-490E-80C4-CE669E460344}" dt="2024-03-12T19:58:00.777" v="3906"/>
          <ac:spMkLst>
            <pc:docMk/>
            <pc:sldMk cId="3399732341" sldId="304"/>
            <ac:spMk id="5" creationId="{983062A5-AAD4-9B0F-A832-60E275C00308}"/>
          </ac:spMkLst>
        </pc:spChg>
        <pc:spChg chg="add">
          <ac:chgData name="Michael Dorsey" userId="55fe7d32-ca7a-42b8-bfd4-8c73c44449d5" providerId="ADAL" clId="{31110F79-D5F0-490E-80C4-CE669E460344}" dt="2024-03-12T19:59:59.872" v="3915"/>
          <ac:spMkLst>
            <pc:docMk/>
            <pc:sldMk cId="3399732341" sldId="304"/>
            <ac:spMk id="6" creationId="{6623EE51-C2A8-A4CF-5A55-B8D091D77E79}"/>
          </ac:spMkLst>
        </pc:spChg>
      </pc:sldChg>
      <pc:sldChg chg="addSp modSp new mod">
        <pc:chgData name="Michael Dorsey" userId="55fe7d32-ca7a-42b8-bfd4-8c73c44449d5" providerId="ADAL" clId="{31110F79-D5F0-490E-80C4-CE669E460344}" dt="2024-03-12T20:10:45.855" v="4327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31110F79-D5F0-490E-80C4-CE669E460344}" dt="2024-03-12T20:10:45.855" v="4327" actId="20577"/>
          <ac:spMkLst>
            <pc:docMk/>
            <pc:sldMk cId="1433129139" sldId="305"/>
            <ac:spMk id="2" creationId="{15D9ACDC-B64B-4508-A677-BE16E01D5E2F}"/>
          </ac:spMkLst>
        </pc:spChg>
        <pc:spChg chg="mod">
          <ac:chgData name="Michael Dorsey" userId="55fe7d32-ca7a-42b8-bfd4-8c73c44449d5" providerId="ADAL" clId="{31110F79-D5F0-490E-80C4-CE669E460344}" dt="2024-03-12T20:07:56.870" v="4314" actId="20577"/>
          <ac:spMkLst>
            <pc:docMk/>
            <pc:sldMk cId="1433129139" sldId="305"/>
            <ac:spMk id="3" creationId="{87F2EE38-E9D3-48B4-877B-2AAA123168BD}"/>
          </ac:spMkLst>
        </pc:spChg>
        <pc:picChg chg="add mod">
          <ac:chgData name="Michael Dorsey" userId="55fe7d32-ca7a-42b8-bfd4-8c73c44449d5" providerId="ADAL" clId="{31110F79-D5F0-490E-80C4-CE669E460344}" dt="2024-03-12T20:07:59.338" v="4315" actId="1076"/>
          <ac:picMkLst>
            <pc:docMk/>
            <pc:sldMk cId="1433129139" sldId="305"/>
            <ac:picMk id="5" creationId="{A4A72E97-C280-4D03-5494-3ACEC7DE9B1C}"/>
          </ac:picMkLst>
        </pc:picChg>
      </pc:sldChg>
      <pc:sldChg chg="addSp modSp new mod">
        <pc:chgData name="Michael Dorsey" userId="55fe7d32-ca7a-42b8-bfd4-8c73c44449d5" providerId="ADAL" clId="{31110F79-D5F0-490E-80C4-CE669E460344}" dt="2024-03-12T20:41:04.583" v="5106" actId="20577"/>
        <pc:sldMkLst>
          <pc:docMk/>
          <pc:sldMk cId="2176359759" sldId="306"/>
        </pc:sldMkLst>
        <pc:spChg chg="mod">
          <ac:chgData name="Michael Dorsey" userId="55fe7d32-ca7a-42b8-bfd4-8c73c44449d5" providerId="ADAL" clId="{31110F79-D5F0-490E-80C4-CE669E460344}" dt="2024-03-12T20:32:26.924" v="4587" actId="20577"/>
          <ac:spMkLst>
            <pc:docMk/>
            <pc:sldMk cId="2176359759" sldId="306"/>
            <ac:spMk id="2" creationId="{84211446-4D5C-A040-0A24-F91B7178AA28}"/>
          </ac:spMkLst>
        </pc:spChg>
        <pc:spChg chg="mod">
          <ac:chgData name="Michael Dorsey" userId="55fe7d32-ca7a-42b8-bfd4-8c73c44449d5" providerId="ADAL" clId="{31110F79-D5F0-490E-80C4-CE669E460344}" dt="2024-03-12T20:41:04.583" v="5106" actId="20577"/>
          <ac:spMkLst>
            <pc:docMk/>
            <pc:sldMk cId="2176359759" sldId="306"/>
            <ac:spMk id="3" creationId="{5E9688A9-8395-0762-1774-FABE4444BFE5}"/>
          </ac:spMkLst>
        </pc:spChg>
        <pc:picChg chg="add mod">
          <ac:chgData name="Michael Dorsey" userId="55fe7d32-ca7a-42b8-bfd4-8c73c44449d5" providerId="ADAL" clId="{31110F79-D5F0-490E-80C4-CE669E460344}" dt="2024-03-12T20:38:17.067" v="4959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new mod">
        <pc:chgData name="Michael Dorsey" userId="55fe7d32-ca7a-42b8-bfd4-8c73c44449d5" providerId="ADAL" clId="{31110F79-D5F0-490E-80C4-CE669E460344}" dt="2024-03-12T20:28:28.919" v="4563" actId="20577"/>
        <pc:sldMkLst>
          <pc:docMk/>
          <pc:sldMk cId="2555960255" sldId="307"/>
        </pc:sldMkLst>
        <pc:spChg chg="mod">
          <ac:chgData name="Michael Dorsey" userId="55fe7d32-ca7a-42b8-bfd4-8c73c44449d5" providerId="ADAL" clId="{31110F79-D5F0-490E-80C4-CE669E460344}" dt="2024-03-12T20:26:59.842" v="4385" actId="20577"/>
          <ac:spMkLst>
            <pc:docMk/>
            <pc:sldMk cId="2555960255" sldId="307"/>
            <ac:spMk id="2" creationId="{4D447B99-0891-1A5E-0B57-9FB13B29F434}"/>
          </ac:spMkLst>
        </pc:spChg>
        <pc:spChg chg="mod">
          <ac:chgData name="Michael Dorsey" userId="55fe7d32-ca7a-42b8-bfd4-8c73c44449d5" providerId="ADAL" clId="{31110F79-D5F0-490E-80C4-CE669E460344}" dt="2024-03-12T20:28:28.919" v="4563" actId="20577"/>
          <ac:spMkLst>
            <pc:docMk/>
            <pc:sldMk cId="2555960255" sldId="307"/>
            <ac:spMk id="3" creationId="{9A11ED8E-C4BB-FB15-424E-2C3FE5459E1E}"/>
          </ac:spMkLst>
        </pc:spChg>
      </pc:sldChg>
      <pc:sldChg chg="delSp modSp add mod">
        <pc:chgData name="Michael Dorsey" userId="55fe7d32-ca7a-42b8-bfd4-8c73c44449d5" providerId="ADAL" clId="{31110F79-D5F0-490E-80C4-CE669E460344}" dt="2024-03-12T20:50:17.949" v="5584" actId="20577"/>
        <pc:sldMkLst>
          <pc:docMk/>
          <pc:sldMk cId="3625797084" sldId="308"/>
        </pc:sldMkLst>
        <pc:spChg chg="mod">
          <ac:chgData name="Michael Dorsey" userId="55fe7d32-ca7a-42b8-bfd4-8c73c44449d5" providerId="ADAL" clId="{31110F79-D5F0-490E-80C4-CE669E460344}" dt="2024-03-12T20:42:12.101" v="5121" actId="20577"/>
          <ac:spMkLst>
            <pc:docMk/>
            <pc:sldMk cId="3625797084" sldId="308"/>
            <ac:spMk id="2" creationId="{E5EBA9A2-9108-20F5-B370-D5855B2C2CCC}"/>
          </ac:spMkLst>
        </pc:spChg>
        <pc:spChg chg="mod">
          <ac:chgData name="Michael Dorsey" userId="55fe7d32-ca7a-42b8-bfd4-8c73c44449d5" providerId="ADAL" clId="{31110F79-D5F0-490E-80C4-CE669E460344}" dt="2024-03-12T20:50:17.949" v="5584" actId="20577"/>
          <ac:spMkLst>
            <pc:docMk/>
            <pc:sldMk cId="3625797084" sldId="308"/>
            <ac:spMk id="3" creationId="{D60812EE-E46D-69F1-0A3D-BC1C11D5A5A8}"/>
          </ac:spMkLst>
        </pc:spChg>
        <pc:picChg chg="del">
          <ac:chgData name="Michael Dorsey" userId="55fe7d32-ca7a-42b8-bfd4-8c73c44449d5" providerId="ADAL" clId="{31110F79-D5F0-490E-80C4-CE669E460344}" dt="2024-03-12T20:37:17.357" v="4938" actId="478"/>
          <ac:picMkLst>
            <pc:docMk/>
            <pc:sldMk cId="3625797084" sldId="308"/>
            <ac:picMk id="5" creationId="{82B33221-BAF9-D14A-6A2A-6A980CAA3F18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0:57:57.405" v="5861" actId="6549"/>
        <pc:sldMkLst>
          <pc:docMk/>
          <pc:sldMk cId="4212632728" sldId="309"/>
        </pc:sldMkLst>
        <pc:spChg chg="mod">
          <ac:chgData name="Michael Dorsey" userId="55fe7d32-ca7a-42b8-bfd4-8c73c44449d5" providerId="ADAL" clId="{31110F79-D5F0-490E-80C4-CE669E460344}" dt="2024-03-12T20:57:57.405" v="5861" actId="6549"/>
          <ac:spMkLst>
            <pc:docMk/>
            <pc:sldMk cId="4212632728" sldId="309"/>
            <ac:spMk id="3" creationId="{E5D85167-F4C2-12E7-56B8-DDEF2E9AE259}"/>
          </ac:spMkLst>
        </pc:spChg>
        <pc:picChg chg="add mod">
          <ac:chgData name="Michael Dorsey" userId="55fe7d32-ca7a-42b8-bfd4-8c73c44449d5" providerId="ADAL" clId="{31110F79-D5F0-490E-80C4-CE669E460344}" dt="2024-03-12T20:57:34.647" v="5707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addSp delSp modSp new mod">
        <pc:chgData name="Michael Dorsey" userId="55fe7d32-ca7a-42b8-bfd4-8c73c44449d5" providerId="ADAL" clId="{31110F79-D5F0-490E-80C4-CE669E460344}" dt="2024-03-12T21:06:48.886" v="6334" actId="14100"/>
        <pc:sldMkLst>
          <pc:docMk/>
          <pc:sldMk cId="1695954654" sldId="310"/>
        </pc:sldMkLst>
        <pc:spChg chg="mod">
          <ac:chgData name="Michael Dorsey" userId="55fe7d32-ca7a-42b8-bfd4-8c73c44449d5" providerId="ADAL" clId="{31110F79-D5F0-490E-80C4-CE669E460344}" dt="2024-03-12T20:59:13.773" v="5877" actId="20577"/>
          <ac:spMkLst>
            <pc:docMk/>
            <pc:sldMk cId="1695954654" sldId="310"/>
            <ac:spMk id="2" creationId="{3325118A-708E-9CBE-AFC7-526D64A968D3}"/>
          </ac:spMkLst>
        </pc:spChg>
        <pc:spChg chg="mod">
          <ac:chgData name="Michael Dorsey" userId="55fe7d32-ca7a-42b8-bfd4-8c73c44449d5" providerId="ADAL" clId="{31110F79-D5F0-490E-80C4-CE669E460344}" dt="2024-03-12T21:06:48.886" v="6334" actId="14100"/>
          <ac:spMkLst>
            <pc:docMk/>
            <pc:sldMk cId="1695954654" sldId="310"/>
            <ac:spMk id="3" creationId="{2552F432-CCA8-D376-945E-9D7D3C441526}"/>
          </ac:spMkLst>
        </pc:spChg>
        <pc:picChg chg="add del mod">
          <ac:chgData name="Michael Dorsey" userId="55fe7d32-ca7a-42b8-bfd4-8c73c44449d5" providerId="ADAL" clId="{31110F79-D5F0-490E-80C4-CE669E460344}" dt="2024-03-12T21:06:41.623" v="6330" actId="478"/>
          <ac:picMkLst>
            <pc:docMk/>
            <pc:sldMk cId="1695954654" sldId="310"/>
            <ac:picMk id="5" creationId="{FDCBF5DB-D1B0-726A-6EAF-1A134DDAA22B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1:11:12.102" v="6558" actId="1076"/>
        <pc:sldMkLst>
          <pc:docMk/>
          <pc:sldMk cId="1436359837" sldId="311"/>
        </pc:sldMkLst>
        <pc:spChg chg="mod">
          <ac:chgData name="Michael Dorsey" userId="55fe7d32-ca7a-42b8-bfd4-8c73c44449d5" providerId="ADAL" clId="{31110F79-D5F0-490E-80C4-CE669E460344}" dt="2024-03-12T21:10:36.794" v="6549" actId="27636"/>
          <ac:spMkLst>
            <pc:docMk/>
            <pc:sldMk cId="1436359837" sldId="311"/>
            <ac:spMk id="3" creationId="{824217B0-2100-0F25-A01B-7A9ECC74BEBD}"/>
          </ac:spMkLst>
        </pc:spChg>
        <pc:picChg chg="mod">
          <ac:chgData name="Michael Dorsey" userId="55fe7d32-ca7a-42b8-bfd4-8c73c44449d5" providerId="ADAL" clId="{31110F79-D5F0-490E-80C4-CE669E460344}" dt="2024-03-12T21:11:12.102" v="6558" actId="1076"/>
          <ac:picMkLst>
            <pc:docMk/>
            <pc:sldMk cId="1436359837" sldId="311"/>
            <ac:picMk id="5" creationId="{CFC109CA-742E-178C-F1B2-162ACB840563}"/>
          </ac:picMkLst>
        </pc:picChg>
        <pc:picChg chg="add mod">
          <ac:chgData name="Michael Dorsey" userId="55fe7d32-ca7a-42b8-bfd4-8c73c44449d5" providerId="ADAL" clId="{31110F79-D5F0-490E-80C4-CE669E460344}" dt="2024-03-12T21:11:10.833" v="6557" actId="1076"/>
          <ac:picMkLst>
            <pc:docMk/>
            <pc:sldMk cId="1436359837" sldId="311"/>
            <ac:picMk id="6" creationId="{DA634375-9858-A60A-90D2-34809AE38E5D}"/>
          </ac:picMkLst>
        </pc:picChg>
      </pc:sldChg>
    </pc:docChg>
  </pc:docChgLst>
  <pc:docChgLst>
    <pc:chgData name="Michael Dorsey" userId="55fe7d32-ca7a-42b8-bfd4-8c73c44449d5" providerId="ADAL" clId="{17055712-96BC-46DE-8C02-FAAC7543E3B2}"/>
    <pc:docChg chg="undo custSel addSld delSld modSld sldOrd">
      <pc:chgData name="Michael Dorsey" userId="55fe7d32-ca7a-42b8-bfd4-8c73c44449d5" providerId="ADAL" clId="{17055712-96BC-46DE-8C02-FAAC7543E3B2}" dt="2024-03-18T16:12:18.158" v="7000" actId="113"/>
      <pc:docMkLst>
        <pc:docMk/>
      </pc:docMkLst>
      <pc:sldChg chg="modSp mod">
        <pc:chgData name="Michael Dorsey" userId="55fe7d32-ca7a-42b8-bfd4-8c73c44449d5" providerId="ADAL" clId="{17055712-96BC-46DE-8C02-FAAC7543E3B2}" dt="2024-03-14T19:14:37.927" v="39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7055712-96BC-46DE-8C02-FAAC7543E3B2}" dt="2024-03-14T19:14:37.927" v="39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7055712-96BC-46DE-8C02-FAAC7543E3B2}" dt="2024-03-14T19:04:11.734" v="3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7055712-96BC-46DE-8C02-FAAC7543E3B2}" dt="2024-03-14T19:03:55.755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7055712-96BC-46DE-8C02-FAAC7543E3B2}" dt="2024-03-14T19:04:11.734" v="3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7055712-96BC-46DE-8C02-FAAC7543E3B2}" dt="2024-03-14T19:04:29.725" v="48"/>
        <pc:sldMkLst>
          <pc:docMk/>
          <pc:sldMk cId="3783743299" sldId="275"/>
        </pc:sldMkLst>
        <pc:spChg chg="mod">
          <ac:chgData name="Michael Dorsey" userId="55fe7d32-ca7a-42b8-bfd4-8c73c44449d5" providerId="ADAL" clId="{17055712-96BC-46DE-8C02-FAAC7543E3B2}" dt="2024-03-14T19:04:29.725" v="48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7055712-96BC-46DE-8C02-FAAC7543E3B2}" dt="2024-03-14T21:10:09.448" v="49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7055712-96BC-46DE-8C02-FAAC7543E3B2}" dt="2024-03-14T21:10:09.448" v="49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17055712-96BC-46DE-8C02-FAAC7543E3B2}" dt="2024-03-14T19:11:37.707" v="388" actId="20577"/>
        <pc:sldMkLst>
          <pc:docMk/>
          <pc:sldMk cId="3218690462" sldId="296"/>
        </pc:sldMkLst>
        <pc:spChg chg="mod">
          <ac:chgData name="Michael Dorsey" userId="55fe7d32-ca7a-42b8-bfd4-8c73c44449d5" providerId="ADAL" clId="{17055712-96BC-46DE-8C02-FAAC7543E3B2}" dt="2024-03-14T19:07:52.034" v="217" actId="20577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17055712-96BC-46DE-8C02-FAAC7543E3B2}" dt="2024-03-14T19:11:37.707" v="388" actId="20577"/>
          <ac:spMkLst>
            <pc:docMk/>
            <pc:sldMk cId="3218690462" sldId="296"/>
            <ac:spMk id="3" creationId="{973DBBC3-D072-1152-0361-9B83927B6713}"/>
          </ac:spMkLst>
        </pc:spChg>
      </pc:sldChg>
      <pc:sldChg chg="del">
        <pc:chgData name="Michael Dorsey" userId="55fe7d32-ca7a-42b8-bfd4-8c73c44449d5" providerId="ADAL" clId="{17055712-96BC-46DE-8C02-FAAC7543E3B2}" dt="2024-03-14T19:04:49.067" v="49" actId="47"/>
        <pc:sldMkLst>
          <pc:docMk/>
          <pc:sldMk cId="795427307" sldId="297"/>
        </pc:sldMkLst>
      </pc:sldChg>
      <pc:sldChg chg="del">
        <pc:chgData name="Michael Dorsey" userId="55fe7d32-ca7a-42b8-bfd4-8c73c44449d5" providerId="ADAL" clId="{17055712-96BC-46DE-8C02-FAAC7543E3B2}" dt="2024-03-14T19:04:49.587" v="50" actId="47"/>
        <pc:sldMkLst>
          <pc:docMk/>
          <pc:sldMk cId="166377977" sldId="300"/>
        </pc:sldMkLst>
      </pc:sldChg>
      <pc:sldChg chg="del">
        <pc:chgData name="Michael Dorsey" userId="55fe7d32-ca7a-42b8-bfd4-8c73c44449d5" providerId="ADAL" clId="{17055712-96BC-46DE-8C02-FAAC7543E3B2}" dt="2024-03-14T19:04:50.076" v="51" actId="47"/>
        <pc:sldMkLst>
          <pc:docMk/>
          <pc:sldMk cId="1186072262" sldId="301"/>
        </pc:sldMkLst>
      </pc:sldChg>
      <pc:sldChg chg="del">
        <pc:chgData name="Michael Dorsey" userId="55fe7d32-ca7a-42b8-bfd4-8c73c44449d5" providerId="ADAL" clId="{17055712-96BC-46DE-8C02-FAAC7543E3B2}" dt="2024-03-14T19:04:50.912" v="53" actId="47"/>
        <pc:sldMkLst>
          <pc:docMk/>
          <pc:sldMk cId="3235757480" sldId="302"/>
        </pc:sldMkLst>
      </pc:sldChg>
      <pc:sldChg chg="del">
        <pc:chgData name="Michael Dorsey" userId="55fe7d32-ca7a-42b8-bfd4-8c73c44449d5" providerId="ADAL" clId="{17055712-96BC-46DE-8C02-FAAC7543E3B2}" dt="2024-03-14T19:04:51.293" v="54" actId="47"/>
        <pc:sldMkLst>
          <pc:docMk/>
          <pc:sldMk cId="3343349028" sldId="303"/>
        </pc:sldMkLst>
      </pc:sldChg>
      <pc:sldChg chg="del">
        <pc:chgData name="Michael Dorsey" userId="55fe7d32-ca7a-42b8-bfd4-8c73c44449d5" providerId="ADAL" clId="{17055712-96BC-46DE-8C02-FAAC7543E3B2}" dt="2024-03-14T19:04:51.719" v="55" actId="47"/>
        <pc:sldMkLst>
          <pc:docMk/>
          <pc:sldMk cId="1433129139" sldId="305"/>
        </pc:sldMkLst>
      </pc:sldChg>
      <pc:sldChg chg="del">
        <pc:chgData name="Michael Dorsey" userId="55fe7d32-ca7a-42b8-bfd4-8c73c44449d5" providerId="ADAL" clId="{17055712-96BC-46DE-8C02-FAAC7543E3B2}" dt="2024-03-14T19:04:53.680" v="56" actId="47"/>
        <pc:sldMkLst>
          <pc:docMk/>
          <pc:sldMk cId="2176359759" sldId="306"/>
        </pc:sldMkLst>
      </pc:sldChg>
      <pc:sldChg chg="del">
        <pc:chgData name="Michael Dorsey" userId="55fe7d32-ca7a-42b8-bfd4-8c73c44449d5" providerId="ADAL" clId="{17055712-96BC-46DE-8C02-FAAC7543E3B2}" dt="2024-03-14T19:04:50.518" v="52" actId="47"/>
        <pc:sldMkLst>
          <pc:docMk/>
          <pc:sldMk cId="2555960255" sldId="307"/>
        </pc:sldMkLst>
      </pc:sldChg>
      <pc:sldChg chg="addSp delSp modSp mod ord">
        <pc:chgData name="Michael Dorsey" userId="55fe7d32-ca7a-42b8-bfd4-8c73c44449d5" providerId="ADAL" clId="{17055712-96BC-46DE-8C02-FAAC7543E3B2}" dt="2024-03-15T16:37:28.800" v="5316"/>
        <pc:sldMkLst>
          <pc:docMk/>
          <pc:sldMk cId="3625797084" sldId="308"/>
        </pc:sldMkLst>
        <pc:spChg chg="mod">
          <ac:chgData name="Michael Dorsey" userId="55fe7d32-ca7a-42b8-bfd4-8c73c44449d5" providerId="ADAL" clId="{17055712-96BC-46DE-8C02-FAAC7543E3B2}" dt="2024-03-14T20:17:18.427" v="1459" actId="6549"/>
          <ac:spMkLst>
            <pc:docMk/>
            <pc:sldMk cId="3625797084" sldId="308"/>
            <ac:spMk id="3" creationId="{D60812EE-E46D-69F1-0A3D-BC1C11D5A5A8}"/>
          </ac:spMkLst>
        </pc:spChg>
        <pc:spChg chg="add del">
          <ac:chgData name="Michael Dorsey" userId="55fe7d32-ca7a-42b8-bfd4-8c73c44449d5" providerId="ADAL" clId="{17055712-96BC-46DE-8C02-FAAC7543E3B2}" dt="2024-03-14T20:23:17.404" v="1642" actId="22"/>
          <ac:spMkLst>
            <pc:docMk/>
            <pc:sldMk cId="3625797084" sldId="308"/>
            <ac:spMk id="5" creationId="{F5DF3D90-5DCC-CB4B-37EA-6A5B299DA7BD}"/>
          </ac:spMkLst>
        </pc:spChg>
      </pc:sldChg>
      <pc:sldChg chg="del">
        <pc:chgData name="Michael Dorsey" userId="55fe7d32-ca7a-42b8-bfd4-8c73c44449d5" providerId="ADAL" clId="{17055712-96BC-46DE-8C02-FAAC7543E3B2}" dt="2024-03-14T19:04:59.801" v="57" actId="47"/>
        <pc:sldMkLst>
          <pc:docMk/>
          <pc:sldMk cId="4212632728" sldId="309"/>
        </pc:sldMkLst>
      </pc:sldChg>
      <pc:sldChg chg="modSp mod">
        <pc:chgData name="Michael Dorsey" userId="55fe7d32-ca7a-42b8-bfd4-8c73c44449d5" providerId="ADAL" clId="{17055712-96BC-46DE-8C02-FAAC7543E3B2}" dt="2024-03-15T16:39:51.897" v="5320" actId="113"/>
        <pc:sldMkLst>
          <pc:docMk/>
          <pc:sldMk cId="1695954654" sldId="310"/>
        </pc:sldMkLst>
        <pc:spChg chg="mod">
          <ac:chgData name="Michael Dorsey" userId="55fe7d32-ca7a-42b8-bfd4-8c73c44449d5" providerId="ADAL" clId="{17055712-96BC-46DE-8C02-FAAC7543E3B2}" dt="2024-03-14T19:29:28.146" v="428" actId="6549"/>
          <ac:spMkLst>
            <pc:docMk/>
            <pc:sldMk cId="1695954654" sldId="310"/>
            <ac:spMk id="2" creationId="{3325118A-708E-9CBE-AFC7-526D64A968D3}"/>
          </ac:spMkLst>
        </pc:spChg>
        <pc:spChg chg="mod">
          <ac:chgData name="Michael Dorsey" userId="55fe7d32-ca7a-42b8-bfd4-8c73c44449d5" providerId="ADAL" clId="{17055712-96BC-46DE-8C02-FAAC7543E3B2}" dt="2024-03-15T16:39:51.897" v="5320" actId="113"/>
          <ac:spMkLst>
            <pc:docMk/>
            <pc:sldMk cId="1695954654" sldId="310"/>
            <ac:spMk id="3" creationId="{2552F432-CCA8-D376-945E-9D7D3C441526}"/>
          </ac:spMkLst>
        </pc:spChg>
      </pc:sldChg>
      <pc:sldChg chg="del">
        <pc:chgData name="Michael Dorsey" userId="55fe7d32-ca7a-42b8-bfd4-8c73c44449d5" providerId="ADAL" clId="{17055712-96BC-46DE-8C02-FAAC7543E3B2}" dt="2024-03-14T19:05:10.557" v="63" actId="47"/>
        <pc:sldMkLst>
          <pc:docMk/>
          <pc:sldMk cId="1436359837" sldId="311"/>
        </pc:sldMkLst>
      </pc:sldChg>
      <pc:sldChg chg="addSp modSp new mod">
        <pc:chgData name="Michael Dorsey" userId="55fe7d32-ca7a-42b8-bfd4-8c73c44449d5" providerId="ADAL" clId="{17055712-96BC-46DE-8C02-FAAC7543E3B2}" dt="2024-03-14T20:21:15.213" v="1640" actId="113"/>
        <pc:sldMkLst>
          <pc:docMk/>
          <pc:sldMk cId="2713655359" sldId="311"/>
        </pc:sldMkLst>
        <pc:spChg chg="mod">
          <ac:chgData name="Michael Dorsey" userId="55fe7d32-ca7a-42b8-bfd4-8c73c44449d5" providerId="ADAL" clId="{17055712-96BC-46DE-8C02-FAAC7543E3B2}" dt="2024-03-14T20:09:19.114" v="929" actId="20577"/>
          <ac:spMkLst>
            <pc:docMk/>
            <pc:sldMk cId="2713655359" sldId="311"/>
            <ac:spMk id="2" creationId="{D10B4961-17EF-7D90-BD65-D46393FF9C59}"/>
          </ac:spMkLst>
        </pc:spChg>
        <pc:spChg chg="mod">
          <ac:chgData name="Michael Dorsey" userId="55fe7d32-ca7a-42b8-bfd4-8c73c44449d5" providerId="ADAL" clId="{17055712-96BC-46DE-8C02-FAAC7543E3B2}" dt="2024-03-14T20:21:15.213" v="1640" actId="113"/>
          <ac:spMkLst>
            <pc:docMk/>
            <pc:sldMk cId="2713655359" sldId="311"/>
            <ac:spMk id="3" creationId="{28193C04-DF01-6F4F-551E-D0F61D0E434C}"/>
          </ac:spMkLst>
        </pc:spChg>
        <pc:picChg chg="add mod">
          <ac:chgData name="Michael Dorsey" userId="55fe7d32-ca7a-42b8-bfd4-8c73c44449d5" providerId="ADAL" clId="{17055712-96BC-46DE-8C02-FAAC7543E3B2}" dt="2024-03-14T20:20:22.018" v="1634" actId="1076"/>
          <ac:picMkLst>
            <pc:docMk/>
            <pc:sldMk cId="2713655359" sldId="311"/>
            <ac:picMk id="5" creationId="{266589F7-1C9E-D605-54B0-D9B6D042460A}"/>
          </ac:picMkLst>
        </pc:picChg>
        <pc:picChg chg="add mod">
          <ac:chgData name="Michael Dorsey" userId="55fe7d32-ca7a-42b8-bfd4-8c73c44449d5" providerId="ADAL" clId="{17055712-96BC-46DE-8C02-FAAC7543E3B2}" dt="2024-03-14T20:20:31.174" v="1637" actId="1076"/>
          <ac:picMkLst>
            <pc:docMk/>
            <pc:sldMk cId="2713655359" sldId="311"/>
            <ac:picMk id="7" creationId="{4F8A6124-921F-208C-3211-B0148190C6C9}"/>
          </ac:picMkLst>
        </pc:picChg>
      </pc:sldChg>
      <pc:sldChg chg="addSp delSp modSp new mod ord">
        <pc:chgData name="Michael Dorsey" userId="55fe7d32-ca7a-42b8-bfd4-8c73c44449d5" providerId="ADAL" clId="{17055712-96BC-46DE-8C02-FAAC7543E3B2}" dt="2024-03-15T16:32:43.314" v="4983" actId="1076"/>
        <pc:sldMkLst>
          <pc:docMk/>
          <pc:sldMk cId="2213580293" sldId="312"/>
        </pc:sldMkLst>
        <pc:spChg chg="mod">
          <ac:chgData name="Michael Dorsey" userId="55fe7d32-ca7a-42b8-bfd4-8c73c44449d5" providerId="ADAL" clId="{17055712-96BC-46DE-8C02-FAAC7543E3B2}" dt="2024-03-14T20:23:51.273" v="1681" actId="20577"/>
          <ac:spMkLst>
            <pc:docMk/>
            <pc:sldMk cId="2213580293" sldId="312"/>
            <ac:spMk id="2" creationId="{7DF2B74E-2309-268E-86FB-6FD2C3EF8854}"/>
          </ac:spMkLst>
        </pc:spChg>
        <pc:spChg chg="mod">
          <ac:chgData name="Michael Dorsey" userId="55fe7d32-ca7a-42b8-bfd4-8c73c44449d5" providerId="ADAL" clId="{17055712-96BC-46DE-8C02-FAAC7543E3B2}" dt="2024-03-15T16:32:39.820" v="4982" actId="20577"/>
          <ac:spMkLst>
            <pc:docMk/>
            <pc:sldMk cId="2213580293" sldId="312"/>
            <ac:spMk id="3" creationId="{B0E92CC5-754C-4AC3-F653-E8DCC8A3DF37}"/>
          </ac:spMkLst>
        </pc:spChg>
        <pc:picChg chg="add del mod">
          <ac:chgData name="Michael Dorsey" userId="55fe7d32-ca7a-42b8-bfd4-8c73c44449d5" providerId="ADAL" clId="{17055712-96BC-46DE-8C02-FAAC7543E3B2}" dt="2024-03-14T20:31:23.325" v="2065" actId="478"/>
          <ac:picMkLst>
            <pc:docMk/>
            <pc:sldMk cId="2213580293" sldId="312"/>
            <ac:picMk id="5" creationId="{F840A590-9F31-A8C9-98B1-B1E8B6DFD9A5}"/>
          </ac:picMkLst>
        </pc:picChg>
        <pc:picChg chg="add mod">
          <ac:chgData name="Michael Dorsey" userId="55fe7d32-ca7a-42b8-bfd4-8c73c44449d5" providerId="ADAL" clId="{17055712-96BC-46DE-8C02-FAAC7543E3B2}" dt="2024-03-15T16:32:43.314" v="4983" actId="1076"/>
          <ac:picMkLst>
            <pc:docMk/>
            <pc:sldMk cId="2213580293" sldId="312"/>
            <ac:picMk id="7" creationId="{2DB8B124-D9D5-EB15-0586-A85BB54B9D0A}"/>
          </ac:picMkLst>
        </pc:picChg>
      </pc:sldChg>
      <pc:sldChg chg="del">
        <pc:chgData name="Michael Dorsey" userId="55fe7d32-ca7a-42b8-bfd4-8c73c44449d5" providerId="ADAL" clId="{17055712-96BC-46DE-8C02-FAAC7543E3B2}" dt="2024-03-14T19:05:01.222" v="58" actId="47"/>
        <pc:sldMkLst>
          <pc:docMk/>
          <pc:sldMk cId="3847442289" sldId="312"/>
        </pc:sldMkLst>
      </pc:sldChg>
      <pc:sldChg chg="modSp new mod ord">
        <pc:chgData name="Michael Dorsey" userId="55fe7d32-ca7a-42b8-bfd4-8c73c44449d5" providerId="ADAL" clId="{17055712-96BC-46DE-8C02-FAAC7543E3B2}" dt="2024-03-15T16:34:20.791" v="4999" actId="20577"/>
        <pc:sldMkLst>
          <pc:docMk/>
          <pc:sldMk cId="1031100845" sldId="313"/>
        </pc:sldMkLst>
        <pc:spChg chg="mod">
          <ac:chgData name="Michael Dorsey" userId="55fe7d32-ca7a-42b8-bfd4-8c73c44449d5" providerId="ADAL" clId="{17055712-96BC-46DE-8C02-FAAC7543E3B2}" dt="2024-03-14T20:35:13.091" v="2080" actId="20577"/>
          <ac:spMkLst>
            <pc:docMk/>
            <pc:sldMk cId="1031100845" sldId="313"/>
            <ac:spMk id="2" creationId="{B4656748-5ACD-6198-F93C-A20F85F0FB62}"/>
          </ac:spMkLst>
        </pc:spChg>
        <pc:spChg chg="mod">
          <ac:chgData name="Michael Dorsey" userId="55fe7d32-ca7a-42b8-bfd4-8c73c44449d5" providerId="ADAL" clId="{17055712-96BC-46DE-8C02-FAAC7543E3B2}" dt="2024-03-15T16:34:20.791" v="4999" actId="20577"/>
          <ac:spMkLst>
            <pc:docMk/>
            <pc:sldMk cId="1031100845" sldId="313"/>
            <ac:spMk id="3" creationId="{C7DA6EAF-74BB-8750-EFB7-811C27EB89DD}"/>
          </ac:spMkLst>
        </pc:spChg>
      </pc:sldChg>
      <pc:sldChg chg="del">
        <pc:chgData name="Michael Dorsey" userId="55fe7d32-ca7a-42b8-bfd4-8c73c44449d5" providerId="ADAL" clId="{17055712-96BC-46DE-8C02-FAAC7543E3B2}" dt="2024-03-14T19:05:01.853" v="59" actId="47"/>
        <pc:sldMkLst>
          <pc:docMk/>
          <pc:sldMk cId="1116300171" sldId="313"/>
        </pc:sldMkLst>
      </pc:sldChg>
      <pc:sldChg chg="modSp add mod ord">
        <pc:chgData name="Michael Dorsey" userId="55fe7d32-ca7a-42b8-bfd4-8c73c44449d5" providerId="ADAL" clId="{17055712-96BC-46DE-8C02-FAAC7543E3B2}" dt="2024-03-15T16:37:13.254" v="5314" actId="6549"/>
        <pc:sldMkLst>
          <pc:docMk/>
          <pc:sldMk cId="2866034961" sldId="314"/>
        </pc:sldMkLst>
        <pc:spChg chg="mod">
          <ac:chgData name="Michael Dorsey" userId="55fe7d32-ca7a-42b8-bfd4-8c73c44449d5" providerId="ADAL" clId="{17055712-96BC-46DE-8C02-FAAC7543E3B2}" dt="2024-03-15T16:37:13.254" v="5314" actId="6549"/>
          <ac:spMkLst>
            <pc:docMk/>
            <pc:sldMk cId="2866034961" sldId="314"/>
            <ac:spMk id="3" creationId="{C7DA6EAF-74BB-8750-EFB7-811C27EB89DD}"/>
          </ac:spMkLst>
        </pc:spChg>
      </pc:sldChg>
      <pc:sldChg chg="del">
        <pc:chgData name="Michael Dorsey" userId="55fe7d32-ca7a-42b8-bfd4-8c73c44449d5" providerId="ADAL" clId="{17055712-96BC-46DE-8C02-FAAC7543E3B2}" dt="2024-03-14T19:05:02.439" v="60" actId="47"/>
        <pc:sldMkLst>
          <pc:docMk/>
          <pc:sldMk cId="3979046147" sldId="314"/>
        </pc:sldMkLst>
      </pc:sldChg>
      <pc:sldChg chg="modSp add mod modNotesTx">
        <pc:chgData name="Michael Dorsey" userId="55fe7d32-ca7a-42b8-bfd4-8c73c44449d5" providerId="ADAL" clId="{17055712-96BC-46DE-8C02-FAAC7543E3B2}" dt="2024-03-18T15:42:29.793" v="5326" actId="114"/>
        <pc:sldMkLst>
          <pc:docMk/>
          <pc:sldMk cId="1987334821" sldId="315"/>
        </pc:sldMkLst>
        <pc:spChg chg="mod">
          <ac:chgData name="Michael Dorsey" userId="55fe7d32-ca7a-42b8-bfd4-8c73c44449d5" providerId="ADAL" clId="{17055712-96BC-46DE-8C02-FAAC7543E3B2}" dt="2024-03-15T16:38:44.511" v="5319" actId="33524"/>
          <ac:spMkLst>
            <pc:docMk/>
            <pc:sldMk cId="1987334821" sldId="315"/>
            <ac:spMk id="3" creationId="{C7DA6EAF-74BB-8750-EFB7-811C27EB89DD}"/>
          </ac:spMkLst>
        </pc:spChg>
      </pc:sldChg>
      <pc:sldChg chg="del">
        <pc:chgData name="Michael Dorsey" userId="55fe7d32-ca7a-42b8-bfd4-8c73c44449d5" providerId="ADAL" clId="{17055712-96BC-46DE-8C02-FAAC7543E3B2}" dt="2024-03-14T19:05:03.197" v="61" actId="47"/>
        <pc:sldMkLst>
          <pc:docMk/>
          <pc:sldMk cId="2040346779" sldId="315"/>
        </pc:sldMkLst>
      </pc:sldChg>
      <pc:sldChg chg="del">
        <pc:chgData name="Michael Dorsey" userId="55fe7d32-ca7a-42b8-bfd4-8c73c44449d5" providerId="ADAL" clId="{17055712-96BC-46DE-8C02-FAAC7543E3B2}" dt="2024-03-14T19:05:03.868" v="62" actId="47"/>
        <pc:sldMkLst>
          <pc:docMk/>
          <pc:sldMk cId="2948398643" sldId="316"/>
        </pc:sldMkLst>
      </pc:sldChg>
      <pc:sldChg chg="modSp new mod">
        <pc:chgData name="Michael Dorsey" userId="55fe7d32-ca7a-42b8-bfd4-8c73c44449d5" providerId="ADAL" clId="{17055712-96BC-46DE-8C02-FAAC7543E3B2}" dt="2024-03-18T15:54:31.913" v="6350" actId="20577"/>
        <pc:sldMkLst>
          <pc:docMk/>
          <pc:sldMk cId="3334364928" sldId="316"/>
        </pc:sldMkLst>
        <pc:spChg chg="mod">
          <ac:chgData name="Michael Dorsey" userId="55fe7d32-ca7a-42b8-bfd4-8c73c44449d5" providerId="ADAL" clId="{17055712-96BC-46DE-8C02-FAAC7543E3B2}" dt="2024-03-18T15:46:54.411" v="5353" actId="20577"/>
          <ac:spMkLst>
            <pc:docMk/>
            <pc:sldMk cId="3334364928" sldId="316"/>
            <ac:spMk id="2" creationId="{BCD4E553-2967-896F-C41B-5C237ADDF2D2}"/>
          </ac:spMkLst>
        </pc:spChg>
        <pc:spChg chg="mod">
          <ac:chgData name="Michael Dorsey" userId="55fe7d32-ca7a-42b8-bfd4-8c73c44449d5" providerId="ADAL" clId="{17055712-96BC-46DE-8C02-FAAC7543E3B2}" dt="2024-03-18T15:54:31.913" v="6350" actId="20577"/>
          <ac:spMkLst>
            <pc:docMk/>
            <pc:sldMk cId="3334364928" sldId="316"/>
            <ac:spMk id="3" creationId="{A22A3AF1-25BB-1EB5-987F-253C8C54ABB8}"/>
          </ac:spMkLst>
        </pc:spChg>
      </pc:sldChg>
      <pc:sldChg chg="addSp delSp modSp new mod modClrScheme chgLayout">
        <pc:chgData name="Michael Dorsey" userId="55fe7d32-ca7a-42b8-bfd4-8c73c44449d5" providerId="ADAL" clId="{17055712-96BC-46DE-8C02-FAAC7543E3B2}" dt="2024-03-18T16:12:18.158" v="7000" actId="113"/>
        <pc:sldMkLst>
          <pc:docMk/>
          <pc:sldMk cId="2506993720" sldId="317"/>
        </pc:sldMkLst>
        <pc:spChg chg="mod ord">
          <ac:chgData name="Michael Dorsey" userId="55fe7d32-ca7a-42b8-bfd4-8c73c44449d5" providerId="ADAL" clId="{17055712-96BC-46DE-8C02-FAAC7543E3B2}" dt="2024-03-18T16:08:20.670" v="6396" actId="700"/>
          <ac:spMkLst>
            <pc:docMk/>
            <pc:sldMk cId="2506993720" sldId="317"/>
            <ac:spMk id="2" creationId="{2AEFF396-66FA-4C7A-6712-A523F896D7FA}"/>
          </ac:spMkLst>
        </pc:spChg>
        <pc:spChg chg="del mod ord">
          <ac:chgData name="Michael Dorsey" userId="55fe7d32-ca7a-42b8-bfd4-8c73c44449d5" providerId="ADAL" clId="{17055712-96BC-46DE-8C02-FAAC7543E3B2}" dt="2024-03-18T16:08:20.670" v="6396" actId="700"/>
          <ac:spMkLst>
            <pc:docMk/>
            <pc:sldMk cId="2506993720" sldId="317"/>
            <ac:spMk id="3" creationId="{E42D5DC7-A92D-F720-3D25-ABD6172DADB7}"/>
          </ac:spMkLst>
        </pc:spChg>
        <pc:spChg chg="add mod ord">
          <ac:chgData name="Michael Dorsey" userId="55fe7d32-ca7a-42b8-bfd4-8c73c44449d5" providerId="ADAL" clId="{17055712-96BC-46DE-8C02-FAAC7543E3B2}" dt="2024-03-18T16:12:18.158" v="7000" actId="113"/>
          <ac:spMkLst>
            <pc:docMk/>
            <pc:sldMk cId="2506993720" sldId="317"/>
            <ac:spMk id="6" creationId="{FA608905-7BE6-EF53-6CAD-0D56A8156E14}"/>
          </ac:spMkLst>
        </pc:spChg>
        <pc:spChg chg="add del mod ord">
          <ac:chgData name="Michael Dorsey" userId="55fe7d32-ca7a-42b8-bfd4-8c73c44449d5" providerId="ADAL" clId="{17055712-96BC-46DE-8C02-FAAC7543E3B2}" dt="2024-03-18T16:08:23.997" v="6398" actId="478"/>
          <ac:spMkLst>
            <pc:docMk/>
            <pc:sldMk cId="2506993720" sldId="317"/>
            <ac:spMk id="7" creationId="{BCB54D46-306A-B623-6F27-5D52F7127ED4}"/>
          </ac:spMkLst>
        </pc:spChg>
        <pc:picChg chg="add mod">
          <ac:chgData name="Michael Dorsey" userId="55fe7d32-ca7a-42b8-bfd4-8c73c44449d5" providerId="ADAL" clId="{17055712-96BC-46DE-8C02-FAAC7543E3B2}" dt="2024-03-18T16:08:52.912" v="6404" actId="1076"/>
          <ac:picMkLst>
            <pc:docMk/>
            <pc:sldMk cId="2506993720" sldId="317"/>
            <ac:picMk id="5" creationId="{09230ECA-22D3-9D10-B144-FE4C0D2F685D}"/>
          </ac:picMkLst>
        </pc:picChg>
      </pc:sldChg>
    </pc:docChg>
  </pc:docChgLst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887E8DAD-9DD4-40B0-847C-D2DBFB275F4F}"/>
    <pc:docChg chg="undo custSel addSld delSld modSld sldOrd">
      <pc:chgData name="Michael Dorsey" userId="55fe7d32-ca7a-42b8-bfd4-8c73c44449d5" providerId="ADAL" clId="{887E8DAD-9DD4-40B0-847C-D2DBFB275F4F}" dt="2024-03-11T18:28:32.304" v="1986" actId="207"/>
      <pc:docMkLst>
        <pc:docMk/>
      </pc:docMkLst>
      <pc:sldChg chg="modSp mod">
        <pc:chgData name="Michael Dorsey" userId="55fe7d32-ca7a-42b8-bfd4-8c73c44449d5" providerId="ADAL" clId="{887E8DAD-9DD4-40B0-847C-D2DBFB275F4F}" dt="2024-03-07T20:34:45.861" v="195" actId="115"/>
        <pc:sldMkLst>
          <pc:docMk/>
          <pc:sldMk cId="1854377183" sldId="264"/>
        </pc:sldMkLst>
        <pc:spChg chg="mod">
          <ac:chgData name="Michael Dorsey" userId="55fe7d32-ca7a-42b8-bfd4-8c73c44449d5" providerId="ADAL" clId="{887E8DAD-9DD4-40B0-847C-D2DBFB275F4F}" dt="2024-03-07T20:34:45.861" v="195" actId="115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887E8DAD-9DD4-40B0-847C-D2DBFB275F4F}" dt="2024-03-11T16:25:39.150" v="123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887E8DAD-9DD4-40B0-847C-D2DBFB275F4F}" dt="2024-03-11T16:25:39.150" v="123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8:28:15.125" v="1984" actId="207"/>
        <pc:sldMkLst>
          <pc:docMk/>
          <pc:sldMk cId="225831791" sldId="291"/>
        </pc:sldMkLst>
        <pc:spChg chg="mod">
          <ac:chgData name="Michael Dorsey" userId="55fe7d32-ca7a-42b8-bfd4-8c73c44449d5" providerId="ADAL" clId="{887E8DAD-9DD4-40B0-847C-D2DBFB275F4F}" dt="2024-03-07T20:48:36.706" v="206" actId="20577"/>
          <ac:spMkLst>
            <pc:docMk/>
            <pc:sldMk cId="225831791" sldId="291"/>
            <ac:spMk id="2" creationId="{476A682B-5533-5FAB-B1F6-FA5495E97E15}"/>
          </ac:spMkLst>
        </pc:spChg>
        <pc:spChg chg="mod">
          <ac:chgData name="Michael Dorsey" userId="55fe7d32-ca7a-42b8-bfd4-8c73c44449d5" providerId="ADAL" clId="{887E8DAD-9DD4-40B0-847C-D2DBFB275F4F}" dt="2024-03-11T18:28:15.125" v="1984" actId="207"/>
          <ac:spMkLst>
            <pc:docMk/>
            <pc:sldMk cId="225831791" sldId="291"/>
            <ac:spMk id="3" creationId="{E0FDD517-E60C-DD8C-9D17-B83CC66C2994}"/>
          </ac:spMkLst>
        </pc:spChg>
        <pc:picChg chg="add del mod">
          <ac:chgData name="Michael Dorsey" userId="55fe7d32-ca7a-42b8-bfd4-8c73c44449d5" providerId="ADAL" clId="{887E8DAD-9DD4-40B0-847C-D2DBFB275F4F}" dt="2024-03-07T20:54:03.512" v="366" actId="478"/>
          <ac:picMkLst>
            <pc:docMk/>
            <pc:sldMk cId="225831791" sldId="291"/>
            <ac:picMk id="5" creationId="{5B67797E-6764-4AEF-75D7-E159FFA692D9}"/>
          </ac:picMkLst>
        </pc:picChg>
        <pc:picChg chg="add mod">
          <ac:chgData name="Michael Dorsey" userId="55fe7d32-ca7a-42b8-bfd4-8c73c44449d5" providerId="ADAL" clId="{887E8DAD-9DD4-40B0-847C-D2DBFB275F4F}" dt="2024-03-07T20:55:59.154" v="445" actId="1076"/>
          <ac:picMkLst>
            <pc:docMk/>
            <pc:sldMk cId="225831791" sldId="291"/>
            <ac:picMk id="7" creationId="{E8C90B6E-043F-404A-8687-9734C44FBAEB}"/>
          </ac:picMkLst>
        </pc:picChg>
      </pc:sldChg>
      <pc:sldChg chg="modSp new del mod">
        <pc:chgData name="Michael Dorsey" userId="55fe7d32-ca7a-42b8-bfd4-8c73c44449d5" providerId="ADAL" clId="{887E8DAD-9DD4-40B0-847C-D2DBFB275F4F}" dt="2024-03-07T20:27:18.823" v="90" actId="47"/>
        <pc:sldMkLst>
          <pc:docMk/>
          <pc:sldMk cId="1728980853" sldId="291"/>
        </pc:sldMkLst>
        <pc:spChg chg="mod">
          <ac:chgData name="Michael Dorsey" userId="55fe7d32-ca7a-42b8-bfd4-8c73c44449d5" providerId="ADAL" clId="{887E8DAD-9DD4-40B0-847C-D2DBFB275F4F}" dt="2024-03-07T20:26:21.414" v="74" actId="20577"/>
          <ac:spMkLst>
            <pc:docMk/>
            <pc:sldMk cId="1728980853" sldId="291"/>
            <ac:spMk id="2" creationId="{4DFCF756-4518-7EED-73E0-417092C99519}"/>
          </ac:spMkLst>
        </pc:spChg>
      </pc:sldChg>
      <pc:sldChg chg="modSp add mod ord">
        <pc:chgData name="Michael Dorsey" userId="55fe7d32-ca7a-42b8-bfd4-8c73c44449d5" providerId="ADAL" clId="{887E8DAD-9DD4-40B0-847C-D2DBFB275F4F}" dt="2024-03-07T20:54:00.429" v="365"/>
        <pc:sldMkLst>
          <pc:docMk/>
          <pc:sldMk cId="1924225852" sldId="292"/>
        </pc:sldMkLst>
        <pc:spChg chg="mod">
          <ac:chgData name="Michael Dorsey" userId="55fe7d32-ca7a-42b8-bfd4-8c73c44449d5" providerId="ADAL" clId="{887E8DAD-9DD4-40B0-847C-D2DBFB275F4F}" dt="2024-03-07T20:53:52.988" v="362" actId="20577"/>
          <ac:spMkLst>
            <pc:docMk/>
            <pc:sldMk cId="1924225852" sldId="292"/>
            <ac:spMk id="3" creationId="{A91DEC55-6BD8-902C-C2CE-7A155969F0FB}"/>
          </ac:spMkLst>
        </pc:spChg>
        <pc:picChg chg="mod">
          <ac:chgData name="Michael Dorsey" userId="55fe7d32-ca7a-42b8-bfd4-8c73c44449d5" providerId="ADAL" clId="{887E8DAD-9DD4-40B0-847C-D2DBFB275F4F}" dt="2024-03-07T20:53:55.563" v="363" actId="1076"/>
          <ac:picMkLst>
            <pc:docMk/>
            <pc:sldMk cId="1924225852" sldId="292"/>
            <ac:picMk id="5" creationId="{B40E7500-C446-AF6F-F57A-783CA912D2CA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8:28:21.769" v="1985" actId="207"/>
        <pc:sldMkLst>
          <pc:docMk/>
          <pc:sldMk cId="3395705875" sldId="293"/>
        </pc:sldMkLst>
        <pc:spChg chg="mod">
          <ac:chgData name="Michael Dorsey" userId="55fe7d32-ca7a-42b8-bfd4-8c73c44449d5" providerId="ADAL" clId="{887E8DAD-9DD4-40B0-847C-D2DBFB275F4F}" dt="2024-03-11T18:28:21.769" v="1985" actId="207"/>
          <ac:spMkLst>
            <pc:docMk/>
            <pc:sldMk cId="3395705875" sldId="293"/>
            <ac:spMk id="3" creationId="{72C3FFCC-4117-C10B-3533-E820733C188E}"/>
          </ac:spMkLst>
        </pc:spChg>
        <pc:picChg chg="add mod">
          <ac:chgData name="Michael Dorsey" userId="55fe7d32-ca7a-42b8-bfd4-8c73c44449d5" providerId="ADAL" clId="{887E8DAD-9DD4-40B0-847C-D2DBFB275F4F}" dt="2024-03-11T15:26:36.475" v="1087" actId="1076"/>
          <ac:picMkLst>
            <pc:docMk/>
            <pc:sldMk cId="3395705875" sldId="293"/>
            <ac:picMk id="5" creationId="{2C84B9C1-21A1-9E26-460E-55B375A34ED5}"/>
          </ac:picMkLst>
        </pc:picChg>
        <pc:picChg chg="del">
          <ac:chgData name="Michael Dorsey" userId="55fe7d32-ca7a-42b8-bfd4-8c73c44449d5" providerId="ADAL" clId="{887E8DAD-9DD4-40B0-847C-D2DBFB275F4F}" dt="2024-03-07T20:56:08.755" v="447" actId="478"/>
          <ac:picMkLst>
            <pc:docMk/>
            <pc:sldMk cId="3395705875" sldId="293"/>
            <ac:picMk id="7" creationId="{9ECC400D-4C93-358C-8040-0C861C7B1521}"/>
          </ac:picMkLst>
        </pc:picChg>
      </pc:sldChg>
      <pc:sldChg chg="addSp delSp modSp add mod modNotesTx">
        <pc:chgData name="Michael Dorsey" userId="55fe7d32-ca7a-42b8-bfd4-8c73c44449d5" providerId="ADAL" clId="{887E8DAD-9DD4-40B0-847C-D2DBFB275F4F}" dt="2024-03-11T18:27:48.581" v="1980" actId="207"/>
        <pc:sldMkLst>
          <pc:docMk/>
          <pc:sldMk cId="2769014655" sldId="294"/>
        </pc:sldMkLst>
        <pc:spChg chg="mod">
          <ac:chgData name="Michael Dorsey" userId="55fe7d32-ca7a-42b8-bfd4-8c73c44449d5" providerId="ADAL" clId="{887E8DAD-9DD4-40B0-847C-D2DBFB275F4F}" dt="2024-03-11T18:27:48.581" v="1980" actId="207"/>
          <ac:spMkLst>
            <pc:docMk/>
            <pc:sldMk cId="2769014655" sldId="294"/>
            <ac:spMk id="3" creationId="{AB2C69A8-79E9-F566-5F60-DC5DAF4277E5}"/>
          </ac:spMkLst>
        </pc:spChg>
        <pc:picChg chg="del">
          <ac:chgData name="Michael Dorsey" userId="55fe7d32-ca7a-42b8-bfd4-8c73c44449d5" providerId="ADAL" clId="{887E8DAD-9DD4-40B0-847C-D2DBFB275F4F}" dt="2024-03-07T21:01:55.516" v="657" actId="478"/>
          <ac:picMkLst>
            <pc:docMk/>
            <pc:sldMk cId="2769014655" sldId="294"/>
            <ac:picMk id="5" creationId="{7325160A-9098-400F-5117-F2AC5FD1D0F4}"/>
          </ac:picMkLst>
        </pc:picChg>
        <pc:picChg chg="add mod">
          <ac:chgData name="Michael Dorsey" userId="55fe7d32-ca7a-42b8-bfd4-8c73c44449d5" providerId="ADAL" clId="{887E8DAD-9DD4-40B0-847C-D2DBFB275F4F}" dt="2024-03-07T21:08:43.590" v="785" actId="1076"/>
          <ac:picMkLst>
            <pc:docMk/>
            <pc:sldMk cId="2769014655" sldId="294"/>
            <ac:picMk id="6" creationId="{2304A07F-6124-0521-2569-0DFB003B27E9}"/>
          </ac:picMkLst>
        </pc:picChg>
        <pc:picChg chg="add mod">
          <ac:chgData name="Michael Dorsey" userId="55fe7d32-ca7a-42b8-bfd4-8c73c44449d5" providerId="ADAL" clId="{887E8DAD-9DD4-40B0-847C-D2DBFB275F4F}" dt="2024-03-07T21:08:40.213" v="783" actId="1076"/>
          <ac:picMkLst>
            <pc:docMk/>
            <pc:sldMk cId="2769014655" sldId="294"/>
            <ac:picMk id="8" creationId="{801E39DA-7650-45AB-CBDC-60CFC978C001}"/>
          </ac:picMkLst>
        </pc:picChg>
      </pc:sldChg>
      <pc:sldChg chg="addSp modSp new mod">
        <pc:chgData name="Michael Dorsey" userId="55fe7d32-ca7a-42b8-bfd4-8c73c44449d5" providerId="ADAL" clId="{887E8DAD-9DD4-40B0-847C-D2DBFB275F4F}" dt="2024-03-07T21:14:28.002" v="976" actId="207"/>
        <pc:sldMkLst>
          <pc:docMk/>
          <pc:sldMk cId="1772281222" sldId="295"/>
        </pc:sldMkLst>
        <pc:spChg chg="mod">
          <ac:chgData name="Michael Dorsey" userId="55fe7d32-ca7a-42b8-bfd4-8c73c44449d5" providerId="ADAL" clId="{887E8DAD-9DD4-40B0-847C-D2DBFB275F4F}" dt="2024-03-07T21:11:39.533" v="866" actId="20577"/>
          <ac:spMkLst>
            <pc:docMk/>
            <pc:sldMk cId="1772281222" sldId="295"/>
            <ac:spMk id="2" creationId="{8B953613-9CD9-EE04-BC96-56C169321AA9}"/>
          </ac:spMkLst>
        </pc:spChg>
        <pc:spChg chg="mod">
          <ac:chgData name="Michael Dorsey" userId="55fe7d32-ca7a-42b8-bfd4-8c73c44449d5" providerId="ADAL" clId="{887E8DAD-9DD4-40B0-847C-D2DBFB275F4F}" dt="2024-03-07T21:14:28.002" v="976" actId="207"/>
          <ac:spMkLst>
            <pc:docMk/>
            <pc:sldMk cId="1772281222" sldId="295"/>
            <ac:spMk id="3" creationId="{59195F78-E1E5-15A6-F90F-4A3BD4FFE018}"/>
          </ac:spMkLst>
        </pc:spChg>
        <pc:picChg chg="add mod">
          <ac:chgData name="Michael Dorsey" userId="55fe7d32-ca7a-42b8-bfd4-8c73c44449d5" providerId="ADAL" clId="{887E8DAD-9DD4-40B0-847C-D2DBFB275F4F}" dt="2024-03-07T21:13:08.529" v="887" actId="1076"/>
          <ac:picMkLst>
            <pc:docMk/>
            <pc:sldMk cId="1772281222" sldId="295"/>
            <ac:picMk id="5" creationId="{A5EA4C0A-FAD7-5582-EE9D-C77499446D1B}"/>
          </ac:picMkLst>
        </pc:picChg>
      </pc:sldChg>
      <pc:sldChg chg="modSp new mod">
        <pc:chgData name="Michael Dorsey" userId="55fe7d32-ca7a-42b8-bfd4-8c73c44449d5" providerId="ADAL" clId="{887E8DAD-9DD4-40B0-847C-D2DBFB275F4F}" dt="2024-03-11T16:35:42.421" v="1303" actId="114"/>
        <pc:sldMkLst>
          <pc:docMk/>
          <pc:sldMk cId="3218690462" sldId="296"/>
        </pc:sldMkLst>
        <pc:spChg chg="mod">
          <ac:chgData name="Michael Dorsey" userId="55fe7d32-ca7a-42b8-bfd4-8c73c44449d5" providerId="ADAL" clId="{887E8DAD-9DD4-40B0-847C-D2DBFB275F4F}" dt="2024-03-11T15:26:09.537" v="1035" actId="20577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887E8DAD-9DD4-40B0-847C-D2DBFB275F4F}" dt="2024-03-11T16:35:42.421" v="1303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887E8DAD-9DD4-40B0-847C-D2DBFB275F4F}" dt="2024-03-11T18:28:32.304" v="1986" actId="207"/>
        <pc:sldMkLst>
          <pc:docMk/>
          <pc:sldMk cId="2043889586" sldId="297"/>
        </pc:sldMkLst>
        <pc:spChg chg="mod">
          <ac:chgData name="Michael Dorsey" userId="55fe7d32-ca7a-42b8-bfd4-8c73c44449d5" providerId="ADAL" clId="{887E8DAD-9DD4-40B0-847C-D2DBFB275F4F}" dt="2024-03-11T16:45:35.257" v="1945" actId="20577"/>
          <ac:spMkLst>
            <pc:docMk/>
            <pc:sldMk cId="2043889586" sldId="297"/>
            <ac:spMk id="2" creationId="{48C76D7E-8BB7-A62E-0A60-70A88F2DF094}"/>
          </ac:spMkLst>
        </pc:spChg>
        <pc:spChg chg="mod">
          <ac:chgData name="Michael Dorsey" userId="55fe7d32-ca7a-42b8-bfd4-8c73c44449d5" providerId="ADAL" clId="{887E8DAD-9DD4-40B0-847C-D2DBFB275F4F}" dt="2024-03-11T18:28:32.304" v="1986" actId="207"/>
          <ac:spMkLst>
            <pc:docMk/>
            <pc:sldMk cId="2043889586" sldId="297"/>
            <ac:spMk id="3" creationId="{53593F4F-0EA1-18B6-9BFE-EF96D044F313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6:46:46.828" v="1973" actId="1076"/>
        <pc:sldMkLst>
          <pc:docMk/>
          <pc:sldMk cId="3178213480" sldId="298"/>
        </pc:sldMkLst>
        <pc:spChg chg="mod">
          <ac:chgData name="Michael Dorsey" userId="55fe7d32-ca7a-42b8-bfd4-8c73c44449d5" providerId="ADAL" clId="{887E8DAD-9DD4-40B0-847C-D2DBFB275F4F}" dt="2024-03-11T16:45:40.820" v="1964" actId="20577"/>
          <ac:spMkLst>
            <pc:docMk/>
            <pc:sldMk cId="3178213480" sldId="298"/>
            <ac:spMk id="2" creationId="{15EA2701-10AD-0D8F-5EDB-51CADE2BB406}"/>
          </ac:spMkLst>
        </pc:spChg>
        <pc:spChg chg="del">
          <ac:chgData name="Michael Dorsey" userId="55fe7d32-ca7a-42b8-bfd4-8c73c44449d5" providerId="ADAL" clId="{887E8DAD-9DD4-40B0-847C-D2DBFB275F4F}" dt="2024-03-11T16:45:59.742" v="1967" actId="478"/>
          <ac:spMkLst>
            <pc:docMk/>
            <pc:sldMk cId="3178213480" sldId="298"/>
            <ac:spMk id="3" creationId="{2FA4D288-4F6F-C5EF-81DD-18B2CC31D645}"/>
          </ac:spMkLst>
        </pc:spChg>
        <pc:picChg chg="add mod">
          <ac:chgData name="Michael Dorsey" userId="55fe7d32-ca7a-42b8-bfd4-8c73c44449d5" providerId="ADAL" clId="{887E8DAD-9DD4-40B0-847C-D2DBFB275F4F}" dt="2024-03-11T16:46:36.751" v="1971" actId="14100"/>
          <ac:picMkLst>
            <pc:docMk/>
            <pc:sldMk cId="3178213480" sldId="298"/>
            <ac:picMk id="5" creationId="{87AAD6BD-388D-E015-A942-E8C2E43E8504}"/>
          </ac:picMkLst>
        </pc:picChg>
        <pc:picChg chg="add mod">
          <ac:chgData name="Michael Dorsey" userId="55fe7d32-ca7a-42b8-bfd4-8c73c44449d5" providerId="ADAL" clId="{887E8DAD-9DD4-40B0-847C-D2DBFB275F4F}" dt="2024-03-11T16:46:46.828" v="1973" actId="1076"/>
          <ac:picMkLst>
            <pc:docMk/>
            <pc:sldMk cId="3178213480" sldId="298"/>
            <ac:picMk id="7" creationId="{0D2D66F1-6E45-2E1A-9147-1C277151DC41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6:47:12.111" v="1979" actId="1076"/>
        <pc:sldMkLst>
          <pc:docMk/>
          <pc:sldMk cId="3900488080" sldId="299"/>
        </pc:sldMkLst>
        <pc:picChg chg="add mod">
          <ac:chgData name="Michael Dorsey" userId="55fe7d32-ca7a-42b8-bfd4-8c73c44449d5" providerId="ADAL" clId="{887E8DAD-9DD4-40B0-847C-D2DBFB275F4F}" dt="2024-03-11T16:47:12.111" v="1979" actId="1076"/>
          <ac:picMkLst>
            <pc:docMk/>
            <pc:sldMk cId="3900488080" sldId="299"/>
            <ac:picMk id="4" creationId="{341B4868-A01A-74CE-304D-20CC41B4CD7E}"/>
          </ac:picMkLst>
        </pc:picChg>
        <pc:picChg chg="del">
          <ac:chgData name="Michael Dorsey" userId="55fe7d32-ca7a-42b8-bfd4-8c73c44449d5" providerId="ADAL" clId="{887E8DAD-9DD4-40B0-847C-D2DBFB275F4F}" dt="2024-03-11T16:46:55.404" v="1975" actId="478"/>
          <ac:picMkLst>
            <pc:docMk/>
            <pc:sldMk cId="3900488080" sldId="299"/>
            <ac:picMk id="5" creationId="{8FF7221C-AF9A-A8DF-B0FF-605CB7DAE06F}"/>
          </ac:picMkLst>
        </pc:picChg>
        <pc:picChg chg="del">
          <ac:chgData name="Michael Dorsey" userId="55fe7d32-ca7a-42b8-bfd4-8c73c44449d5" providerId="ADAL" clId="{887E8DAD-9DD4-40B0-847C-D2DBFB275F4F}" dt="2024-03-11T16:46:56.241" v="1976" actId="478"/>
          <ac:picMkLst>
            <pc:docMk/>
            <pc:sldMk cId="3900488080" sldId="299"/>
            <ac:picMk id="7" creationId="{017BE93F-C4F7-8ED6-7ED2-DA312648EC6F}"/>
          </ac:picMkLst>
        </pc:picChg>
      </pc:sldChg>
      <pc:sldChg chg="del">
        <pc:chgData name="Michael Dorsey" userId="55fe7d32-ca7a-42b8-bfd4-8c73c44449d5" providerId="ADAL" clId="{887E8DAD-9DD4-40B0-847C-D2DBFB275F4F}" dt="2024-03-07T20:24:46.629" v="4" actId="47"/>
        <pc:sldMkLst>
          <pc:docMk/>
          <pc:sldMk cId="3234328989" sldId="308"/>
        </pc:sldMkLst>
      </pc:sldChg>
      <pc:sldChg chg="del">
        <pc:chgData name="Michael Dorsey" userId="55fe7d32-ca7a-42b8-bfd4-8c73c44449d5" providerId="ADAL" clId="{887E8DAD-9DD4-40B0-847C-D2DBFB275F4F}" dt="2024-03-07T20:24:44.763" v="0" actId="47"/>
        <pc:sldMkLst>
          <pc:docMk/>
          <pc:sldMk cId="277020944" sldId="309"/>
        </pc:sldMkLst>
      </pc:sldChg>
      <pc:sldChg chg="del">
        <pc:chgData name="Michael Dorsey" userId="55fe7d32-ca7a-42b8-bfd4-8c73c44449d5" providerId="ADAL" clId="{887E8DAD-9DD4-40B0-847C-D2DBFB275F4F}" dt="2024-03-07T20:24:45.256" v="1" actId="47"/>
        <pc:sldMkLst>
          <pc:docMk/>
          <pc:sldMk cId="3657689025" sldId="312"/>
        </pc:sldMkLst>
      </pc:sldChg>
      <pc:sldChg chg="del">
        <pc:chgData name="Michael Dorsey" userId="55fe7d32-ca7a-42b8-bfd4-8c73c44449d5" providerId="ADAL" clId="{887E8DAD-9DD4-40B0-847C-D2DBFB275F4F}" dt="2024-03-07T20:24:45.664" v="2" actId="47"/>
        <pc:sldMkLst>
          <pc:docMk/>
          <pc:sldMk cId="1602756091" sldId="313"/>
        </pc:sldMkLst>
      </pc:sldChg>
      <pc:sldChg chg="del">
        <pc:chgData name="Michael Dorsey" userId="55fe7d32-ca7a-42b8-bfd4-8c73c44449d5" providerId="ADAL" clId="{887E8DAD-9DD4-40B0-847C-D2DBFB275F4F}" dt="2024-03-07T20:24:46.078" v="3" actId="47"/>
        <pc:sldMkLst>
          <pc:docMk/>
          <pc:sldMk cId="1516015536" sldId="314"/>
        </pc:sldMkLst>
      </pc:sldChg>
      <pc:sldChg chg="del">
        <pc:chgData name="Michael Dorsey" userId="55fe7d32-ca7a-42b8-bfd4-8c73c44449d5" providerId="ADAL" clId="{887E8DAD-9DD4-40B0-847C-D2DBFB275F4F}" dt="2024-03-07T20:24:47.074" v="5" actId="47"/>
        <pc:sldMkLst>
          <pc:docMk/>
          <pc:sldMk cId="306889340" sldId="315"/>
        </pc:sldMkLst>
      </pc:sldChg>
      <pc:sldChg chg="del">
        <pc:chgData name="Michael Dorsey" userId="55fe7d32-ca7a-42b8-bfd4-8c73c44449d5" providerId="ADAL" clId="{887E8DAD-9DD4-40B0-847C-D2DBFB275F4F}" dt="2024-03-07T20:24:47.446" v="6" actId="47"/>
        <pc:sldMkLst>
          <pc:docMk/>
          <pc:sldMk cId="1488781557" sldId="316"/>
        </pc:sldMkLst>
      </pc:sldChg>
      <pc:sldChg chg="del">
        <pc:chgData name="Michael Dorsey" userId="55fe7d32-ca7a-42b8-bfd4-8c73c44449d5" providerId="ADAL" clId="{887E8DAD-9DD4-40B0-847C-D2DBFB275F4F}" dt="2024-03-07T20:24:47.824" v="7" actId="47"/>
        <pc:sldMkLst>
          <pc:docMk/>
          <pc:sldMk cId="2289367713" sldId="317"/>
        </pc:sldMkLst>
      </pc:sldChg>
      <pc:sldChg chg="del">
        <pc:chgData name="Michael Dorsey" userId="55fe7d32-ca7a-42b8-bfd4-8c73c44449d5" providerId="ADAL" clId="{887E8DAD-9DD4-40B0-847C-D2DBFB275F4F}" dt="2024-03-07T20:24:48.237" v="8" actId="47"/>
        <pc:sldMkLst>
          <pc:docMk/>
          <pc:sldMk cId="19891528" sldId="318"/>
        </pc:sldMkLst>
      </pc:sldChg>
      <pc:sldChg chg="del">
        <pc:chgData name="Michael Dorsey" userId="55fe7d32-ca7a-42b8-bfd4-8c73c44449d5" providerId="ADAL" clId="{887E8DAD-9DD4-40B0-847C-D2DBFB275F4F}" dt="2024-03-07T20:24:49.065" v="10" actId="47"/>
        <pc:sldMkLst>
          <pc:docMk/>
          <pc:sldMk cId="1226548119" sldId="319"/>
        </pc:sldMkLst>
      </pc:sldChg>
      <pc:sldChg chg="del">
        <pc:chgData name="Michael Dorsey" userId="55fe7d32-ca7a-42b8-bfd4-8c73c44449d5" providerId="ADAL" clId="{887E8DAD-9DD4-40B0-847C-D2DBFB275F4F}" dt="2024-03-07T20:24:49.935" v="11" actId="47"/>
        <pc:sldMkLst>
          <pc:docMk/>
          <pc:sldMk cId="4121213331" sldId="320"/>
        </pc:sldMkLst>
      </pc:sldChg>
      <pc:sldChg chg="del">
        <pc:chgData name="Michael Dorsey" userId="55fe7d32-ca7a-42b8-bfd4-8c73c44449d5" providerId="ADAL" clId="{887E8DAD-9DD4-40B0-847C-D2DBFB275F4F}" dt="2024-03-07T20:24:56.768" v="17" actId="47"/>
        <pc:sldMkLst>
          <pc:docMk/>
          <pc:sldMk cId="3611620986" sldId="321"/>
        </pc:sldMkLst>
      </pc:sldChg>
      <pc:sldChg chg="del">
        <pc:chgData name="Michael Dorsey" userId="55fe7d32-ca7a-42b8-bfd4-8c73c44449d5" providerId="ADAL" clId="{887E8DAD-9DD4-40B0-847C-D2DBFB275F4F}" dt="2024-03-07T20:24:53.959" v="16" actId="47"/>
        <pc:sldMkLst>
          <pc:docMk/>
          <pc:sldMk cId="1812014073" sldId="322"/>
        </pc:sldMkLst>
      </pc:sldChg>
      <pc:sldChg chg="del">
        <pc:chgData name="Michael Dorsey" userId="55fe7d32-ca7a-42b8-bfd4-8c73c44449d5" providerId="ADAL" clId="{887E8DAD-9DD4-40B0-847C-D2DBFB275F4F}" dt="2024-03-07T20:24:50.504" v="12" actId="47"/>
        <pc:sldMkLst>
          <pc:docMk/>
          <pc:sldMk cId="3067405617" sldId="323"/>
        </pc:sldMkLst>
      </pc:sldChg>
      <pc:sldChg chg="del">
        <pc:chgData name="Michael Dorsey" userId="55fe7d32-ca7a-42b8-bfd4-8c73c44449d5" providerId="ADAL" clId="{887E8DAD-9DD4-40B0-847C-D2DBFB275F4F}" dt="2024-03-07T20:24:50.980" v="13" actId="47"/>
        <pc:sldMkLst>
          <pc:docMk/>
          <pc:sldMk cId="1487076249" sldId="324"/>
        </pc:sldMkLst>
      </pc:sldChg>
      <pc:sldChg chg="del">
        <pc:chgData name="Michael Dorsey" userId="55fe7d32-ca7a-42b8-bfd4-8c73c44449d5" providerId="ADAL" clId="{887E8DAD-9DD4-40B0-847C-D2DBFB275F4F}" dt="2024-03-07T20:24:52.366" v="15" actId="47"/>
        <pc:sldMkLst>
          <pc:docMk/>
          <pc:sldMk cId="891422130" sldId="325"/>
        </pc:sldMkLst>
      </pc:sldChg>
      <pc:sldChg chg="del">
        <pc:chgData name="Michael Dorsey" userId="55fe7d32-ca7a-42b8-bfd4-8c73c44449d5" providerId="ADAL" clId="{887E8DAD-9DD4-40B0-847C-D2DBFB275F4F}" dt="2024-03-07T20:24:51.666" v="14" actId="47"/>
        <pc:sldMkLst>
          <pc:docMk/>
          <pc:sldMk cId="2985046544" sldId="326"/>
        </pc:sldMkLst>
      </pc:sldChg>
      <pc:sldChg chg="del">
        <pc:chgData name="Michael Dorsey" userId="55fe7d32-ca7a-42b8-bfd4-8c73c44449d5" providerId="ADAL" clId="{887E8DAD-9DD4-40B0-847C-D2DBFB275F4F}" dt="2024-03-07T20:24:48.639" v="9" actId="47"/>
        <pc:sldMkLst>
          <pc:docMk/>
          <pc:sldMk cId="2337986601" sldId="327"/>
        </pc:sldMkLst>
      </pc:sldChg>
    </pc:docChg>
  </pc:docChgLst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541BE09B-AA64-4B33-8D76-B1B77505133E}"/>
    <pc:docChg chg="undo custSel addSld delSld modSld sldOrd">
      <pc:chgData name="Michael Dorsey" userId="55fe7d32-ca7a-42b8-bfd4-8c73c44449d5" providerId="ADAL" clId="{541BE09B-AA64-4B33-8D76-B1B77505133E}" dt="2024-02-26T19:28:37.870" v="4985"/>
      <pc:docMkLst>
        <pc:docMk/>
      </pc:docMkLst>
      <pc:sldChg chg="modSp mod">
        <pc:chgData name="Michael Dorsey" userId="55fe7d32-ca7a-42b8-bfd4-8c73c44449d5" providerId="ADAL" clId="{541BE09B-AA64-4B33-8D76-B1B77505133E}" dt="2024-02-26T17:51:32.581" v="497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41BE09B-AA64-4B33-8D76-B1B77505133E}" dt="2024-02-26T17:51:32.581" v="497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41BE09B-AA64-4B33-8D76-B1B77505133E}" dt="2024-02-23T23:52:12.498" v="352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541BE09B-AA64-4B33-8D76-B1B77505133E}" dt="2024-02-23T23:52:12.498" v="352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541BE09B-AA64-4B33-8D76-B1B77505133E}" dt="2024-02-23T22:02:47.39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541BE09B-AA64-4B33-8D76-B1B77505133E}" dt="2024-02-23T22:02:28.720" v="0" actId="47"/>
        <pc:sldMkLst>
          <pc:docMk/>
          <pc:sldMk cId="2673801356" sldId="293"/>
        </pc:sldMkLst>
      </pc:sldChg>
      <pc:sldChg chg="del">
        <pc:chgData name="Michael Dorsey" userId="55fe7d32-ca7a-42b8-bfd4-8c73c44449d5" providerId="ADAL" clId="{541BE09B-AA64-4B33-8D76-B1B77505133E}" dt="2024-02-23T22:02:29.960" v="1" actId="47"/>
        <pc:sldMkLst>
          <pc:docMk/>
          <pc:sldMk cId="4118591021" sldId="294"/>
        </pc:sldMkLst>
      </pc:sldChg>
      <pc:sldChg chg="del">
        <pc:chgData name="Michael Dorsey" userId="55fe7d32-ca7a-42b8-bfd4-8c73c44449d5" providerId="ADAL" clId="{541BE09B-AA64-4B33-8D76-B1B77505133E}" dt="2024-02-23T22:02:31.061" v="2" actId="47"/>
        <pc:sldMkLst>
          <pc:docMk/>
          <pc:sldMk cId="2207386920" sldId="295"/>
        </pc:sldMkLst>
      </pc:sldChg>
      <pc:sldChg chg="del">
        <pc:chgData name="Michael Dorsey" userId="55fe7d32-ca7a-42b8-bfd4-8c73c44449d5" providerId="ADAL" clId="{541BE09B-AA64-4B33-8D76-B1B77505133E}" dt="2024-02-23T22:02:34.382" v="3" actId="47"/>
        <pc:sldMkLst>
          <pc:docMk/>
          <pc:sldMk cId="4265698077" sldId="297"/>
        </pc:sldMkLst>
      </pc:sldChg>
      <pc:sldChg chg="del">
        <pc:chgData name="Michael Dorsey" userId="55fe7d32-ca7a-42b8-bfd4-8c73c44449d5" providerId="ADAL" clId="{541BE09B-AA64-4B33-8D76-B1B77505133E}" dt="2024-02-23T22:02:39.420" v="5" actId="47"/>
        <pc:sldMkLst>
          <pc:docMk/>
          <pc:sldMk cId="1519476464" sldId="298"/>
        </pc:sldMkLst>
      </pc:sldChg>
      <pc:sldChg chg="del">
        <pc:chgData name="Michael Dorsey" userId="55fe7d32-ca7a-42b8-bfd4-8c73c44449d5" providerId="ADAL" clId="{541BE09B-AA64-4B33-8D76-B1B77505133E}" dt="2024-02-23T22:02:41.805" v="7" actId="47"/>
        <pc:sldMkLst>
          <pc:docMk/>
          <pc:sldMk cId="1945884362" sldId="299"/>
        </pc:sldMkLst>
      </pc:sldChg>
      <pc:sldChg chg="del">
        <pc:chgData name="Michael Dorsey" userId="55fe7d32-ca7a-42b8-bfd4-8c73c44449d5" providerId="ADAL" clId="{541BE09B-AA64-4B33-8D76-B1B77505133E}" dt="2024-02-23T22:02:40.336" v="6" actId="47"/>
        <pc:sldMkLst>
          <pc:docMk/>
          <pc:sldMk cId="3813420291" sldId="300"/>
        </pc:sldMkLst>
      </pc:sldChg>
      <pc:sldChg chg="del">
        <pc:chgData name="Michael Dorsey" userId="55fe7d32-ca7a-42b8-bfd4-8c73c44449d5" providerId="ADAL" clId="{541BE09B-AA64-4B33-8D76-B1B77505133E}" dt="2024-02-23T22:02:36.854" v="4" actId="47"/>
        <pc:sldMkLst>
          <pc:docMk/>
          <pc:sldMk cId="2953654138" sldId="301"/>
        </pc:sldMkLst>
      </pc:sldChg>
      <pc:sldChg chg="del">
        <pc:chgData name="Michael Dorsey" userId="55fe7d32-ca7a-42b8-bfd4-8c73c44449d5" providerId="ADAL" clId="{541BE09B-AA64-4B33-8D76-B1B77505133E}" dt="2024-02-23T22:02:42.822" v="8" actId="47"/>
        <pc:sldMkLst>
          <pc:docMk/>
          <pc:sldMk cId="122425680" sldId="302"/>
        </pc:sldMkLst>
      </pc:sldChg>
      <pc:sldChg chg="del">
        <pc:chgData name="Michael Dorsey" userId="55fe7d32-ca7a-42b8-bfd4-8c73c44449d5" providerId="ADAL" clId="{541BE09B-AA64-4B33-8D76-B1B77505133E}" dt="2024-02-23T22:02:43.733" v="9" actId="47"/>
        <pc:sldMkLst>
          <pc:docMk/>
          <pc:sldMk cId="2985772560" sldId="303"/>
        </pc:sldMkLst>
      </pc:sldChg>
      <pc:sldChg chg="del">
        <pc:chgData name="Michael Dorsey" userId="55fe7d32-ca7a-42b8-bfd4-8c73c44449d5" providerId="ADAL" clId="{541BE09B-AA64-4B33-8D76-B1B77505133E}" dt="2024-02-23T22:02:45.440" v="10" actId="47"/>
        <pc:sldMkLst>
          <pc:docMk/>
          <pc:sldMk cId="2422112975" sldId="304"/>
        </pc:sldMkLst>
      </pc:sldChg>
      <pc:sldChg chg="del">
        <pc:chgData name="Michael Dorsey" userId="55fe7d32-ca7a-42b8-bfd4-8c73c44449d5" providerId="ADAL" clId="{541BE09B-AA64-4B33-8D76-B1B77505133E}" dt="2024-02-23T22:02:55.259" v="13" actId="47"/>
        <pc:sldMkLst>
          <pc:docMk/>
          <pc:sldMk cId="3250840720" sldId="305"/>
        </pc:sldMkLst>
      </pc:sldChg>
      <pc:sldChg chg="del">
        <pc:chgData name="Michael Dorsey" userId="55fe7d32-ca7a-42b8-bfd4-8c73c44449d5" providerId="ADAL" clId="{541BE09B-AA64-4B33-8D76-B1B77505133E}" dt="2024-02-23T22:02:49.660" v="12" actId="47"/>
        <pc:sldMkLst>
          <pc:docMk/>
          <pc:sldMk cId="2484018959" sldId="306"/>
        </pc:sldMkLst>
      </pc:sldChg>
      <pc:sldChg chg="modSp del mod">
        <pc:chgData name="Michael Dorsey" userId="55fe7d32-ca7a-42b8-bfd4-8c73c44449d5" providerId="ADAL" clId="{541BE09B-AA64-4B33-8D76-B1B77505133E}" dt="2024-02-26T17:26:57.525" v="4455" actId="47"/>
        <pc:sldMkLst>
          <pc:docMk/>
          <pc:sldMk cId="3220030942" sldId="307"/>
        </pc:sldMkLst>
        <pc:spChg chg="mod">
          <ac:chgData name="Michael Dorsey" userId="55fe7d32-ca7a-42b8-bfd4-8c73c44449d5" providerId="ADAL" clId="{541BE09B-AA64-4B33-8D76-B1B77505133E}" dt="2024-02-23T22:04:20.734" v="120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addSp delSp modSp new mod">
        <pc:chgData name="Michael Dorsey" userId="55fe7d32-ca7a-42b8-bfd4-8c73c44449d5" providerId="ADAL" clId="{541BE09B-AA64-4B33-8D76-B1B77505133E}" dt="2024-02-23T22:52:21.954" v="2099" actId="1076"/>
        <pc:sldMkLst>
          <pc:docMk/>
          <pc:sldMk cId="1871751365" sldId="308"/>
        </pc:sldMkLst>
        <pc:spChg chg="mod">
          <ac:chgData name="Michael Dorsey" userId="55fe7d32-ca7a-42b8-bfd4-8c73c44449d5" providerId="ADAL" clId="{541BE09B-AA64-4B33-8D76-B1B77505133E}" dt="2024-02-23T22:14:13.972" v="134" actId="20577"/>
          <ac:spMkLst>
            <pc:docMk/>
            <pc:sldMk cId="1871751365" sldId="308"/>
            <ac:spMk id="2" creationId="{3FB24B55-BCD4-0FD6-303D-81B00B989380}"/>
          </ac:spMkLst>
        </pc:spChg>
        <pc:spChg chg="mod">
          <ac:chgData name="Michael Dorsey" userId="55fe7d32-ca7a-42b8-bfd4-8c73c44449d5" providerId="ADAL" clId="{541BE09B-AA64-4B33-8D76-B1B77505133E}" dt="2024-02-23T22:44:01.408" v="1949" actId="20577"/>
          <ac:spMkLst>
            <pc:docMk/>
            <pc:sldMk cId="1871751365" sldId="308"/>
            <ac:spMk id="3" creationId="{DB9D6880-6CFF-78CA-A6DE-ED6D92F830BA}"/>
          </ac:spMkLst>
        </pc:spChg>
        <pc:picChg chg="add del mod">
          <ac:chgData name="Michael Dorsey" userId="55fe7d32-ca7a-42b8-bfd4-8c73c44449d5" providerId="ADAL" clId="{541BE09B-AA64-4B33-8D76-B1B77505133E}" dt="2024-02-23T22:19:21.076" v="441" actId="478"/>
          <ac:picMkLst>
            <pc:docMk/>
            <pc:sldMk cId="1871751365" sldId="308"/>
            <ac:picMk id="5" creationId="{321FAC78-EB28-70E7-6968-826D0BAC13D1}"/>
          </ac:picMkLst>
        </pc:picChg>
        <pc:picChg chg="add mod">
          <ac:chgData name="Michael Dorsey" userId="55fe7d32-ca7a-42b8-bfd4-8c73c44449d5" providerId="ADAL" clId="{541BE09B-AA64-4B33-8D76-B1B77505133E}" dt="2024-02-23T22:52:21.954" v="2099" actId="1076"/>
          <ac:picMkLst>
            <pc:docMk/>
            <pc:sldMk cId="1871751365" sldId="308"/>
            <ac:picMk id="7" creationId="{4FBDC4BA-FA02-18DB-82AE-1D11E51E3233}"/>
          </ac:picMkLst>
        </pc:picChg>
      </pc:sldChg>
      <pc:sldChg chg="delSp modSp add mod">
        <pc:chgData name="Michael Dorsey" userId="55fe7d32-ca7a-42b8-bfd4-8c73c44449d5" providerId="ADAL" clId="{541BE09B-AA64-4B33-8D76-B1B77505133E}" dt="2024-02-26T17:11:27.829" v="4454" actId="207"/>
        <pc:sldMkLst>
          <pc:docMk/>
          <pc:sldMk cId="2437103985" sldId="309"/>
        </pc:sldMkLst>
        <pc:spChg chg="mod">
          <ac:chgData name="Michael Dorsey" userId="55fe7d32-ca7a-42b8-bfd4-8c73c44449d5" providerId="ADAL" clId="{541BE09B-AA64-4B33-8D76-B1B77505133E}" dt="2024-02-26T17:11:27.829" v="4454" actId="207"/>
          <ac:spMkLst>
            <pc:docMk/>
            <pc:sldMk cId="2437103985" sldId="309"/>
            <ac:spMk id="3" creationId="{225D81E6-C17A-7293-9E09-66D43B5DADAF}"/>
          </ac:spMkLst>
        </pc:spChg>
        <pc:picChg chg="del">
          <ac:chgData name="Michael Dorsey" userId="55fe7d32-ca7a-42b8-bfd4-8c73c44449d5" providerId="ADAL" clId="{541BE09B-AA64-4B33-8D76-B1B77505133E}" dt="2024-02-23T22:20:08.928" v="463" actId="478"/>
          <ac:picMkLst>
            <pc:docMk/>
            <pc:sldMk cId="2437103985" sldId="309"/>
            <ac:picMk id="5" creationId="{4AFDB45D-EC06-226A-F48F-BD3EABA32900}"/>
          </ac:picMkLst>
        </pc:picChg>
      </pc:sldChg>
      <pc:sldChg chg="addSp delSp modSp add mod">
        <pc:chgData name="Michael Dorsey" userId="55fe7d32-ca7a-42b8-bfd4-8c73c44449d5" providerId="ADAL" clId="{541BE09B-AA64-4B33-8D76-B1B77505133E}" dt="2024-02-23T22:53:32.533" v="2214" actId="1035"/>
        <pc:sldMkLst>
          <pc:docMk/>
          <pc:sldMk cId="1657346492" sldId="310"/>
        </pc:sldMkLst>
        <pc:spChg chg="mod">
          <ac:chgData name="Michael Dorsey" userId="55fe7d32-ca7a-42b8-bfd4-8c73c44449d5" providerId="ADAL" clId="{541BE09B-AA64-4B33-8D76-B1B77505133E}" dt="2024-02-23T22:53:23.902" v="2199" actId="20577"/>
          <ac:spMkLst>
            <pc:docMk/>
            <pc:sldMk cId="1657346492" sldId="310"/>
            <ac:spMk id="3" creationId="{8EAF0936-157C-BC4C-5C1E-A9585A739300}"/>
          </ac:spMkLst>
        </pc:sp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5" creationId="{7549AC64-23A7-D8D9-FFA6-39899F8A51DC}"/>
          </ac:picMkLst>
        </pc:picChg>
        <pc:picChg chg="del">
          <ac:chgData name="Michael Dorsey" userId="55fe7d32-ca7a-42b8-bfd4-8c73c44449d5" providerId="ADAL" clId="{541BE09B-AA64-4B33-8D76-B1B77505133E}" dt="2024-02-23T22:43:45.411" v="1947" actId="478"/>
          <ac:picMkLst>
            <pc:docMk/>
            <pc:sldMk cId="1657346492" sldId="310"/>
            <ac:picMk id="7" creationId="{2AB558F0-CD7D-917D-9036-B7FE7163CA95}"/>
          </ac:picMkLst>
        </pc:pic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8" creationId="{62EDA4ED-6328-D0F0-FACE-5427F922EE0B}"/>
          </ac:picMkLst>
        </pc:picChg>
      </pc:sldChg>
      <pc:sldChg chg="delSp modSp add del mod ord">
        <pc:chgData name="Michael Dorsey" userId="55fe7d32-ca7a-42b8-bfd4-8c73c44449d5" providerId="ADAL" clId="{541BE09B-AA64-4B33-8D76-B1B77505133E}" dt="2024-02-23T23:44:02.460" v="2968" actId="47"/>
        <pc:sldMkLst>
          <pc:docMk/>
          <pc:sldMk cId="2376903464" sldId="311"/>
        </pc:sldMkLst>
        <pc:spChg chg="mod">
          <ac:chgData name="Michael Dorsey" userId="55fe7d32-ca7a-42b8-bfd4-8c73c44449d5" providerId="ADAL" clId="{541BE09B-AA64-4B33-8D76-B1B77505133E}" dt="2024-02-23T23:38:15.672" v="2301" actId="20577"/>
          <ac:spMkLst>
            <pc:docMk/>
            <pc:sldMk cId="2376903464" sldId="311"/>
            <ac:spMk id="2" creationId="{B4A0CF00-7663-328D-F860-3ABEBB4E662B}"/>
          </ac:spMkLst>
        </pc:spChg>
        <pc:spChg chg="mod">
          <ac:chgData name="Michael Dorsey" userId="55fe7d32-ca7a-42b8-bfd4-8c73c44449d5" providerId="ADAL" clId="{541BE09B-AA64-4B33-8D76-B1B77505133E}" dt="2024-02-23T23:39:01.603" v="2465" actId="6549"/>
          <ac:spMkLst>
            <pc:docMk/>
            <pc:sldMk cId="2376903464" sldId="311"/>
            <ac:spMk id="3" creationId="{80BFB0ED-4BA6-F55D-2C23-E137360CA879}"/>
          </ac:spMkLst>
        </pc:spChg>
        <pc:picChg chg="del">
          <ac:chgData name="Michael Dorsey" userId="55fe7d32-ca7a-42b8-bfd4-8c73c44449d5" providerId="ADAL" clId="{541BE09B-AA64-4B33-8D76-B1B77505133E}" dt="2024-02-23T23:38:11.673" v="2290" actId="478"/>
          <ac:picMkLst>
            <pc:docMk/>
            <pc:sldMk cId="2376903464" sldId="311"/>
            <ac:picMk id="7" creationId="{707C0620-4FE9-3718-E361-A371A53636D2}"/>
          </ac:picMkLst>
        </pc:picChg>
      </pc:sldChg>
      <pc:sldChg chg="addSp modSp add mod ord">
        <pc:chgData name="Michael Dorsey" userId="55fe7d32-ca7a-42b8-bfd4-8c73c44449d5" providerId="ADAL" clId="{541BE09B-AA64-4B33-8D76-B1B77505133E}" dt="2024-02-23T23:53:49.062" v="3550" actId="1076"/>
        <pc:sldMkLst>
          <pc:docMk/>
          <pc:sldMk cId="497158145" sldId="312"/>
        </pc:sldMkLst>
        <pc:spChg chg="mod">
          <ac:chgData name="Michael Dorsey" userId="55fe7d32-ca7a-42b8-bfd4-8c73c44449d5" providerId="ADAL" clId="{541BE09B-AA64-4B33-8D76-B1B77505133E}" dt="2024-02-23T23:40:59.604" v="2475" actId="20577"/>
          <ac:spMkLst>
            <pc:docMk/>
            <pc:sldMk cId="497158145" sldId="312"/>
            <ac:spMk id="2" creationId="{5C5B0D96-119A-3217-11CE-B8F9F9888457}"/>
          </ac:spMkLst>
        </pc:spChg>
        <pc:spChg chg="mod">
          <ac:chgData name="Michael Dorsey" userId="55fe7d32-ca7a-42b8-bfd4-8c73c44449d5" providerId="ADAL" clId="{541BE09B-AA64-4B33-8D76-B1B77505133E}" dt="2024-02-23T23:51:00.765" v="3511" actId="20577"/>
          <ac:spMkLst>
            <pc:docMk/>
            <pc:sldMk cId="497158145" sldId="312"/>
            <ac:spMk id="3" creationId="{3091AEB8-260F-6D53-F992-F98B54723348}"/>
          </ac:spMkLst>
        </pc:spChg>
        <pc:picChg chg="add mod">
          <ac:chgData name="Michael Dorsey" userId="55fe7d32-ca7a-42b8-bfd4-8c73c44449d5" providerId="ADAL" clId="{541BE09B-AA64-4B33-8D76-B1B77505133E}" dt="2024-02-23T23:53:49.062" v="3550" actId="1076"/>
          <ac:picMkLst>
            <pc:docMk/>
            <pc:sldMk cId="497158145" sldId="312"/>
            <ac:picMk id="5" creationId="{79E55514-6F17-34EE-E572-CD461977805C}"/>
          </ac:picMkLst>
        </pc:picChg>
      </pc:sldChg>
      <pc:sldChg chg="modSp add mod">
        <pc:chgData name="Michael Dorsey" userId="55fe7d32-ca7a-42b8-bfd4-8c73c44449d5" providerId="ADAL" clId="{541BE09B-AA64-4B33-8D76-B1B77505133E}" dt="2024-02-26T16:58:04.906" v="4356" actId="20577"/>
        <pc:sldMkLst>
          <pc:docMk/>
          <pc:sldMk cId="3000091246" sldId="313"/>
        </pc:sldMkLst>
        <pc:spChg chg="mod">
          <ac:chgData name="Michael Dorsey" userId="55fe7d32-ca7a-42b8-bfd4-8c73c44449d5" providerId="ADAL" clId="{541BE09B-AA64-4B33-8D76-B1B77505133E}" dt="2024-02-26T16:58:04.906" v="4356" actId="20577"/>
          <ac:spMkLst>
            <pc:docMk/>
            <pc:sldMk cId="3000091246" sldId="313"/>
            <ac:spMk id="3" creationId="{D1E56A59-44B2-1F0B-D631-C8C2B9DE8520}"/>
          </ac:spMkLst>
        </pc:spChg>
      </pc:sldChg>
      <pc:sldChg chg="addSp modSp new mod">
        <pc:chgData name="Michael Dorsey" userId="55fe7d32-ca7a-42b8-bfd4-8c73c44449d5" providerId="ADAL" clId="{541BE09B-AA64-4B33-8D76-B1B77505133E}" dt="2024-02-26T16:46:25.214" v="4193" actId="1076"/>
        <pc:sldMkLst>
          <pc:docMk/>
          <pc:sldMk cId="3186179569" sldId="314"/>
        </pc:sldMkLst>
        <pc:spChg chg="mod">
          <ac:chgData name="Michael Dorsey" userId="55fe7d32-ca7a-42b8-bfd4-8c73c44449d5" providerId="ADAL" clId="{541BE09B-AA64-4B33-8D76-B1B77505133E}" dt="2024-02-24T00:15:01.936" v="3562" actId="20577"/>
          <ac:spMkLst>
            <pc:docMk/>
            <pc:sldMk cId="3186179569" sldId="314"/>
            <ac:spMk id="2" creationId="{E1244146-2A82-8A9E-0309-9AD15AA140FA}"/>
          </ac:spMkLst>
        </pc:spChg>
        <pc:spChg chg="mod">
          <ac:chgData name="Michael Dorsey" userId="55fe7d32-ca7a-42b8-bfd4-8c73c44449d5" providerId="ADAL" clId="{541BE09B-AA64-4B33-8D76-B1B77505133E}" dt="2024-02-26T16:46:19.867" v="4192" actId="20577"/>
          <ac:spMkLst>
            <pc:docMk/>
            <pc:sldMk cId="3186179569" sldId="314"/>
            <ac:spMk id="3" creationId="{0B4CADEF-20EC-2B82-E184-4DE57EF620FE}"/>
          </ac:spMkLst>
        </pc:spChg>
        <pc:picChg chg="add mod">
          <ac:chgData name="Michael Dorsey" userId="55fe7d32-ca7a-42b8-bfd4-8c73c44449d5" providerId="ADAL" clId="{541BE09B-AA64-4B33-8D76-B1B77505133E}" dt="2024-02-26T16:46:25.214" v="4193" actId="1076"/>
          <ac:picMkLst>
            <pc:docMk/>
            <pc:sldMk cId="3186179569" sldId="314"/>
            <ac:picMk id="5" creationId="{85DBD6EC-4E12-93C8-FC57-DC41AA50C13C}"/>
          </ac:picMkLst>
        </pc:picChg>
      </pc:sldChg>
      <pc:sldChg chg="addSp modSp add mod">
        <pc:chgData name="Michael Dorsey" userId="55fe7d32-ca7a-42b8-bfd4-8c73c44449d5" providerId="ADAL" clId="{541BE09B-AA64-4B33-8D76-B1B77505133E}" dt="2024-02-26T19:28:37.870" v="4985"/>
        <pc:sldMkLst>
          <pc:docMk/>
          <pc:sldMk cId="2528660855" sldId="315"/>
        </pc:sldMkLst>
        <pc:spChg chg="mod">
          <ac:chgData name="Michael Dorsey" userId="55fe7d32-ca7a-42b8-bfd4-8c73c44449d5" providerId="ADAL" clId="{541BE09B-AA64-4B33-8D76-B1B77505133E}" dt="2024-02-26T19:28:37.870" v="4985"/>
          <ac:spMkLst>
            <pc:docMk/>
            <pc:sldMk cId="2528660855" sldId="315"/>
            <ac:spMk id="3" creationId="{A9B34EF8-C354-F748-FFDE-7729CDBEEAEF}"/>
          </ac:spMkLst>
        </pc:spChg>
        <pc:picChg chg="add mod">
          <ac:chgData name="Michael Dorsey" userId="55fe7d32-ca7a-42b8-bfd4-8c73c44449d5" providerId="ADAL" clId="{541BE09B-AA64-4B33-8D76-B1B77505133E}" dt="2024-02-26T16:50:37.206" v="4347" actId="1076"/>
          <ac:picMkLst>
            <pc:docMk/>
            <pc:sldMk cId="2528660855" sldId="315"/>
            <ac:picMk id="5" creationId="{7DF0A2B2-A3D9-1308-985E-A53378752682}"/>
          </ac:picMkLst>
        </pc:picChg>
      </pc:sldChg>
      <pc:sldChg chg="modSp new mod">
        <pc:chgData name="Michael Dorsey" userId="55fe7d32-ca7a-42b8-bfd4-8c73c44449d5" providerId="ADAL" clId="{541BE09B-AA64-4B33-8D76-B1B77505133E}" dt="2024-02-26T17:50:48.672" v="4926" actId="20577"/>
        <pc:sldMkLst>
          <pc:docMk/>
          <pc:sldMk cId="3611620986" sldId="316"/>
        </pc:sldMkLst>
        <pc:spChg chg="mod">
          <ac:chgData name="Michael Dorsey" userId="55fe7d32-ca7a-42b8-bfd4-8c73c44449d5" providerId="ADAL" clId="{541BE09B-AA64-4B33-8D76-B1B77505133E}" dt="2024-02-26T17:50:48.672" v="4926" actId="20577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541BE09B-AA64-4B33-8D76-B1B77505133E}" dt="2024-02-26T17:50:34.862" v="4919" actId="20577"/>
          <ac:spMkLst>
            <pc:docMk/>
            <pc:sldMk cId="3611620986" sldId="316"/>
            <ac:spMk id="3" creationId="{6A5E153B-5D09-C48A-EF49-9894B9692FC2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https://expressjs.com/en/api.html#express.urlencoded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BB8EC-C618-1CA1-801D-3658782AB8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holarhat.com/tutorial/nodejs/expressjs-routes-routing" TargetMode="External"/><Relationship Id="rId3" Type="http://schemas.openxmlformats.org/officeDocument/2006/relationships/hyperlink" Target="https://expressjs.com/en/guide/routing.html" TargetMode="External"/><Relationship Id="rId7" Type="http://schemas.openxmlformats.org/officeDocument/2006/relationships/hyperlink" Target="https://www.geeksforgeeks.org/express-js-res-json-function/" TargetMode="External"/><Relationship Id="rId12" Type="http://schemas.openxmlformats.org/officeDocument/2006/relationships/hyperlink" Target="https://www.geeksforgeeks.org/middleware-in-express-js/?ref=lbp" TargetMode="External"/><Relationship Id="rId2" Type="http://schemas.openxmlformats.org/officeDocument/2006/relationships/hyperlink" Target="https://www.tutorialspoint.com/expressjs/expressjs_routin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en/starter/static-files.html" TargetMode="External"/><Relationship Id="rId11" Type="http://schemas.openxmlformats.org/officeDocument/2006/relationships/hyperlink" Target="https://www.geeksforgeeks.org/steps-to-create-an-express-js-application" TargetMode="External"/><Relationship Id="rId5" Type="http://schemas.openxmlformats.org/officeDocument/2006/relationships/hyperlink" Target="https://www.tutorialspoint.com/expressjs/expressjs_static_files.htm" TargetMode="External"/><Relationship Id="rId10" Type="http://schemas.openxmlformats.org/officeDocument/2006/relationships/hyperlink" Target="https://www.tutorialspoint.com/expressjs/expressjs_environment.htm" TargetMode="External"/><Relationship Id="rId4" Type="http://schemas.openxmlformats.org/officeDocument/2006/relationships/hyperlink" Target="https://www.tutorialsteacher.com/nodejs/serving-static-files-in-nodejs" TargetMode="External"/><Relationship Id="rId9" Type="http://schemas.openxmlformats.org/officeDocument/2006/relationships/hyperlink" Target="https://www.w3schools.com/whatis/whatis_fullstack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5.1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Express.js/http Web Server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A8EB-5432-B00E-8CB0-0B551EE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C45E-DAEB-CBED-81A8-4AD21F45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we will set the </a:t>
            </a:r>
            <a:r>
              <a:rPr lang="en-US" b="1" i="1" dirty="0"/>
              <a:t>routes</a:t>
            </a:r>
            <a:r>
              <a:rPr lang="en-US" dirty="0"/>
              <a:t> for our application.</a:t>
            </a:r>
          </a:p>
          <a:p>
            <a:pPr lvl="1"/>
            <a:r>
              <a:rPr lang="en-US" dirty="0"/>
              <a:t>Routes are the endpoints of the server.</a:t>
            </a:r>
          </a:p>
          <a:p>
            <a:pPr lvl="1"/>
            <a:r>
              <a:rPr lang="en-US" dirty="0"/>
              <a:t>They are configured in the back-end code.</a:t>
            </a:r>
          </a:p>
          <a:p>
            <a:pPr lvl="1"/>
            <a:r>
              <a:rPr lang="en-US" dirty="0"/>
              <a:t>Whenever a request is sent to those endpoints, our back-end code will respond accordingly.</a:t>
            </a:r>
          </a:p>
          <a:p>
            <a:pPr lvl="1"/>
            <a:r>
              <a:rPr lang="en-US" dirty="0"/>
              <a:t>You can consider a route as a </a:t>
            </a:r>
            <a:r>
              <a:rPr lang="en-US" b="1" i="1" dirty="0"/>
              <a:t>function</a:t>
            </a:r>
            <a:r>
              <a:rPr lang="en-US" dirty="0"/>
              <a:t> that gets called when someone requests the special path associated with that function.</a:t>
            </a:r>
          </a:p>
          <a:p>
            <a:pPr lvl="1"/>
            <a:r>
              <a:rPr lang="en-US" dirty="0"/>
              <a:t>We can create routes for the HTTP methods GET, POST, PUT, and DELETE. </a:t>
            </a:r>
          </a:p>
          <a:p>
            <a:r>
              <a:rPr lang="en-US" dirty="0"/>
              <a:t>Syntax of a route: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>
                <a:solidFill>
                  <a:srgbClr val="FF0000"/>
                </a:solidFill>
              </a:rPr>
              <a:t>app.method</a:t>
            </a:r>
            <a:r>
              <a:rPr lang="en-US" dirty="0">
                <a:solidFill>
                  <a:srgbClr val="FF0000"/>
                </a:solidFill>
              </a:rPr>
              <a:t>(path, function);</a:t>
            </a:r>
          </a:p>
          <a:p>
            <a:pPr lvl="1"/>
            <a:r>
              <a:rPr lang="en-US" dirty="0"/>
              <a:t>“app” is an express application.</a:t>
            </a:r>
          </a:p>
          <a:p>
            <a:pPr lvl="1"/>
            <a:r>
              <a:rPr lang="en-US" dirty="0"/>
              <a:t>“method” is one of the HTTP methods (GET, POST, PUT, DELETE).</a:t>
            </a:r>
          </a:p>
          <a:p>
            <a:pPr lvl="1"/>
            <a:r>
              <a:rPr lang="en-US" dirty="0"/>
              <a:t>“path” is the route’s URL</a:t>
            </a:r>
          </a:p>
          <a:p>
            <a:pPr lvl="1"/>
            <a:r>
              <a:rPr lang="en-US" dirty="0"/>
              <a:t>“function” is the callback function that will be executed when that route is requested with the method.</a:t>
            </a:r>
          </a:p>
        </p:txBody>
      </p:sp>
    </p:spTree>
    <p:extLst>
      <p:ext uri="{BB962C8B-B14F-4D97-AF65-F5344CB8AC3E}">
        <p14:creationId xmlns:p14="http://schemas.microsoft.com/office/powerpoint/2010/main" val="366378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8FE8-7FDE-64B7-4F37-43C913DF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7D37-3EA0-1F0B-AE8E-0CFF67D2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setup a basic GET request route on the root URL (“/” path) on the server.</a:t>
            </a:r>
          </a:p>
          <a:p>
            <a:r>
              <a:rPr lang="en-US" dirty="0"/>
              <a:t>Express provides the </a:t>
            </a:r>
            <a:r>
              <a:rPr lang="en-US" b="1" i="1" dirty="0"/>
              <a:t>request (req) </a:t>
            </a:r>
            <a:r>
              <a:rPr lang="en-US" dirty="0"/>
              <a:t>and</a:t>
            </a:r>
            <a:r>
              <a:rPr lang="en-US" b="1" i="1" dirty="0"/>
              <a:t> response (res) </a:t>
            </a:r>
            <a:r>
              <a:rPr lang="en-US" dirty="0"/>
              <a:t>objects as a parameter to the callback functions.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go to </a:t>
            </a:r>
            <a:r>
              <a:rPr lang="en-US" dirty="0">
                <a:hlinkClick r:id="rId2"/>
              </a:rPr>
              <a:t>localhost:3000</a:t>
            </a:r>
            <a:r>
              <a:rPr lang="en-US" dirty="0"/>
              <a:t> and see the message from your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652BE-010F-FBA7-2F82-40D499E0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21" y="2810858"/>
            <a:ext cx="6023158" cy="23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8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8FE8-7FDE-64B7-4F37-43C913DF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7D37-3EA0-1F0B-AE8E-0CFF67D2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a GET request route at the endpoint "/hello" that responds with some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D7BC2-3AFB-F5EB-B6AE-0E925DE0D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0" y="2474724"/>
            <a:ext cx="11723159" cy="28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8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4879-DDBE-8A32-9125-7E6DB4B7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9B85-9BF9-A176-9693-48079BF0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Postman is an API platform for building and using APIs. </a:t>
            </a:r>
          </a:p>
          <a:p>
            <a:r>
              <a:rPr lang="en-US" sz="2400" dirty="0"/>
              <a:t>We will be using it to test our back-end application.</a:t>
            </a:r>
          </a:p>
          <a:p>
            <a:endParaRPr lang="en-US" sz="2400" dirty="0"/>
          </a:p>
          <a:p>
            <a:r>
              <a:rPr lang="en-US" sz="2400" b="1" dirty="0"/>
              <a:t>Do the following:</a:t>
            </a:r>
          </a:p>
          <a:p>
            <a:pPr lvl="1"/>
            <a:r>
              <a:rPr lang="en-US" sz="2000" dirty="0"/>
              <a:t>Download the desktop application: </a:t>
            </a:r>
            <a:r>
              <a:rPr lang="en-US" sz="2000" dirty="0">
                <a:hlinkClick r:id="rId2"/>
              </a:rPr>
              <a:t>https://www.postman.com/downloads/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Create an account.</a:t>
            </a:r>
          </a:p>
          <a:p>
            <a:pPr lvl="1"/>
            <a:r>
              <a:rPr lang="en-US" sz="2000" dirty="0"/>
              <a:t>Test it using a back-end application that you have built on your computer.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25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4879-DDBE-8A32-9125-7E6DB4B7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8FC89-494A-3F58-5CDF-65C6E8B7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74579"/>
            <a:ext cx="4500123" cy="4020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02F92-188A-5C5D-AE40-7F11DEB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4579"/>
            <a:ext cx="5163271" cy="4020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25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1540-A45B-2A3A-6F2F-AE1B2CCD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BA71-C4C6-7707-72BC-3C61514C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 we want to setup the ability for the client to </a:t>
            </a:r>
            <a:r>
              <a:rPr lang="en-US" sz="2400" b="1" i="1" dirty="0"/>
              <a:t>send data to the server </a:t>
            </a:r>
            <a:r>
              <a:rPr lang="en-US" sz="2400" dirty="0"/>
              <a:t>(e.g. creating a blog post, signing into an application).</a:t>
            </a:r>
          </a:p>
          <a:p>
            <a:r>
              <a:rPr lang="en-US" sz="2400" dirty="0"/>
              <a:t>To do this, we need a tool that can send data to the server as a request. A browser’s search bar can only send GET requests.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An HTML form can send data.</a:t>
            </a:r>
          </a:p>
          <a:p>
            <a:pPr lvl="1"/>
            <a:r>
              <a:rPr lang="en-US" sz="2000" dirty="0"/>
              <a:t>Postman can also send POST, PUT, and DELETE requests.</a:t>
            </a:r>
          </a:p>
        </p:txBody>
      </p:sp>
    </p:spTree>
    <p:extLst>
      <p:ext uri="{BB962C8B-B14F-4D97-AF65-F5344CB8AC3E}">
        <p14:creationId xmlns:p14="http://schemas.microsoft.com/office/powerpoint/2010/main" val="51200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1540-A45B-2A3A-6F2F-AE1B2CCD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BA71-C4C6-7707-72BC-3C61514C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also need some </a:t>
            </a:r>
            <a:r>
              <a:rPr lang="en-US" b="1" i="1" dirty="0"/>
              <a:t>middleware</a:t>
            </a:r>
            <a:r>
              <a:rPr lang="en-US" dirty="0"/>
              <a:t> to help us process those requests.</a:t>
            </a:r>
          </a:p>
          <a:p>
            <a:r>
              <a:rPr lang="en-US" dirty="0"/>
              <a:t>In our express application middleware functions are functions that have access to the </a:t>
            </a:r>
            <a:r>
              <a:rPr lang="en-US" b="1" dirty="0"/>
              <a:t>request object (req)</a:t>
            </a:r>
            <a:r>
              <a:rPr lang="en-US" dirty="0"/>
              <a:t>, the </a:t>
            </a:r>
            <a:r>
              <a:rPr lang="en-US" b="1" dirty="0"/>
              <a:t>response object (res)</a:t>
            </a:r>
            <a:r>
              <a:rPr lang="en-US" dirty="0"/>
              <a:t>.</a:t>
            </a:r>
          </a:p>
          <a:p>
            <a:r>
              <a:rPr lang="en-US" dirty="0"/>
              <a:t>These functions are used to modify </a:t>
            </a:r>
            <a:r>
              <a:rPr lang="en-US" b="1" dirty="0"/>
              <a:t>request</a:t>
            </a:r>
            <a:r>
              <a:rPr lang="en-US" dirty="0"/>
              <a:t> and </a:t>
            </a:r>
            <a:r>
              <a:rPr lang="en-US" b="1" dirty="0"/>
              <a:t>response</a:t>
            </a:r>
            <a:r>
              <a:rPr lang="en-US" dirty="0"/>
              <a:t> objects for tasks like parsing request bodies, adding response headers, etc.</a:t>
            </a:r>
          </a:p>
          <a:p>
            <a:r>
              <a:rPr lang="en-US" dirty="0"/>
              <a:t>The syntax to run middleware on a Node.js web server application that uses express is: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 err="1">
                <a:solidFill>
                  <a:srgbClr val="FF0000"/>
                </a:solidFill>
              </a:rPr>
              <a:t>app.use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Let’s add the </a:t>
            </a:r>
            <a:r>
              <a:rPr lang="en-US" dirty="0" err="1">
                <a:solidFill>
                  <a:srgbClr val="FF0000"/>
                </a:solidFill>
              </a:rPr>
              <a:t>express.json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middleware to our application which will allow us to parse an incoming request object as a JSON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1DB82-859D-6922-6E88-867FA7D5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86" y="5425044"/>
            <a:ext cx="3927427" cy="6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5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8FE8-7FDE-64B7-4F37-43C913DF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7D37-3EA0-1F0B-AE8E-0CFF67D2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a POST request route on the root URL of the server.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A3F92-5504-37F7-10F1-0DC67E05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50" y="2316831"/>
            <a:ext cx="8201300" cy="38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6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A5D4-870E-0F2D-52B4-34510BD8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04E0D0-9F2C-9244-0F46-ED4447C2D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3832530" cy="4427845"/>
          </a:xfrm>
        </p:spPr>
        <p:txBody>
          <a:bodyPr>
            <a:normAutofit fontScale="92500"/>
          </a:bodyPr>
          <a:lstStyle/>
          <a:p>
            <a:r>
              <a:rPr lang="en-US" dirty="0"/>
              <a:t>Now that your POST route is setup, use Postman to send a POST request:</a:t>
            </a:r>
          </a:p>
          <a:p>
            <a:pPr lvl="1"/>
            <a:r>
              <a:rPr lang="en-US" dirty="0"/>
              <a:t>Set the method to be POST</a:t>
            </a:r>
          </a:p>
          <a:p>
            <a:pPr lvl="1"/>
            <a:r>
              <a:rPr lang="en-US" dirty="0"/>
              <a:t>Set the URL to be localhost:3000</a:t>
            </a:r>
          </a:p>
          <a:p>
            <a:pPr lvl="1"/>
            <a:r>
              <a:rPr lang="en-US" dirty="0"/>
              <a:t>Open the “Headers” tab and add the following header:</a:t>
            </a:r>
          </a:p>
          <a:p>
            <a:pPr lvl="2"/>
            <a:r>
              <a:rPr lang="en-US" dirty="0"/>
              <a:t>Key: “Content-Type”</a:t>
            </a:r>
          </a:p>
          <a:p>
            <a:pPr lvl="2"/>
            <a:r>
              <a:rPr lang="en-US" dirty="0"/>
              <a:t>Value: “application/</a:t>
            </a:r>
            <a:r>
              <a:rPr lang="en-US" dirty="0" err="1"/>
              <a:t>json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Open the “Body” tab, then select the “raw” radio button to send raw JSON data.</a:t>
            </a:r>
          </a:p>
          <a:p>
            <a:pPr lvl="1"/>
            <a:r>
              <a:rPr lang="en-US" dirty="0"/>
              <a:t>Write JSON text that includes “name” and “title” fields.</a:t>
            </a:r>
          </a:p>
          <a:p>
            <a:pPr lvl="1"/>
            <a:r>
              <a:rPr lang="en-US" dirty="0"/>
              <a:t>Click SEND.</a:t>
            </a:r>
          </a:p>
          <a:p>
            <a:pPr lvl="1"/>
            <a:r>
              <a:rPr lang="en-US" dirty="0"/>
              <a:t>You should receive the proper response.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F561-3AB2-5783-3ED9-60F7C8B6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305" y="2170190"/>
            <a:ext cx="6768046" cy="3379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1106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8363-865C-3027-919D-13AE98F2E8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997075"/>
            <a:ext cx="10058400" cy="286385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Congratulations! </a:t>
            </a:r>
          </a:p>
          <a:p>
            <a:pPr algn="ctr"/>
            <a:r>
              <a:rPr lang="en-US" sz="4400" dirty="0">
                <a:solidFill>
                  <a:srgbClr val="7030A0"/>
                </a:solidFill>
              </a:rPr>
              <a:t>You have just created a RESTful API!</a:t>
            </a:r>
          </a:p>
        </p:txBody>
      </p:sp>
    </p:spTree>
    <p:extLst>
      <p:ext uri="{BB962C8B-B14F-4D97-AF65-F5344CB8AC3E}">
        <p14:creationId xmlns:p14="http://schemas.microsoft.com/office/powerpoint/2010/main" val="257499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Explain express.js and use its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local web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web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web server from terminal, postman and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nodemon.js package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A47BC-61C9-CC95-3B61-870906783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70586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2289-53C0-F6B3-86F8-265575BE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A4A1-C734-E21B-9A6C-56DF9DA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Routing</a:t>
            </a:r>
            <a:r>
              <a:rPr lang="en-US" dirty="0"/>
              <a:t> is the mechanism by which requests (as specified by a URL and HTTP method) are routed to the code that handles them.</a:t>
            </a:r>
          </a:p>
          <a:p>
            <a:pPr lvl="1"/>
            <a:r>
              <a:rPr lang="en-US" dirty="0"/>
              <a:t>Routes are the endpoints of the server.</a:t>
            </a:r>
          </a:p>
          <a:p>
            <a:pPr lvl="1"/>
            <a:r>
              <a:rPr lang="en-US" dirty="0"/>
              <a:t>They are configured in the back-end code.</a:t>
            </a:r>
          </a:p>
          <a:p>
            <a:pPr lvl="1"/>
            <a:r>
              <a:rPr lang="en-US" dirty="0"/>
              <a:t>Whenever a request is sent to those endpoints, our back-end code will respond accordingly.</a:t>
            </a:r>
          </a:p>
          <a:p>
            <a:pPr lvl="1"/>
            <a:r>
              <a:rPr lang="en-US" dirty="0"/>
              <a:t>We can create routes for the HTTP methods GET, POST, PUT, and DELETE.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3B66-7161-A9C8-C89B-7321C9FD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90" y="3857414"/>
            <a:ext cx="821169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2289-53C0-F6B3-86F8-265575BE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A4A1-C734-E21B-9A6C-56DF9DA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 of a route: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800" dirty="0" err="1">
                <a:solidFill>
                  <a:srgbClr val="FF0000"/>
                </a:solidFill>
              </a:rPr>
              <a:t>app.method</a:t>
            </a:r>
            <a:r>
              <a:rPr lang="en-US" sz="2800" dirty="0">
                <a:solidFill>
                  <a:srgbClr val="FF0000"/>
                </a:solidFill>
              </a:rPr>
              <a:t>(path, function);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“app” is an express application.</a:t>
            </a:r>
          </a:p>
          <a:p>
            <a:pPr lvl="1"/>
            <a:r>
              <a:rPr lang="en-US" sz="2000" dirty="0"/>
              <a:t>“method” is one of the HTTP methods.</a:t>
            </a:r>
          </a:p>
          <a:p>
            <a:pPr lvl="1"/>
            <a:r>
              <a:rPr lang="en-US" sz="2000" dirty="0"/>
              <a:t>“path” is the route’s URL</a:t>
            </a:r>
          </a:p>
          <a:p>
            <a:pPr lvl="1"/>
            <a:r>
              <a:rPr lang="en-US" sz="2000" dirty="0"/>
              <a:t>“function” is the callback function that will be executed when that route is requested with the method.</a:t>
            </a:r>
          </a:p>
        </p:txBody>
      </p:sp>
    </p:spTree>
    <p:extLst>
      <p:ext uri="{BB962C8B-B14F-4D97-AF65-F5344CB8AC3E}">
        <p14:creationId xmlns:p14="http://schemas.microsoft.com/office/powerpoint/2010/main" val="268666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2289-53C0-F6B3-86F8-265575BE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A4A1-C734-E21B-9A6C-56DF9DA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Web frameworks provide resources (HTML pages, scripts, stylesheets, images, etc.) at different routes.</a:t>
            </a:r>
          </a:p>
          <a:p>
            <a:pPr lvl="1"/>
            <a:r>
              <a:rPr lang="en-US" sz="2000" dirty="0"/>
              <a:t>/about.html</a:t>
            </a:r>
          </a:p>
          <a:p>
            <a:pPr lvl="1"/>
            <a:r>
              <a:rPr lang="en-US" sz="2000" dirty="0"/>
              <a:t>/images/dog.jpg</a:t>
            </a:r>
          </a:p>
          <a:p>
            <a:pPr lvl="1"/>
            <a:r>
              <a:rPr lang="en-US" sz="2000" dirty="0"/>
              <a:t>/users/1001</a:t>
            </a:r>
          </a:p>
          <a:p>
            <a:pPr lvl="1"/>
            <a:r>
              <a:rPr lang="en-US" sz="2000" dirty="0"/>
              <a:t>/files/10-10-2020/package.zip</a:t>
            </a:r>
          </a:p>
          <a:p>
            <a:r>
              <a:rPr lang="en-US" sz="2400" dirty="0"/>
              <a:t>Defining and organizing routes can be tedious to maintain in a back-end application. Therefore, to separate routes from our main application we can use Express’s built-in </a:t>
            </a:r>
            <a:r>
              <a:rPr lang="en-US" sz="2400" b="1" i="1" dirty="0"/>
              <a:t>Router</a:t>
            </a:r>
            <a:r>
              <a:rPr lang="en-US" sz="2400" dirty="0"/>
              <a:t> feature.</a:t>
            </a:r>
          </a:p>
          <a:p>
            <a:r>
              <a:rPr lang="en-US" sz="2400" b="1" i="1" dirty="0"/>
              <a:t>Routers</a:t>
            </a:r>
            <a:r>
              <a:rPr lang="en-US" sz="2400" dirty="0"/>
              <a:t> are helpful in separating concerns and keeping relevant portions of our code together. They help in building maintainable code.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950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FAF3-4594-658C-1A6C-2087DB79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D096-CD56-A308-7EE3-91AA38F0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dirty="0" err="1">
                <a:solidFill>
                  <a:srgbClr val="FF0000"/>
                </a:solidFill>
              </a:rPr>
              <a:t>express.Router</a:t>
            </a:r>
            <a:r>
              <a:rPr lang="en-US" sz="2400" dirty="0">
                <a:solidFill>
                  <a:srgbClr val="FF0000"/>
                </a:solidFill>
              </a:rPr>
              <a:t>” </a:t>
            </a:r>
            <a:r>
              <a:rPr lang="en-US" sz="2400" dirty="0"/>
              <a:t>is a class that can be used to create modular, mountable route handlers.</a:t>
            </a:r>
          </a:p>
          <a:p>
            <a:r>
              <a:rPr lang="en-US" sz="2400" dirty="0"/>
              <a:t>A Router instance is a complete middleware and routing system.</a:t>
            </a:r>
          </a:p>
          <a:p>
            <a:r>
              <a:rPr lang="en-US" sz="2400" dirty="0"/>
              <a:t>We will use the Express Router to create a router as a module, define some routes, then mount the router module on a path in the main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7427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0839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Setup a normal Node.js application: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Create a project directory.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Create an app.js file.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solidFill>
                  <a:srgbClr val="FF0000"/>
                </a:solidFill>
              </a:rPr>
              <a:t>npm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create the </a:t>
            </a:r>
            <a:r>
              <a:rPr lang="en-US" i="1" dirty="0">
                <a:solidFill>
                  <a:schemeClr val="tx1"/>
                </a:solidFill>
              </a:rPr>
              <a:t>package.json</a:t>
            </a:r>
            <a:r>
              <a:rPr lang="en-US" dirty="0">
                <a:solidFill>
                  <a:schemeClr val="tx1"/>
                </a:solidFill>
              </a:rPr>
              <a:t> file.</a:t>
            </a:r>
            <a:endParaRPr lang="en-US" dirty="0">
              <a:solidFill>
                <a:srgbClr val="FF0000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solidFill>
                  <a:srgbClr val="FF0000"/>
                </a:solidFill>
              </a:rPr>
              <a:t>npm install express --save </a:t>
            </a:r>
            <a:r>
              <a:rPr lang="en-US" dirty="0">
                <a:solidFill>
                  <a:schemeClr val="tx1"/>
                </a:solidFill>
              </a:rPr>
              <a:t>to install the express module.</a:t>
            </a:r>
            <a:endParaRPr lang="en-US" dirty="0">
              <a:solidFill>
                <a:srgbClr val="FF0000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solidFill>
                  <a:srgbClr val="FF0000"/>
                </a:solidFill>
              </a:rPr>
              <a:t>npm install nodemon --save </a:t>
            </a:r>
            <a:r>
              <a:rPr lang="en-US" dirty="0">
                <a:solidFill>
                  <a:schemeClr val="tx1"/>
                </a:solidFill>
              </a:rPr>
              <a:t>to install the nodemon module.</a:t>
            </a:r>
            <a:endParaRPr lang="en-US" dirty="0">
              <a:solidFill>
                <a:srgbClr val="FF0000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Create the start script in package.json: </a:t>
            </a:r>
            <a:r>
              <a:rPr lang="en-US" dirty="0">
                <a:solidFill>
                  <a:srgbClr val="FF0000"/>
                </a:solidFill>
              </a:rPr>
              <a:t>"start": "nodemon app.js",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Insert into app.js the normal code to create an express application.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>
                <a:solidFill>
                  <a:srgbClr val="FF0000"/>
                </a:solidFill>
              </a:rPr>
              <a:t>npm start </a:t>
            </a:r>
            <a:r>
              <a:rPr lang="en-US" dirty="0">
                <a:solidFill>
                  <a:schemeClr val="tx1"/>
                </a:solidFill>
              </a:rPr>
              <a:t>to start your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29650-59FE-FABB-69EC-0DC59E42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99" y="2113445"/>
            <a:ext cx="6171151" cy="3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13F4-CD02-A43F-A75F-943B1BDB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30F3-8A3F-42B7-3021-77274C52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new file called “routes.js” in our application’s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the following code in that file:</a:t>
            </a:r>
          </a:p>
          <a:p>
            <a:pPr marL="749808" lvl="1" indent="-457200"/>
            <a:r>
              <a:rPr lang="en-US" dirty="0"/>
              <a:t>Import the express module and create the express router.</a:t>
            </a:r>
          </a:p>
          <a:p>
            <a:pPr marL="749808" lvl="1" indent="-457200"/>
            <a:r>
              <a:rPr lang="en-US" dirty="0"/>
              <a:t>Then use the router to set the four basic CRUD routes.</a:t>
            </a:r>
          </a:p>
          <a:p>
            <a:pPr marL="749808" lvl="1" indent="-457200"/>
            <a:r>
              <a:rPr lang="en-US" dirty="0"/>
              <a:t>Notice that this is just like we did with “</a:t>
            </a:r>
            <a:r>
              <a:rPr lang="en-US" dirty="0" err="1"/>
              <a:t>app.get</a:t>
            </a:r>
            <a:r>
              <a:rPr lang="en-US" dirty="0"/>
              <a:t>” and “</a:t>
            </a:r>
            <a:r>
              <a:rPr lang="en-US" dirty="0" err="1"/>
              <a:t>app.post</a:t>
            </a:r>
            <a:r>
              <a:rPr lang="en-US" dirty="0"/>
              <a:t>”, only now we are using our Express Router instead.</a:t>
            </a:r>
          </a:p>
          <a:p>
            <a:pPr marL="749808" lvl="1" indent="-457200"/>
            <a:r>
              <a:rPr lang="en-US" dirty="0"/>
              <a:t>Finally, export our router so that our main application can import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07FBB-F40C-D41A-578E-77EF2F8B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43" y="286603"/>
            <a:ext cx="3519209" cy="57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7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13F4-CD02-A43F-A75F-943B1BDB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30F3-8A3F-42B7-3021-77274C52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6648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Open the main application file (app.js) and import (“require”) the routes.js file into it.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Update the app’s middleware (“</a:t>
            </a:r>
            <a:r>
              <a:rPr lang="en-US" dirty="0" err="1"/>
              <a:t>app.use</a:t>
            </a:r>
            <a:r>
              <a:rPr lang="en-US" dirty="0"/>
              <a:t>”) so that the route ‘/’ attaches to our router in routes.js.</a:t>
            </a:r>
          </a:p>
          <a:p>
            <a:pPr marL="749808" lvl="1" indent="-457200"/>
            <a:r>
              <a:rPr lang="en-US" dirty="0"/>
              <a:t>Now whatever requests our app gets at '/' will be handled by our router.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Use Postman to verify that all four of our routes work.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4884-3148-FD5F-E445-E1CC8B57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501" y="954709"/>
            <a:ext cx="6175830" cy="49485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9C0884-A4AF-96C1-9125-221374C0F452}"/>
              </a:ext>
            </a:extLst>
          </p:cNvPr>
          <p:cNvSpPr/>
          <p:nvPr/>
        </p:nvSpPr>
        <p:spPr>
          <a:xfrm>
            <a:off x="5518205" y="1399430"/>
            <a:ext cx="4500438" cy="50093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C9AAA1-439E-5905-3D29-681FCDDD0E37}"/>
              </a:ext>
            </a:extLst>
          </p:cNvPr>
          <p:cNvSpPr/>
          <p:nvPr/>
        </p:nvSpPr>
        <p:spPr>
          <a:xfrm>
            <a:off x="5518205" y="3156667"/>
            <a:ext cx="4500438" cy="50093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5F58-8493-C0B6-25CD-A422685F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EEAB-3FBA-9C97-749D-213E2BB6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 now that we have our router and basic routes setup, how we do let users visit our application and access the Front-end HTML, CSS, and JavaScript files?</a:t>
            </a:r>
          </a:p>
          <a:p>
            <a:r>
              <a:rPr lang="en-US" sz="2400" dirty="0"/>
              <a:t>In Express, there is a concept of </a:t>
            </a:r>
            <a:r>
              <a:rPr lang="en-US" sz="2400" b="1" i="1" dirty="0"/>
              <a:t>static files</a:t>
            </a:r>
            <a:r>
              <a:rPr lang="en-US" sz="2400" dirty="0"/>
              <a:t>. Static files are any files (.html, .</a:t>
            </a:r>
            <a:r>
              <a:rPr lang="en-US" sz="2400" dirty="0" err="1"/>
              <a:t>js</a:t>
            </a:r>
            <a:r>
              <a:rPr lang="en-US" sz="2400" dirty="0"/>
              <a:t>, .</a:t>
            </a:r>
            <a:r>
              <a:rPr lang="en-US" sz="2400" dirty="0" err="1"/>
              <a:t>css</a:t>
            </a:r>
            <a:r>
              <a:rPr lang="en-US" sz="2400" dirty="0"/>
              <a:t>, .jpg, etc.) that clients download as they are from the server. They do not change dynamically.</a:t>
            </a:r>
          </a:p>
          <a:p>
            <a:r>
              <a:rPr lang="en-US" sz="2400" dirty="0"/>
              <a:t>Express, by default, does not allow you to serve static files (for security reasons). You must explicitly enable it.</a:t>
            </a:r>
          </a:p>
          <a:p>
            <a:r>
              <a:rPr lang="en-US" sz="2400" b="1" dirty="0"/>
              <a:t>Best practice:</a:t>
            </a:r>
          </a:p>
          <a:p>
            <a:pPr lvl="1"/>
            <a:r>
              <a:rPr lang="en-US" sz="2000" dirty="0"/>
              <a:t>Create a directory called “public” and place all publicly-available static files there.</a:t>
            </a:r>
          </a:p>
          <a:p>
            <a:pPr lvl="1"/>
            <a:r>
              <a:rPr lang="en-US" sz="2000" dirty="0"/>
              <a:t>Then make that directory available to the public via express.</a:t>
            </a:r>
          </a:p>
        </p:txBody>
      </p:sp>
    </p:spTree>
    <p:extLst>
      <p:ext uri="{BB962C8B-B14F-4D97-AF65-F5344CB8AC3E}">
        <p14:creationId xmlns:p14="http://schemas.microsoft.com/office/powerpoint/2010/main" val="136769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27C7-B86E-FF0B-66DA-6F4E72C1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17D1-E9E2-00D4-4E5D-FC035B76C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new directory named “public” in your application’s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“public” directory, add the following files (I will provide them to you):</a:t>
            </a:r>
          </a:p>
          <a:p>
            <a:pPr marL="749808" lvl="1" indent="-457200"/>
            <a:r>
              <a:rPr lang="en-US" dirty="0"/>
              <a:t>displayData.html</a:t>
            </a:r>
          </a:p>
          <a:p>
            <a:pPr marL="749808" lvl="1" indent="-457200"/>
            <a:r>
              <a:rPr lang="en-US" dirty="0"/>
              <a:t>displayData.js</a:t>
            </a:r>
          </a:p>
          <a:p>
            <a:pPr marL="749808" lvl="1" indent="-457200"/>
            <a:r>
              <a:rPr lang="en-US" dirty="0"/>
              <a:t>error.html</a:t>
            </a:r>
          </a:p>
          <a:p>
            <a:pPr marL="749808" lvl="1" indent="-457200"/>
            <a:r>
              <a:rPr lang="en-US" dirty="0"/>
              <a:t>index.html</a:t>
            </a:r>
          </a:p>
          <a:p>
            <a:pPr marL="749808" lvl="1" indent="-457200"/>
            <a:r>
              <a:rPr lang="en-US" dirty="0"/>
              <a:t>sendData.html</a:t>
            </a:r>
          </a:p>
          <a:p>
            <a:pPr marL="749808" lvl="1" indent="-457200"/>
            <a:r>
              <a:rPr lang="en-US" dirty="0"/>
              <a:t>styles.css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These files make up the Front-end of this demo full-stack application. It contains HTML, CSS and JavaScript.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0AE4-9764-B2EF-F97F-60E62FC9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265" y="2227395"/>
            <a:ext cx="3260031" cy="33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2E6E-8F15-A73A-E64B-33A93D3A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5607-BA2B-D84C-5894-208C3EE2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combination of front-end and back-end web development is called </a:t>
            </a:r>
            <a:r>
              <a:rPr lang="en-US" b="1" i="1" dirty="0"/>
              <a:t>full stack web development</a:t>
            </a:r>
            <a:r>
              <a:rPr lang="en-US" dirty="0"/>
              <a:t>.</a:t>
            </a:r>
          </a:p>
          <a:p>
            <a:r>
              <a:rPr lang="en-US" dirty="0"/>
              <a:t>A back-end web application is a program that serves in support of a front-end web application’s functionality.</a:t>
            </a:r>
          </a:p>
          <a:p>
            <a:r>
              <a:rPr lang="en-US" dirty="0"/>
              <a:t>Back-end web applications run on a server. </a:t>
            </a:r>
          </a:p>
          <a:p>
            <a:pPr lvl="1"/>
            <a:r>
              <a:rPr lang="en-US" dirty="0"/>
              <a:t>It includes a database and/or file system.</a:t>
            </a:r>
          </a:p>
          <a:p>
            <a:pPr lvl="1"/>
            <a:r>
              <a:rPr lang="en-US" dirty="0"/>
              <a:t>It contains the business logic to receive requests from the front-end application and send the appropriate response data back.</a:t>
            </a:r>
          </a:p>
          <a:p>
            <a:r>
              <a:rPr lang="en-US" dirty="0"/>
              <a:t>A </a:t>
            </a:r>
            <a:r>
              <a:rPr lang="en-US" b="1" i="1" dirty="0"/>
              <a:t>full-stack web developer </a:t>
            </a:r>
            <a:r>
              <a:rPr lang="en-US" dirty="0"/>
              <a:t>is a person who can develop both client and server software:</a:t>
            </a:r>
          </a:p>
          <a:p>
            <a:pPr lvl="1"/>
            <a:r>
              <a:rPr lang="en-US" dirty="0"/>
              <a:t>They can program a client (e.g. HTML, CSS, JavaScript, Angular, React).</a:t>
            </a:r>
          </a:p>
          <a:p>
            <a:pPr lvl="1"/>
            <a:r>
              <a:rPr lang="en-US" dirty="0"/>
              <a:t>They can program a server (e.g. PHP, Node.js, Python, Ruby).</a:t>
            </a:r>
          </a:p>
          <a:p>
            <a:pPr lvl="1"/>
            <a:r>
              <a:rPr lang="en-US" dirty="0"/>
              <a:t>They can program a database (e.g. SQL, MongoDB).</a:t>
            </a:r>
          </a:p>
        </p:txBody>
      </p:sp>
    </p:spTree>
    <p:extLst>
      <p:ext uri="{BB962C8B-B14F-4D97-AF65-F5344CB8AC3E}">
        <p14:creationId xmlns:p14="http://schemas.microsoft.com/office/powerpoint/2010/main" val="61166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27C7-B86E-FF0B-66DA-6F4E72C1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17D1-E9E2-00D4-4E5D-FC035B76C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To make those files publicly-available, we must let Express know. Add the following line to app.js: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749808" lvl="1" indent="-457200"/>
            <a:r>
              <a:rPr lang="en-US" dirty="0"/>
              <a:t>“</a:t>
            </a:r>
            <a:r>
              <a:rPr lang="en-US" dirty="0" err="1"/>
              <a:t>express.static</a:t>
            </a:r>
            <a:r>
              <a:rPr lang="en-US" dirty="0"/>
              <a:t>” is a built-in middleware that specifies where the static resources that can be publicly shared are located.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It is important that this line goes </a:t>
            </a:r>
            <a:r>
              <a:rPr lang="en-US" b="1" dirty="0"/>
              <a:t>before</a:t>
            </a:r>
            <a:r>
              <a:rPr lang="en-US" dirty="0"/>
              <a:t> the call to our router. Otherwise, the CSS and JS files in the ‘public’ folder will clash with our error handling.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11F78-7205-6637-F66F-E616E5C2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96" y="2843322"/>
            <a:ext cx="3928326" cy="585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88CD9A-33FD-C1B8-B58A-49E38D91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41" y="2843322"/>
            <a:ext cx="5604266" cy="20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2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27C7-B86E-FF0B-66DA-6F4E72C1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17D1-E9E2-00D4-4E5D-FC035B76C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27780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Now let’s update our router.js file with some new routes.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Import the ‘path’ core module so that we can get the path to the public files.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Update the GET request to ‘/’ to send the </a:t>
            </a:r>
            <a:r>
              <a:rPr lang="en-US" i="1" dirty="0"/>
              <a:t>index.html </a:t>
            </a:r>
            <a:r>
              <a:rPr lang="en-US" dirty="0"/>
              <a:t>file to the client.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Add a fallback route that catches any request not explicitly defined. This will send a 404 error and the </a:t>
            </a:r>
            <a:r>
              <a:rPr lang="en-US" i="1" dirty="0"/>
              <a:t>error.html</a:t>
            </a:r>
            <a:r>
              <a:rPr lang="en-US" dirty="0"/>
              <a:t> file to the client. This route should be </a:t>
            </a:r>
            <a:r>
              <a:rPr lang="en-US" b="1" dirty="0"/>
              <a:t>LAST</a:t>
            </a:r>
            <a:r>
              <a:rPr lang="en-US" dirty="0"/>
              <a:t> in the list.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Open a browser and verify it works.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DE2AC-171C-A25E-5746-69E29DC9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767" y="1932166"/>
            <a:ext cx="6319581" cy="41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0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7B4-751A-D5C2-9D04-8246675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Data via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78B7-3EA9-50B0-9C0C-D70C312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 our application has a homepage (</a:t>
            </a:r>
            <a:r>
              <a:rPr lang="en-US" sz="2400" i="1" dirty="0"/>
              <a:t>index.html</a:t>
            </a:r>
            <a:r>
              <a:rPr lang="en-US" sz="2400" dirty="0"/>
              <a:t>) and an error page (</a:t>
            </a:r>
            <a:r>
              <a:rPr lang="en-US" sz="2400" i="1" dirty="0"/>
              <a:t>error.html</a:t>
            </a:r>
            <a:r>
              <a:rPr lang="en-US" sz="2400" dirty="0"/>
              <a:t>). It also can use CSS for styling.</a:t>
            </a:r>
          </a:p>
          <a:p>
            <a:r>
              <a:rPr lang="en-US" sz="2400" dirty="0"/>
              <a:t>But we want to build an </a:t>
            </a:r>
            <a:r>
              <a:rPr lang="en-US" sz="2400" b="1" dirty="0"/>
              <a:t>interactive application</a:t>
            </a:r>
            <a:r>
              <a:rPr lang="en-US" sz="2400" dirty="0"/>
              <a:t>. One that can send and receive data dynamically using HTML forms and client-side JavaScript.</a:t>
            </a:r>
          </a:p>
          <a:p>
            <a:r>
              <a:rPr lang="en-US" sz="2400" dirty="0"/>
              <a:t>This can be done by adding the appropriate routes and using the Front-end files.</a:t>
            </a:r>
          </a:p>
        </p:txBody>
      </p:sp>
    </p:spTree>
    <p:extLst>
      <p:ext uri="{BB962C8B-B14F-4D97-AF65-F5344CB8AC3E}">
        <p14:creationId xmlns:p14="http://schemas.microsoft.com/office/powerpoint/2010/main" val="594875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7B4-751A-D5C2-9D04-8246675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 from the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78B7-3EA9-50B0-9C0C-D70C312EC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en-US" dirty="0"/>
              <a:t>To receive data from the Front-end, let’s look at the </a:t>
            </a:r>
            <a:r>
              <a:rPr lang="en-US" i="1" dirty="0"/>
              <a:t>sendData.html </a:t>
            </a:r>
            <a:r>
              <a:rPr lang="en-US" dirty="0"/>
              <a:t>file. This file has an HTML form that sends data from a text box through a POST method to the route “/</a:t>
            </a:r>
            <a:r>
              <a:rPr lang="en-US" dirty="0" err="1"/>
              <a:t>sendData</a:t>
            </a:r>
            <a:r>
              <a:rPr lang="en-US" dirty="0"/>
              <a:t>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Let’s create a route in our Back-end to receive that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89AAA-CC90-149E-FDD8-78027BE1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67" y="2691779"/>
            <a:ext cx="10066142" cy="23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01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7B4-751A-D5C2-9D04-8246675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 from the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78B7-3EA9-50B0-9C0C-D70C312EC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properly receive data from an HTML form, we need another express middleware.</a:t>
            </a:r>
          </a:p>
          <a:p>
            <a:r>
              <a:rPr lang="en-US" dirty="0"/>
              <a:t>Previously, we used the following middleware to recognize an incoming request object as JSON: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following middleware to recognize an incoming request object as strings or arrays: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33221E-AE1E-00B1-7C94-7013DA311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279" y="5239866"/>
            <a:ext cx="6853464" cy="6292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9A158-DA7B-93C6-1837-49A56C92B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642729"/>
            <a:ext cx="3945145" cy="6112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A74C2B-50ED-FE2A-B426-5D7B8D793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763" y="1937028"/>
            <a:ext cx="5616169" cy="29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4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7B4-751A-D5C2-9D04-8246675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 from the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78B7-3EA9-50B0-9C0C-D70C312EC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399" cy="4023360"/>
          </a:xfrm>
        </p:spPr>
        <p:txBody>
          <a:bodyPr/>
          <a:lstStyle/>
          <a:p>
            <a:r>
              <a:rPr lang="en-US" dirty="0"/>
              <a:t>Add the following routes to handle a GET request when a user wants to visit the HTML page, and a POST request that receives the data sent after the user clicks the Submit button.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F7645-66CE-317A-8382-EDAAF129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60" y="2628950"/>
            <a:ext cx="8227280" cy="34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87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7B4-751A-D5C2-9D04-8246675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to the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78B7-3EA9-50B0-9C0C-D70C312EC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399" cy="4023360"/>
          </a:xfrm>
        </p:spPr>
        <p:txBody>
          <a:bodyPr/>
          <a:lstStyle/>
          <a:p>
            <a:r>
              <a:rPr lang="en-US" dirty="0"/>
              <a:t>Now we want to send some data from the Back-end to the Front-end, and have that data be dynamically displayed on the page.</a:t>
            </a:r>
          </a:p>
          <a:p>
            <a:r>
              <a:rPr lang="en-US" dirty="0"/>
              <a:t>For this, we will use </a:t>
            </a:r>
            <a:r>
              <a:rPr lang="en-US" i="1" dirty="0"/>
              <a:t>displayData.html </a:t>
            </a:r>
            <a:r>
              <a:rPr lang="en-US" dirty="0"/>
              <a:t>and </a:t>
            </a:r>
            <a:r>
              <a:rPr lang="en-US" i="1" dirty="0"/>
              <a:t>displayData.js</a:t>
            </a:r>
            <a:r>
              <a:rPr lang="en-US" dirty="0"/>
              <a:t>.</a:t>
            </a:r>
          </a:p>
          <a:p>
            <a:r>
              <a:rPr lang="en-US" dirty="0"/>
              <a:t>First, we need a route to handle a GET request when a user wants to visit the HTML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FE42A-F50B-2BA3-65E5-3D518EE1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45" y="3607736"/>
            <a:ext cx="8144509" cy="10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9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7B4-751A-D5C2-9D04-8246675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to the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78B7-3EA9-50B0-9C0C-D70C312EC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displayData.html </a:t>
            </a:r>
            <a:r>
              <a:rPr lang="en-US" dirty="0"/>
              <a:t>page includes a script </a:t>
            </a:r>
            <a:r>
              <a:rPr lang="en-US" i="1" dirty="0"/>
              <a:t>displayData.js</a:t>
            </a:r>
            <a:r>
              <a:rPr lang="en-US" dirty="0"/>
              <a:t>. That script makes a </a:t>
            </a:r>
            <a:r>
              <a:rPr lang="en-US" b="1" i="1" dirty="0"/>
              <a:t>fetch</a:t>
            </a:r>
            <a:r>
              <a:rPr lang="en-US" dirty="0"/>
              <a:t> request to the endpoint ‘/items’.</a:t>
            </a:r>
          </a:p>
          <a:p>
            <a:pPr lvl="1"/>
            <a:r>
              <a:rPr lang="en-US" dirty="0"/>
              <a:t>This is the same as making a GET request to the route ‘/items’.</a:t>
            </a:r>
          </a:p>
          <a:p>
            <a:pPr lvl="1"/>
            <a:r>
              <a:rPr lang="en-US" dirty="0"/>
              <a:t>It is expecting to get some JSON data, then will display that data dynamically on the page using promises.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FCB06-1E06-BB6D-B878-9B11458C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01" y="3354199"/>
            <a:ext cx="6357398" cy="27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8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7B4-751A-D5C2-9D04-8246675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to the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78B7-3EA9-50B0-9C0C-D70C312EC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en-US" dirty="0"/>
              <a:t>This means that we need to create a GET route at ‘/items’ and send some data to the client!</a:t>
            </a:r>
          </a:p>
          <a:p>
            <a:r>
              <a:rPr lang="en-US" dirty="0" err="1">
                <a:solidFill>
                  <a:srgbClr val="FF0000"/>
                </a:solidFill>
              </a:rPr>
              <a:t>res.json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is a built-in express function that sends a JSON response. It will convert the parameter to a JSON string before sending.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4B68-1501-0648-0A62-5BE07B77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33" y="3009999"/>
            <a:ext cx="7010134" cy="31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05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B70ADD-5A55-FD0B-9B92-C4B6A82C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>
                <a:sym typeface="Wingdings" panose="05000000000000000000" pitchFamily="2" charset="2"/>
              </a:rPr>
              <a:t> </a:t>
            </a:r>
            <a:r>
              <a:rPr lang="en-US" dirty="0"/>
              <a:t> Back-End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1A72-B2B6-BB06-AB00-C9D51374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now have an application with a Front-end and a Back-end that can communicate!</a:t>
            </a:r>
          </a:p>
          <a:p>
            <a:endParaRPr lang="en-US" sz="2800" dirty="0"/>
          </a:p>
          <a:p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67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A8EB-5432-B00E-8CB0-0B551EE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C45E-DAEB-CBED-81A8-4AD21F45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Express?</a:t>
            </a:r>
          </a:p>
          <a:p>
            <a:r>
              <a:rPr lang="en-US" dirty="0"/>
              <a:t>Express is a minimal and flexible Node.js web application framework that provides a robust set of features for web and mobile applications. It is an open-source framework developed and maintained by the Node.js foundation.</a:t>
            </a:r>
          </a:p>
          <a:p>
            <a:r>
              <a:rPr lang="en-US" dirty="0"/>
              <a:t>It makes it easier to organize your application’s functionality with middleware and routing.</a:t>
            </a:r>
          </a:p>
          <a:p>
            <a:pPr lvl="1"/>
            <a:r>
              <a:rPr lang="en-US" b="1" i="1" dirty="0"/>
              <a:t>Middleware</a:t>
            </a:r>
            <a:r>
              <a:rPr lang="en-US" dirty="0"/>
              <a:t> is software that lies between an operating system and the applications running on it that enables communication and data management for distributed applications.</a:t>
            </a:r>
          </a:p>
          <a:p>
            <a:pPr lvl="1"/>
            <a:r>
              <a:rPr lang="en-US" b="1" i="1" dirty="0"/>
              <a:t>Routing</a:t>
            </a:r>
            <a:r>
              <a:rPr lang="en-US" dirty="0"/>
              <a:t> is the mechanism by which requests (as specified by a URL and HTTP method) are routed to the code that handles them.</a:t>
            </a:r>
          </a:p>
          <a:p>
            <a:r>
              <a:rPr lang="en-US" dirty="0"/>
              <a:t>Express is used to facilitate the simple and easy interaction between front-end and back-end logic using an API.</a:t>
            </a:r>
          </a:p>
        </p:txBody>
      </p:sp>
    </p:spTree>
    <p:extLst>
      <p:ext uri="{BB962C8B-B14F-4D97-AF65-F5344CB8AC3E}">
        <p14:creationId xmlns:p14="http://schemas.microsoft.com/office/powerpoint/2010/main" val="4063943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1588-1892-3C4A-59B0-75B25965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1B5A-8430-1763-C527-1944357B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Quiz 2:</a:t>
            </a:r>
          </a:p>
          <a:p>
            <a:pPr lvl="1"/>
            <a:r>
              <a:rPr lang="en-US" sz="2000" dirty="0"/>
              <a:t>Worth 10% of your grade.</a:t>
            </a:r>
          </a:p>
          <a:p>
            <a:pPr lvl="1"/>
            <a:r>
              <a:rPr lang="en-US" sz="2000" dirty="0"/>
              <a:t>Take it at-home, at your convenience.</a:t>
            </a:r>
          </a:p>
          <a:p>
            <a:pPr lvl="1"/>
            <a:r>
              <a:rPr lang="en-US" sz="2000" dirty="0"/>
              <a:t>Covers Module 3, Module 4, and Lesson 5.1.</a:t>
            </a:r>
          </a:p>
          <a:p>
            <a:pPr lvl="1"/>
            <a:r>
              <a:rPr lang="en-US" sz="2000" dirty="0"/>
              <a:t>40-minute time limit.</a:t>
            </a:r>
          </a:p>
          <a:p>
            <a:pPr lvl="1"/>
            <a:r>
              <a:rPr lang="en-US" sz="2000" dirty="0"/>
              <a:t>20 multiple-choice questions. </a:t>
            </a:r>
          </a:p>
          <a:p>
            <a:pPr lvl="1"/>
            <a:r>
              <a:rPr lang="en-US" sz="2000" dirty="0"/>
              <a:t>Due by August 15, 8:00am.</a:t>
            </a:r>
          </a:p>
        </p:txBody>
      </p:sp>
    </p:spTree>
    <p:extLst>
      <p:ext uri="{BB962C8B-B14F-4D97-AF65-F5344CB8AC3E}">
        <p14:creationId xmlns:p14="http://schemas.microsoft.com/office/powerpoint/2010/main" val="1406715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A66F-497C-058F-28D4-F86CBDC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153B-5D09-C48A-EF49-9894B969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did your team accomplish since our last check-in?</a:t>
            </a:r>
          </a:p>
          <a:p>
            <a:r>
              <a:rPr lang="en-US" sz="2400" dirty="0"/>
              <a:t>What will your team accomplish by the next check-in?</a:t>
            </a:r>
          </a:p>
        </p:txBody>
      </p:sp>
    </p:spTree>
    <p:extLst>
      <p:ext uri="{BB962C8B-B14F-4D97-AF65-F5344CB8AC3E}">
        <p14:creationId xmlns:p14="http://schemas.microsoft.com/office/powerpoint/2010/main" val="3611620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5.2 and do Learning Activities 5.2.1, 5.2.2, 5.2.3.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Quiz 2</a:t>
            </a:r>
            <a:r>
              <a:rPr lang="en-US" sz="2000" dirty="0"/>
              <a:t> due August 15, 8:00am.</a:t>
            </a:r>
            <a:endParaRPr lang="en-US" sz="2000" u="sng" dirty="0"/>
          </a:p>
          <a:p>
            <a:pPr lvl="1"/>
            <a:r>
              <a:rPr lang="en-US" sz="2000" u="sng" dirty="0"/>
              <a:t>Assignment 2</a:t>
            </a:r>
            <a:r>
              <a:rPr lang="en-US" sz="2000" dirty="0"/>
              <a:t> due August 20, 8:00am.</a:t>
            </a:r>
            <a:endParaRPr lang="en-US" sz="2000" u="sng" dirty="0"/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2854655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en-US" sz="1400" u="sng" dirty="0">
                <a:solidFill>
                  <a:srgbClr val="959595"/>
                </a:solidFill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https://www.tutorialspoint.com/expressjs/expressjs_routing.htm</a:t>
            </a:r>
            <a:endParaRPr lang="en-US" altLang="en-US" sz="1400" u="sng" dirty="0">
              <a:solidFill>
                <a:srgbClr val="959595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400" u="sng" dirty="0">
                <a:solidFill>
                  <a:srgbClr val="959595"/>
                </a:solidFill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https://expressjs.com/en/guide/routing.html</a:t>
            </a:r>
            <a:endParaRPr lang="en-US" altLang="en-US" sz="1400" u="sng" dirty="0">
              <a:solidFill>
                <a:srgbClr val="959595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400" u="sng" dirty="0">
                <a:solidFill>
                  <a:srgbClr val="959595"/>
                </a:solidFill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https://www.tutorialsteacher.com/nodejs/serving-static-files-in-nodejs</a:t>
            </a:r>
            <a:endParaRPr lang="en-US" altLang="en-US" sz="1400" u="sng" dirty="0">
              <a:solidFill>
                <a:srgbClr val="959595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400" u="sng" dirty="0">
                <a:solidFill>
                  <a:srgbClr val="959595"/>
                </a:solidFill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https://www.tutorialspoint.com/expressjs/expressjs_static_files.htm</a:t>
            </a:r>
            <a:endParaRPr lang="en-US" altLang="en-US" sz="1400" u="sng" dirty="0">
              <a:solidFill>
                <a:srgbClr val="959595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400" u="sng" dirty="0">
                <a:solidFill>
                  <a:srgbClr val="959595"/>
                </a:solidFill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https://expressjs.com/en/starter/static-files.html</a:t>
            </a:r>
            <a:endParaRPr lang="en-US" altLang="en-US" sz="1400" u="sng" dirty="0">
              <a:solidFill>
                <a:srgbClr val="959595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hlinkClick r:id="rId7"/>
              </a:rPr>
              <a:t>https://www.geeksforgeeks.org/express-js-res-json-function/</a:t>
            </a:r>
            <a:endParaRPr lang="en-US" sz="1400" u="sng" dirty="0">
              <a:solidFill>
                <a:srgbClr val="959595"/>
              </a:solidFill>
              <a:ea typeface="Verdana" panose="020B0604030504040204" pitchFamily="34" charset="0"/>
            </a:endParaRPr>
          </a:p>
          <a:p>
            <a:r>
              <a:rPr lang="en-US" sz="1400" dirty="0">
                <a:hlinkClick r:id="rId8"/>
              </a:rPr>
              <a:t>https://www.scholarhat.com/tutorial/nodejs/expressjs-routes-routing</a:t>
            </a:r>
            <a:endParaRPr lang="en-US" sz="1400" dirty="0"/>
          </a:p>
          <a:p>
            <a:r>
              <a:rPr lang="en-US" altLang="en-US" sz="1400" u="sng" dirty="0">
                <a:solidFill>
                  <a:srgbClr val="959595"/>
                </a:solidFill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https://www.w3schools.com/whatis/whatis_fullstack.asp</a:t>
            </a:r>
            <a:endParaRPr lang="en-US" altLang="en-US" sz="1400" u="sng" dirty="0">
              <a:solidFill>
                <a:srgbClr val="959595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400" u="sng" dirty="0">
                <a:solidFill>
                  <a:srgbClr val="959595"/>
                </a:solidFill>
                <a:ea typeface="Verdana" panose="020B0604030504040204" pitchFamily="34" charset="0"/>
                <a:cs typeface="Verdana" panose="020B0604030504040204" pitchFamily="34" charset="0"/>
                <a:hlinkClick r:id="rId10"/>
              </a:rPr>
              <a:t>https://www.tutorialspoint.com/expressjs/expressjs_environment.htm</a:t>
            </a:r>
            <a:endParaRPr lang="en-US" altLang="en-US" sz="1400" u="sng" dirty="0">
              <a:solidFill>
                <a:srgbClr val="959595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400" u="sng" dirty="0">
                <a:solidFill>
                  <a:srgbClr val="959595"/>
                </a:solidFill>
                <a:ea typeface="Verdana" panose="020B0604030504040204" pitchFamily="34" charset="0"/>
                <a:cs typeface="Verdana" panose="020B0604030504040204" pitchFamily="34" charset="0"/>
                <a:hlinkClick r:id="rId11"/>
              </a:rPr>
              <a:t>https://www.geeksforgeeks.org/steps-to-create-an-express-js-application</a:t>
            </a:r>
            <a:endParaRPr lang="en-US" altLang="en-US" sz="1400" u="sng" dirty="0">
              <a:solidFill>
                <a:srgbClr val="959595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sz="1400" u="sng" dirty="0">
                <a:solidFill>
                  <a:srgbClr val="959595"/>
                </a:solidFill>
                <a:ea typeface="Verdana" panose="020B0604030504040204" pitchFamily="34" charset="0"/>
                <a:cs typeface="Verdana" panose="020B0604030504040204" pitchFamily="34" charset="0"/>
                <a:hlinkClick r:id="rId12"/>
              </a:rPr>
              <a:t>https://www.geeksforgeeks.org/middleware-in-express-js/?ref=lbp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788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2AE4-8CC8-B6D6-9F04-FAED7BA3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58DD-A3CA-1DB6-2390-F1385B6C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Middleware gets executed after the server receives the request and before the controller actions send the response. </a:t>
            </a:r>
          </a:p>
          <a:p>
            <a:r>
              <a:rPr lang="en-US" dirty="0"/>
              <a:t>Middleware has access to the </a:t>
            </a:r>
            <a:r>
              <a:rPr lang="en-US" b="1" dirty="0"/>
              <a:t>request object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response object</a:t>
            </a:r>
            <a:r>
              <a:rPr lang="en-US" dirty="0"/>
              <a:t>. It can process the request before the server sends a response. </a:t>
            </a:r>
          </a:p>
          <a:p>
            <a:r>
              <a:rPr lang="en-US" dirty="0"/>
              <a:t>An Express-based application is a series of middleware function calls.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A582-2F3D-345D-C78E-FEC7D956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60" y="2208052"/>
            <a:ext cx="5318817" cy="3407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219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A8EB-5432-B00E-8CB0-0B551EE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C45E-DAEB-CBED-81A8-4AD21F45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Steps to setup a basic express web application: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directory on your computer using the name of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i="1" dirty="0"/>
              <a:t>app.js </a:t>
            </a:r>
            <a:r>
              <a:rPr lang="en-US" dirty="0"/>
              <a:t>file, which will be our main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terminal and navigate to that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>
                <a:solidFill>
                  <a:srgbClr val="FF0000"/>
                </a:solidFill>
              </a:rPr>
              <a:t>npm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then press Enter. Answer all questions. This creates your </a:t>
            </a:r>
            <a:r>
              <a:rPr lang="en-US" i="1" dirty="0"/>
              <a:t>package.json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>
                <a:solidFill>
                  <a:srgbClr val="FF0000"/>
                </a:solidFill>
              </a:rPr>
              <a:t>npm install express --save </a:t>
            </a:r>
            <a:r>
              <a:rPr lang="en-US" dirty="0"/>
              <a:t>and press Enter.  This installs the express module and adds it as a dependency in </a:t>
            </a:r>
            <a:r>
              <a:rPr lang="en-US" i="1" dirty="0"/>
              <a:t>package.json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A8EB-5432-B00E-8CB0-0B551EE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C45E-DAEB-CBED-81A8-4AD21F45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Enter the following code into </a:t>
            </a:r>
            <a:r>
              <a:rPr lang="en-US" i="1" dirty="0"/>
              <a:t>app.js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Run the application by entering </a:t>
            </a:r>
            <a:r>
              <a:rPr lang="en-US" dirty="0">
                <a:solidFill>
                  <a:srgbClr val="FF0000"/>
                </a:solidFill>
              </a:rPr>
              <a:t>node app.js</a:t>
            </a:r>
            <a:r>
              <a:rPr lang="en-US" dirty="0"/>
              <a:t> in your terminal. The success message should be displayed. Your express server is running!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8EE4-C17A-95F7-50AD-5A1C32E5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41" y="2226364"/>
            <a:ext cx="6856717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7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A8EB-5432-B00E-8CB0-0B551EE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 Pro Tip!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C45E-DAEB-CBED-81A8-4AD21F45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Problem: </a:t>
            </a:r>
            <a:r>
              <a:rPr lang="en-US" dirty="0"/>
              <a:t>our server is currently running and anytime we make a change to our server’s code, we must stop and restart it for the changes to take effect.</a:t>
            </a:r>
          </a:p>
          <a:p>
            <a:r>
              <a:rPr lang="en-US" b="1" dirty="0"/>
              <a:t>Solution</a:t>
            </a:r>
            <a:r>
              <a:rPr lang="en-US" dirty="0"/>
              <a:t>: to make our development process easier, we can install an npm package called </a:t>
            </a:r>
            <a:r>
              <a:rPr lang="en-US" i="1" dirty="0"/>
              <a:t>nodemon</a:t>
            </a:r>
            <a:r>
              <a:rPr lang="en-US" dirty="0"/>
              <a:t>. Nodemon restarts our server as soon as we make a change in any of our files.</a:t>
            </a:r>
          </a:p>
          <a:p>
            <a:r>
              <a:rPr lang="en-US" dirty="0"/>
              <a:t>To install nodemon, use the following command: </a:t>
            </a:r>
            <a:r>
              <a:rPr lang="en-US" dirty="0">
                <a:solidFill>
                  <a:srgbClr val="FF0000"/>
                </a:solidFill>
              </a:rPr>
              <a:t>npm install nodemon --save</a:t>
            </a:r>
          </a:p>
          <a:p>
            <a:r>
              <a:rPr lang="en-US" dirty="0">
                <a:solidFill>
                  <a:schemeClr val="tx1"/>
                </a:solidFill>
              </a:rPr>
              <a:t>Nodemon should now be added as a dependency in package.json.</a:t>
            </a:r>
          </a:p>
          <a:p>
            <a:r>
              <a:rPr lang="en-US" dirty="0">
                <a:solidFill>
                  <a:schemeClr val="tx1"/>
                </a:solidFill>
              </a:rPr>
              <a:t>To start a server using nodemon, use the command </a:t>
            </a:r>
            <a:r>
              <a:rPr lang="en-US" dirty="0">
                <a:solidFill>
                  <a:srgbClr val="FF0000"/>
                </a:solidFill>
              </a:rPr>
              <a:t>nodemon app.js </a:t>
            </a:r>
            <a:r>
              <a:rPr lang="en-US" dirty="0">
                <a:solidFill>
                  <a:schemeClr val="tx1"/>
                </a:solidFill>
              </a:rPr>
              <a:t>(instead of </a:t>
            </a:r>
            <a:r>
              <a:rPr lang="en-US" dirty="0">
                <a:solidFill>
                  <a:srgbClr val="FF0000"/>
                </a:solidFill>
              </a:rPr>
              <a:t>node app.js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5079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A8EB-5432-B00E-8CB0-0B551EE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 Pro Tip!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C45E-DAEB-CBED-81A8-4AD21F45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i="1" dirty="0"/>
              <a:t>package.json </a:t>
            </a:r>
            <a:r>
              <a:rPr lang="en-US" dirty="0"/>
              <a:t>and add the following line inside the “scripts” section: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script allows us to open the command line and type </a:t>
            </a:r>
            <a:r>
              <a:rPr lang="en-US" dirty="0">
                <a:solidFill>
                  <a:srgbClr val="FF0000"/>
                </a:solidFill>
              </a:rPr>
              <a:t>npm start </a:t>
            </a:r>
            <a:r>
              <a:rPr lang="en-US" dirty="0"/>
              <a:t>to achieve the same result of typing </a:t>
            </a:r>
            <a:r>
              <a:rPr lang="en-US" dirty="0">
                <a:solidFill>
                  <a:srgbClr val="FF0000"/>
                </a:solidFill>
              </a:rPr>
              <a:t>nodemon app.js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CF23B4-0868-B91F-10A8-9CEC7A66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07" y="2437830"/>
            <a:ext cx="7318746" cy="1419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DD6737-981A-EE0A-0DF8-44F6A6B66846}"/>
              </a:ext>
            </a:extLst>
          </p:cNvPr>
          <p:cNvSpPr/>
          <p:nvPr/>
        </p:nvSpPr>
        <p:spPr>
          <a:xfrm>
            <a:off x="2584173" y="2437830"/>
            <a:ext cx="3983603" cy="7983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9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3542</TotalTime>
  <Words>2958</Words>
  <Application>Microsoft Office PowerPoint</Application>
  <PresentationFormat>Widescreen</PresentationFormat>
  <Paragraphs>270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Verdana</vt:lpstr>
      <vt:lpstr>Wingdings</vt:lpstr>
      <vt:lpstr>Retrospect</vt:lpstr>
      <vt:lpstr>Lesson 5.1</vt:lpstr>
      <vt:lpstr>Learning Outcomes</vt:lpstr>
      <vt:lpstr>Full Stack Web Development</vt:lpstr>
      <vt:lpstr>Express.js</vt:lpstr>
      <vt:lpstr>Middleware</vt:lpstr>
      <vt:lpstr>Express.js</vt:lpstr>
      <vt:lpstr>Express.js</vt:lpstr>
      <vt:lpstr>Express.js Pro Tip!</vt:lpstr>
      <vt:lpstr>Express.js Pro Tip!</vt:lpstr>
      <vt:lpstr>Express Routes</vt:lpstr>
      <vt:lpstr>Express Routes</vt:lpstr>
      <vt:lpstr>Express Routes</vt:lpstr>
      <vt:lpstr>Postman</vt:lpstr>
      <vt:lpstr>Postman</vt:lpstr>
      <vt:lpstr>Express Routes</vt:lpstr>
      <vt:lpstr>Express Middleware</vt:lpstr>
      <vt:lpstr>Express Routes</vt:lpstr>
      <vt:lpstr>Express Routes</vt:lpstr>
      <vt:lpstr>PowerPoint Presentation</vt:lpstr>
      <vt:lpstr>Routing</vt:lpstr>
      <vt:lpstr>Express Routing</vt:lpstr>
      <vt:lpstr>Express Routing</vt:lpstr>
      <vt:lpstr>Express Routing</vt:lpstr>
      <vt:lpstr>Express Routing</vt:lpstr>
      <vt:lpstr>Application Setup</vt:lpstr>
      <vt:lpstr>Create a Router</vt:lpstr>
      <vt:lpstr>Create a Router</vt:lpstr>
      <vt:lpstr>Serving Static Files</vt:lpstr>
      <vt:lpstr>Serving Static Files</vt:lpstr>
      <vt:lpstr>Serving Static Files</vt:lpstr>
      <vt:lpstr>Serving Static Files</vt:lpstr>
      <vt:lpstr>Sending and Receiving Data via Front-End</vt:lpstr>
      <vt:lpstr>Receiving Data from the Front-End</vt:lpstr>
      <vt:lpstr>Receiving Data from the Front-End</vt:lpstr>
      <vt:lpstr>Receiving Data from the Front-End</vt:lpstr>
      <vt:lpstr>Sending Data to the Front-End</vt:lpstr>
      <vt:lpstr>Sending Data to the Front-End</vt:lpstr>
      <vt:lpstr>Sending Data to the Front-End</vt:lpstr>
      <vt:lpstr>Front-End   Back-End</vt:lpstr>
      <vt:lpstr>Assessments</vt:lpstr>
      <vt:lpstr>Group Project Check-in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2024-08-07T16:59:12Z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2024-02-27T16:14:41Z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ccb0d551-ce00-49b4-b5fd-e51f55d035da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