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4" r:id="rId2"/>
    <p:sldId id="275" r:id="rId3"/>
    <p:sldId id="371" r:id="rId4"/>
    <p:sldId id="336" r:id="rId5"/>
    <p:sldId id="337" r:id="rId6"/>
    <p:sldId id="339" r:id="rId7"/>
    <p:sldId id="340" r:id="rId8"/>
    <p:sldId id="341" r:id="rId9"/>
    <p:sldId id="342" r:id="rId10"/>
    <p:sldId id="355" r:id="rId11"/>
    <p:sldId id="343" r:id="rId12"/>
    <p:sldId id="344" r:id="rId13"/>
    <p:sldId id="346" r:id="rId14"/>
    <p:sldId id="348" r:id="rId15"/>
    <p:sldId id="345" r:id="rId16"/>
    <p:sldId id="349" r:id="rId17"/>
    <p:sldId id="352" r:id="rId18"/>
    <p:sldId id="351" r:id="rId19"/>
    <p:sldId id="354" r:id="rId20"/>
    <p:sldId id="353" r:id="rId21"/>
    <p:sldId id="347" r:id="rId22"/>
    <p:sldId id="350" r:id="rId23"/>
    <p:sldId id="372" r:id="rId24"/>
    <p:sldId id="335" r:id="rId25"/>
    <p:sldId id="338" r:id="rId26"/>
    <p:sldId id="358" r:id="rId27"/>
    <p:sldId id="359" r:id="rId28"/>
    <p:sldId id="360" r:id="rId29"/>
    <p:sldId id="373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34" r:id="rId39"/>
    <p:sldId id="369" r:id="rId40"/>
    <p:sldId id="264" r:id="rId41"/>
    <p:sldId id="370" r:id="rId42"/>
    <p:sldId id="29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A9D01-9BAE-4812-86BB-EA9E468BE2E3}" v="6" dt="2024-08-13T20:38:2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3777" autoAdjust="0"/>
  </p:normalViewPr>
  <p:slideViewPr>
    <p:cSldViewPr snapToGrid="0">
      <p:cViewPr varScale="1">
        <p:scale>
          <a:sx n="62" d="100"/>
          <a:sy n="62" d="100"/>
        </p:scale>
        <p:origin x="8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C557ACC6-3783-4854-A366-103890857086}"/>
    <pc:docChg chg="undo custSel addSld delSld modSld sldOrd">
      <pc:chgData name="Michael Dorsey" userId="55fe7d32-ca7a-42b8-bfd4-8c73c44449d5" providerId="ADAL" clId="{C557ACC6-3783-4854-A366-103890857086}" dt="2024-04-15T18:27:07.882" v="6926" actId="20577"/>
      <pc:docMkLst>
        <pc:docMk/>
      </pc:docMkLst>
      <pc:sldChg chg="modSp mod">
        <pc:chgData name="Michael Dorsey" userId="55fe7d32-ca7a-42b8-bfd4-8c73c44449d5" providerId="ADAL" clId="{C557ACC6-3783-4854-A366-103890857086}" dt="2024-04-12T15:25:07.627" v="71" actId="6549"/>
        <pc:sldMkLst>
          <pc:docMk/>
          <pc:sldMk cId="1854377183" sldId="264"/>
        </pc:sldMkLst>
        <pc:spChg chg="mod">
          <ac:chgData name="Michael Dorsey" userId="55fe7d32-ca7a-42b8-bfd4-8c73c44449d5" providerId="ADAL" clId="{C557ACC6-3783-4854-A366-103890857086}" dt="2024-04-12T15:25:07.627" v="71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C557ACC6-3783-4854-A366-103890857086}" dt="2024-04-12T15:23:22.945" v="21"/>
        <pc:sldMkLst>
          <pc:docMk/>
          <pc:sldMk cId="819174895" sldId="274"/>
        </pc:sldMkLst>
        <pc:spChg chg="mod">
          <ac:chgData name="Michael Dorsey" userId="55fe7d32-ca7a-42b8-bfd4-8c73c44449d5" providerId="ADAL" clId="{C557ACC6-3783-4854-A366-103890857086}" dt="2024-04-12T15:23:17.838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C557ACC6-3783-4854-A366-103890857086}" dt="2024-04-12T15:23:22.945" v="2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C557ACC6-3783-4854-A366-103890857086}" dt="2024-04-12T15:23:34.276" v="29"/>
        <pc:sldMkLst>
          <pc:docMk/>
          <pc:sldMk cId="3783743299" sldId="275"/>
        </pc:sldMkLst>
        <pc:spChg chg="mod">
          <ac:chgData name="Michael Dorsey" userId="55fe7d32-ca7a-42b8-bfd4-8c73c44449d5" providerId="ADAL" clId="{C557ACC6-3783-4854-A366-103890857086}" dt="2024-04-12T15:23:34.276" v="2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C557ACC6-3783-4854-A366-103890857086}" dt="2024-04-15T18:27:07.882" v="69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C557ACC6-3783-4854-A366-103890857086}" dt="2024-04-15T18:27:07.882" v="69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C557ACC6-3783-4854-A366-103890857086}" dt="2024-04-12T15:26:15.719" v="106" actId="20577"/>
        <pc:sldMkLst>
          <pc:docMk/>
          <pc:sldMk cId="1527732446" sldId="324"/>
        </pc:sldMkLst>
        <pc:spChg chg="mod">
          <ac:chgData name="Michael Dorsey" userId="55fe7d32-ca7a-42b8-bfd4-8c73c44449d5" providerId="ADAL" clId="{C557ACC6-3783-4854-A366-103890857086}" dt="2024-04-12T15:26:06.571" v="84" actId="20577"/>
          <ac:spMkLst>
            <pc:docMk/>
            <pc:sldMk cId="1527732446" sldId="324"/>
            <ac:spMk id="2" creationId="{FE7085E3-FAE3-2905-716D-D4106AF2D6E8}"/>
          </ac:spMkLst>
        </pc:spChg>
        <pc:spChg chg="mod">
          <ac:chgData name="Michael Dorsey" userId="55fe7d32-ca7a-42b8-bfd4-8c73c44449d5" providerId="ADAL" clId="{C557ACC6-3783-4854-A366-103890857086}" dt="2024-04-12T15:26:15.719" v="106" actId="20577"/>
          <ac:spMkLst>
            <pc:docMk/>
            <pc:sldMk cId="1527732446" sldId="324"/>
            <ac:spMk id="3" creationId="{15BDE6F3-B1A0-599C-91F4-44F086816D4C}"/>
          </ac:spMkLst>
        </pc:spChg>
      </pc:sldChg>
      <pc:sldChg chg="modSp mod">
        <pc:chgData name="Michael Dorsey" userId="55fe7d32-ca7a-42b8-bfd4-8c73c44449d5" providerId="ADAL" clId="{C557ACC6-3783-4854-A366-103890857086}" dt="2024-04-15T15:06:33.765" v="6570" actId="20577"/>
        <pc:sldMkLst>
          <pc:docMk/>
          <pc:sldMk cId="271405728" sldId="334"/>
        </pc:sldMkLst>
        <pc:spChg chg="mod">
          <ac:chgData name="Michael Dorsey" userId="55fe7d32-ca7a-42b8-bfd4-8c73c44449d5" providerId="ADAL" clId="{C557ACC6-3783-4854-A366-103890857086}" dt="2024-04-15T15:06:33.765" v="6570" actId="20577"/>
          <ac:spMkLst>
            <pc:docMk/>
            <pc:sldMk cId="271405728" sldId="334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C557ACC6-3783-4854-A366-103890857086}" dt="2024-04-12T19:54:08.124" v="3416" actId="2696"/>
        <pc:sldMkLst>
          <pc:docMk/>
          <pc:sldMk cId="1353641997" sldId="335"/>
        </pc:sldMkLst>
        <pc:spChg chg="mod">
          <ac:chgData name="Michael Dorsey" userId="55fe7d32-ca7a-42b8-bfd4-8c73c44449d5" providerId="ADAL" clId="{C557ACC6-3783-4854-A366-103890857086}" dt="2024-04-12T15:26:31.361" v="128" actId="20577"/>
          <ac:spMkLst>
            <pc:docMk/>
            <pc:sldMk cId="1353641997" sldId="335"/>
            <ac:spMk id="2" creationId="{E2333569-97D1-C6CC-DD00-5B3E1B11617E}"/>
          </ac:spMkLst>
        </pc:spChg>
        <pc:spChg chg="mod">
          <ac:chgData name="Michael Dorsey" userId="55fe7d32-ca7a-42b8-bfd4-8c73c44449d5" providerId="ADAL" clId="{C557ACC6-3783-4854-A366-103890857086}" dt="2024-04-12T16:16:50.728" v="2360" actId="21"/>
          <ac:spMkLst>
            <pc:docMk/>
            <pc:sldMk cId="1353641997" sldId="335"/>
            <ac:spMk id="3" creationId="{B883792C-C384-BD94-4E90-A39E2AE28F04}"/>
          </ac:spMkLst>
        </pc:spChg>
      </pc:sldChg>
      <pc:sldChg chg="modSp new mod">
        <pc:chgData name="Michael Dorsey" userId="55fe7d32-ca7a-42b8-bfd4-8c73c44449d5" providerId="ADAL" clId="{C557ACC6-3783-4854-A366-103890857086}" dt="2024-04-12T21:03:49.875" v="3554" actId="20577"/>
        <pc:sldMkLst>
          <pc:docMk/>
          <pc:sldMk cId="3511092183" sldId="336"/>
        </pc:sldMkLst>
        <pc:spChg chg="mod">
          <ac:chgData name="Michael Dorsey" userId="55fe7d32-ca7a-42b8-bfd4-8c73c44449d5" providerId="ADAL" clId="{C557ACC6-3783-4854-A366-103890857086}" dt="2024-04-12T15:40:01.504" v="321" actId="20577"/>
          <ac:spMkLst>
            <pc:docMk/>
            <pc:sldMk cId="3511092183" sldId="336"/>
            <ac:spMk id="2" creationId="{AECBD51A-19BC-2518-EE1E-35E63F1DCF3D}"/>
          </ac:spMkLst>
        </pc:spChg>
        <pc:spChg chg="mod">
          <ac:chgData name="Michael Dorsey" userId="55fe7d32-ca7a-42b8-bfd4-8c73c44449d5" providerId="ADAL" clId="{C557ACC6-3783-4854-A366-103890857086}" dt="2024-04-12T21:03:49.875" v="3554" actId="20577"/>
          <ac:spMkLst>
            <pc:docMk/>
            <pc:sldMk cId="3511092183" sldId="336"/>
            <ac:spMk id="3" creationId="{F80AC46E-4F7E-E6CF-5454-793613C00CB8}"/>
          </ac:spMkLst>
        </pc:spChg>
      </pc:sldChg>
      <pc:sldChg chg="modSp add mod">
        <pc:chgData name="Michael Dorsey" userId="55fe7d32-ca7a-42b8-bfd4-8c73c44449d5" providerId="ADAL" clId="{C557ACC6-3783-4854-A366-103890857086}" dt="2024-04-12T16:00:52.201" v="1982" actId="20577"/>
        <pc:sldMkLst>
          <pc:docMk/>
          <pc:sldMk cId="1150292326" sldId="337"/>
        </pc:sldMkLst>
        <pc:spChg chg="mod">
          <ac:chgData name="Michael Dorsey" userId="55fe7d32-ca7a-42b8-bfd4-8c73c44449d5" providerId="ADAL" clId="{C557ACC6-3783-4854-A366-103890857086}" dt="2024-04-12T15:51:09.988" v="653" actId="20577"/>
          <ac:spMkLst>
            <pc:docMk/>
            <pc:sldMk cId="1150292326" sldId="337"/>
            <ac:spMk id="2" creationId="{AECBD51A-19BC-2518-EE1E-35E63F1DCF3D}"/>
          </ac:spMkLst>
        </pc:spChg>
        <pc:spChg chg="mod">
          <ac:chgData name="Michael Dorsey" userId="55fe7d32-ca7a-42b8-bfd4-8c73c44449d5" providerId="ADAL" clId="{C557ACC6-3783-4854-A366-103890857086}" dt="2024-04-12T16:00:52.201" v="1982" actId="20577"/>
          <ac:spMkLst>
            <pc:docMk/>
            <pc:sldMk cId="1150292326" sldId="337"/>
            <ac:spMk id="3" creationId="{F80AC46E-4F7E-E6CF-5454-793613C00CB8}"/>
          </ac:spMkLst>
        </pc:spChg>
      </pc:sldChg>
      <pc:sldChg chg="modSp add del mod">
        <pc:chgData name="Michael Dorsey" userId="55fe7d32-ca7a-42b8-bfd4-8c73c44449d5" providerId="ADAL" clId="{C557ACC6-3783-4854-A366-103890857086}" dt="2024-04-12T21:32:26.349" v="3870" actId="2696"/>
        <pc:sldMkLst>
          <pc:docMk/>
          <pc:sldMk cId="3298128969" sldId="338"/>
        </pc:sldMkLst>
        <pc:spChg chg="mod">
          <ac:chgData name="Michael Dorsey" userId="55fe7d32-ca7a-42b8-bfd4-8c73c44449d5" providerId="ADAL" clId="{C557ACC6-3783-4854-A366-103890857086}" dt="2024-04-12T16:17:46.069" v="2371" actId="20577"/>
          <ac:spMkLst>
            <pc:docMk/>
            <pc:sldMk cId="3298128969" sldId="338"/>
            <ac:spMk id="3" creationId="{F80AC46E-4F7E-E6CF-5454-793613C00CB8}"/>
          </ac:spMkLst>
        </pc:spChg>
      </pc:sldChg>
      <pc:sldChg chg="addSp delSp modSp add mod">
        <pc:chgData name="Michael Dorsey" userId="55fe7d32-ca7a-42b8-bfd4-8c73c44449d5" providerId="ADAL" clId="{C557ACC6-3783-4854-A366-103890857086}" dt="2024-04-12T16:06:15.773" v="1997" actId="692"/>
        <pc:sldMkLst>
          <pc:docMk/>
          <pc:sldMk cId="1350451838" sldId="339"/>
        </pc:sldMkLst>
        <pc:spChg chg="del mod">
          <ac:chgData name="Michael Dorsey" userId="55fe7d32-ca7a-42b8-bfd4-8c73c44449d5" providerId="ADAL" clId="{C557ACC6-3783-4854-A366-103890857086}" dt="2024-04-12T16:05:56.578" v="1993" actId="478"/>
          <ac:spMkLst>
            <pc:docMk/>
            <pc:sldMk cId="1350451838" sldId="339"/>
            <ac:spMk id="3" creationId="{F80AC46E-4F7E-E6CF-5454-793613C00CB8}"/>
          </ac:spMkLst>
        </pc:spChg>
        <pc:picChg chg="add mod">
          <ac:chgData name="Michael Dorsey" userId="55fe7d32-ca7a-42b8-bfd4-8c73c44449d5" providerId="ADAL" clId="{C557ACC6-3783-4854-A366-103890857086}" dt="2024-04-12T16:06:15.773" v="1997" actId="692"/>
          <ac:picMkLst>
            <pc:docMk/>
            <pc:sldMk cId="1350451838" sldId="339"/>
            <ac:picMk id="5" creationId="{7D6A3D37-DE7A-DB1F-640B-ABF2D2D470F5}"/>
          </ac:picMkLst>
        </pc:picChg>
      </pc:sldChg>
      <pc:sldChg chg="addSp delSp modSp add mod modNotesTx">
        <pc:chgData name="Michael Dorsey" userId="55fe7d32-ca7a-42b8-bfd4-8c73c44449d5" providerId="ADAL" clId="{C557ACC6-3783-4854-A366-103890857086}" dt="2024-04-12T21:04:24.123" v="3646" actId="6549"/>
        <pc:sldMkLst>
          <pc:docMk/>
          <pc:sldMk cId="2310155014" sldId="340"/>
        </pc:sldMkLst>
        <pc:picChg chg="add mod">
          <ac:chgData name="Michael Dorsey" userId="55fe7d32-ca7a-42b8-bfd4-8c73c44449d5" providerId="ADAL" clId="{C557ACC6-3783-4854-A366-103890857086}" dt="2024-04-12T16:06:28.566" v="2001" actId="1076"/>
          <ac:picMkLst>
            <pc:docMk/>
            <pc:sldMk cId="2310155014" sldId="340"/>
            <ac:picMk id="4" creationId="{B2B74F83-545D-A756-EBDF-135B4BF42D5E}"/>
          </ac:picMkLst>
        </pc:picChg>
        <pc:picChg chg="del">
          <ac:chgData name="Michael Dorsey" userId="55fe7d32-ca7a-42b8-bfd4-8c73c44449d5" providerId="ADAL" clId="{C557ACC6-3783-4854-A366-103890857086}" dt="2024-04-12T16:06:21.953" v="1999" actId="478"/>
          <ac:picMkLst>
            <pc:docMk/>
            <pc:sldMk cId="2310155014" sldId="340"/>
            <ac:picMk id="5" creationId="{7D6A3D37-DE7A-DB1F-640B-ABF2D2D470F5}"/>
          </ac:picMkLst>
        </pc:picChg>
      </pc:sldChg>
      <pc:sldChg chg="addSp delSp modSp add mod">
        <pc:chgData name="Michael Dorsey" userId="55fe7d32-ca7a-42b8-bfd4-8c73c44449d5" providerId="ADAL" clId="{C557ACC6-3783-4854-A366-103890857086}" dt="2024-04-12T16:07:23.327" v="2007" actId="692"/>
        <pc:sldMkLst>
          <pc:docMk/>
          <pc:sldMk cId="3030733962" sldId="341"/>
        </pc:sldMkLst>
        <pc:picChg chg="del">
          <ac:chgData name="Michael Dorsey" userId="55fe7d32-ca7a-42b8-bfd4-8c73c44449d5" providerId="ADAL" clId="{C557ACC6-3783-4854-A366-103890857086}" dt="2024-04-12T16:06:37.838" v="2003" actId="478"/>
          <ac:picMkLst>
            <pc:docMk/>
            <pc:sldMk cId="3030733962" sldId="341"/>
            <ac:picMk id="4" creationId="{B2B74F83-545D-A756-EBDF-135B4BF42D5E}"/>
          </ac:picMkLst>
        </pc:picChg>
        <pc:picChg chg="add mod">
          <ac:chgData name="Michael Dorsey" userId="55fe7d32-ca7a-42b8-bfd4-8c73c44449d5" providerId="ADAL" clId="{C557ACC6-3783-4854-A366-103890857086}" dt="2024-04-12T16:07:23.327" v="2007" actId="692"/>
          <ac:picMkLst>
            <pc:docMk/>
            <pc:sldMk cId="3030733962" sldId="341"/>
            <ac:picMk id="5" creationId="{887C6E55-BB28-9352-0F0C-2098F7E951B6}"/>
          </ac:picMkLst>
        </pc:picChg>
      </pc:sldChg>
      <pc:sldChg chg="addSp delSp modSp add mod">
        <pc:chgData name="Michael Dorsey" userId="55fe7d32-ca7a-42b8-bfd4-8c73c44449d5" providerId="ADAL" clId="{C557ACC6-3783-4854-A366-103890857086}" dt="2024-04-12T16:08:43.655" v="2064" actId="1076"/>
        <pc:sldMkLst>
          <pc:docMk/>
          <pc:sldMk cId="5626552" sldId="342"/>
        </pc:sldMkLst>
        <pc:spChg chg="add mod">
          <ac:chgData name="Michael Dorsey" userId="55fe7d32-ca7a-42b8-bfd4-8c73c44449d5" providerId="ADAL" clId="{C557ACC6-3783-4854-A366-103890857086}" dt="2024-04-12T16:08:43.655" v="2064" actId="1076"/>
          <ac:spMkLst>
            <pc:docMk/>
            <pc:sldMk cId="5626552" sldId="342"/>
            <ac:spMk id="6" creationId="{4E51FE91-4896-5097-0F46-82D72E1E1EF4}"/>
          </ac:spMkLst>
        </pc:spChg>
        <pc:picChg chg="add mod">
          <ac:chgData name="Michael Dorsey" userId="55fe7d32-ca7a-42b8-bfd4-8c73c44449d5" providerId="ADAL" clId="{C557ACC6-3783-4854-A366-103890857086}" dt="2024-04-12T16:07:51.842" v="2011" actId="1076"/>
          <ac:picMkLst>
            <pc:docMk/>
            <pc:sldMk cId="5626552" sldId="342"/>
            <ac:picMk id="4" creationId="{571E3C86-3ED3-6DCF-51C4-296397386A6F}"/>
          </ac:picMkLst>
        </pc:picChg>
        <pc:picChg chg="del">
          <ac:chgData name="Michael Dorsey" userId="55fe7d32-ca7a-42b8-bfd4-8c73c44449d5" providerId="ADAL" clId="{C557ACC6-3783-4854-A366-103890857086}" dt="2024-04-12T16:07:29.904" v="2009" actId="478"/>
          <ac:picMkLst>
            <pc:docMk/>
            <pc:sldMk cId="5626552" sldId="342"/>
            <ac:picMk id="5" creationId="{887C6E55-BB28-9352-0F0C-2098F7E951B6}"/>
          </ac:picMkLst>
        </pc:picChg>
      </pc:sldChg>
      <pc:sldChg chg="modSp new mod">
        <pc:chgData name="Michael Dorsey" userId="55fe7d32-ca7a-42b8-bfd4-8c73c44449d5" providerId="ADAL" clId="{C557ACC6-3783-4854-A366-103890857086}" dt="2024-04-15T18:17:39.146" v="6679" actId="20577"/>
        <pc:sldMkLst>
          <pc:docMk/>
          <pc:sldMk cId="2370534990" sldId="343"/>
        </pc:sldMkLst>
        <pc:spChg chg="mod">
          <ac:chgData name="Michael Dorsey" userId="55fe7d32-ca7a-42b8-bfd4-8c73c44449d5" providerId="ADAL" clId="{C557ACC6-3783-4854-A366-103890857086}" dt="2024-04-12T16:09:21.300" v="2096" actId="20577"/>
          <ac:spMkLst>
            <pc:docMk/>
            <pc:sldMk cId="2370534990" sldId="343"/>
            <ac:spMk id="2" creationId="{EF73BF3D-FDC5-7D43-36BE-9BCC257F07FC}"/>
          </ac:spMkLst>
        </pc:spChg>
        <pc:spChg chg="mod">
          <ac:chgData name="Michael Dorsey" userId="55fe7d32-ca7a-42b8-bfd4-8c73c44449d5" providerId="ADAL" clId="{C557ACC6-3783-4854-A366-103890857086}" dt="2024-04-15T18:17:39.146" v="6679" actId="20577"/>
          <ac:spMkLst>
            <pc:docMk/>
            <pc:sldMk cId="2370534990" sldId="343"/>
            <ac:spMk id="3" creationId="{4FB4F5B3-F7E8-6331-5D3B-5C2BDB9DE0D0}"/>
          </ac:spMkLst>
        </pc:spChg>
      </pc:sldChg>
      <pc:sldChg chg="modSp new mod">
        <pc:chgData name="Michael Dorsey" userId="55fe7d32-ca7a-42b8-bfd4-8c73c44449d5" providerId="ADAL" clId="{C557ACC6-3783-4854-A366-103890857086}" dt="2024-04-15T18:19:00.250" v="6697" actId="20577"/>
        <pc:sldMkLst>
          <pc:docMk/>
          <pc:sldMk cId="1362131761" sldId="344"/>
        </pc:sldMkLst>
        <pc:spChg chg="mod">
          <ac:chgData name="Michael Dorsey" userId="55fe7d32-ca7a-42b8-bfd4-8c73c44449d5" providerId="ADAL" clId="{C557ACC6-3783-4854-A366-103890857086}" dt="2024-04-12T16:17:55.082" v="2374" actId="20577"/>
          <ac:spMkLst>
            <pc:docMk/>
            <pc:sldMk cId="1362131761" sldId="344"/>
            <ac:spMk id="2" creationId="{C44FF3DC-C17A-DCEF-2E22-22C4F8E7D6E6}"/>
          </ac:spMkLst>
        </pc:spChg>
        <pc:spChg chg="mod">
          <ac:chgData name="Michael Dorsey" userId="55fe7d32-ca7a-42b8-bfd4-8c73c44449d5" providerId="ADAL" clId="{C557ACC6-3783-4854-A366-103890857086}" dt="2024-04-15T18:19:00.250" v="6697" actId="20577"/>
          <ac:spMkLst>
            <pc:docMk/>
            <pc:sldMk cId="1362131761" sldId="344"/>
            <ac:spMk id="3" creationId="{CB8E4C74-EDE9-444A-BE35-7C93AE1ACE43}"/>
          </ac:spMkLst>
        </pc:spChg>
      </pc:sldChg>
      <pc:sldChg chg="modSp add mod ord">
        <pc:chgData name="Michael Dorsey" userId="55fe7d32-ca7a-42b8-bfd4-8c73c44449d5" providerId="ADAL" clId="{C557ACC6-3783-4854-A366-103890857086}" dt="2024-04-12T21:10:53.941" v="3851" actId="20577"/>
        <pc:sldMkLst>
          <pc:docMk/>
          <pc:sldMk cId="141923490" sldId="345"/>
        </pc:sldMkLst>
        <pc:spChg chg="mod">
          <ac:chgData name="Michael Dorsey" userId="55fe7d32-ca7a-42b8-bfd4-8c73c44449d5" providerId="ADAL" clId="{C557ACC6-3783-4854-A366-103890857086}" dt="2024-04-12T18:18:18.598" v="3354"/>
          <ac:spMkLst>
            <pc:docMk/>
            <pc:sldMk cId="141923490" sldId="345"/>
            <ac:spMk id="2" creationId="{EF73BF3D-FDC5-7D43-36BE-9BCC257F07FC}"/>
          </ac:spMkLst>
        </pc:spChg>
        <pc:spChg chg="mod">
          <ac:chgData name="Michael Dorsey" userId="55fe7d32-ca7a-42b8-bfd4-8c73c44449d5" providerId="ADAL" clId="{C557ACC6-3783-4854-A366-103890857086}" dt="2024-04-12T21:10:53.941" v="3851" actId="20577"/>
          <ac:spMkLst>
            <pc:docMk/>
            <pc:sldMk cId="141923490" sldId="345"/>
            <ac:spMk id="3" creationId="{4FB4F5B3-F7E8-6331-5D3B-5C2BDB9DE0D0}"/>
          </ac:spMkLst>
        </pc:spChg>
      </pc:sldChg>
      <pc:sldChg chg="addSp delSp modSp add mod">
        <pc:chgData name="Michael Dorsey" userId="55fe7d32-ca7a-42b8-bfd4-8c73c44449d5" providerId="ADAL" clId="{C557ACC6-3783-4854-A366-103890857086}" dt="2024-04-12T18:19:29.183" v="3359" actId="1076"/>
        <pc:sldMkLst>
          <pc:docMk/>
          <pc:sldMk cId="1556620662" sldId="346"/>
        </pc:sldMkLst>
        <pc:spChg chg="mod">
          <ac:chgData name="Michael Dorsey" userId="55fe7d32-ca7a-42b8-bfd4-8c73c44449d5" providerId="ADAL" clId="{C557ACC6-3783-4854-A366-103890857086}" dt="2024-04-12T18:18:15.768" v="3353" actId="21"/>
          <ac:spMkLst>
            <pc:docMk/>
            <pc:sldMk cId="1556620662" sldId="346"/>
            <ac:spMk id="2" creationId="{C44FF3DC-C17A-DCEF-2E22-22C4F8E7D6E6}"/>
          </ac:spMkLst>
        </pc:spChg>
        <pc:spChg chg="del mod">
          <ac:chgData name="Michael Dorsey" userId="55fe7d32-ca7a-42b8-bfd4-8c73c44449d5" providerId="ADAL" clId="{C557ACC6-3783-4854-A366-103890857086}" dt="2024-04-12T16:37:46.630" v="3345" actId="478"/>
          <ac:spMkLst>
            <pc:docMk/>
            <pc:sldMk cId="1556620662" sldId="346"/>
            <ac:spMk id="3" creationId="{CB8E4C74-EDE9-444A-BE35-7C93AE1ACE43}"/>
          </ac:spMkLst>
        </pc:spChg>
        <pc:picChg chg="add del mod">
          <ac:chgData name="Michael Dorsey" userId="55fe7d32-ca7a-42b8-bfd4-8c73c44449d5" providerId="ADAL" clId="{C557ACC6-3783-4854-A366-103890857086}" dt="2024-04-12T18:19:03.151" v="3355" actId="478"/>
          <ac:picMkLst>
            <pc:docMk/>
            <pc:sldMk cId="1556620662" sldId="346"/>
            <ac:picMk id="5" creationId="{0AA21ADF-7F84-3123-52C2-7E1725097D7C}"/>
          </ac:picMkLst>
        </pc:picChg>
        <pc:picChg chg="add mod">
          <ac:chgData name="Michael Dorsey" userId="55fe7d32-ca7a-42b8-bfd4-8c73c44449d5" providerId="ADAL" clId="{C557ACC6-3783-4854-A366-103890857086}" dt="2024-04-12T18:19:29.183" v="3359" actId="1076"/>
          <ac:picMkLst>
            <pc:docMk/>
            <pc:sldMk cId="1556620662" sldId="346"/>
            <ac:picMk id="7" creationId="{F3150268-E4D1-6636-739B-2A46F65A350B}"/>
          </ac:picMkLst>
        </pc:picChg>
      </pc:sldChg>
      <pc:sldChg chg="add del ord">
        <pc:chgData name="Michael Dorsey" userId="55fe7d32-ca7a-42b8-bfd4-8c73c44449d5" providerId="ADAL" clId="{C557ACC6-3783-4854-A366-103890857086}" dt="2024-04-12T16:37:38.046" v="3342" actId="47"/>
        <pc:sldMkLst>
          <pc:docMk/>
          <pc:sldMk cId="3419866499" sldId="346"/>
        </pc:sldMkLst>
      </pc:sldChg>
      <pc:sldChg chg="modSp new mod">
        <pc:chgData name="Michael Dorsey" userId="55fe7d32-ca7a-42b8-bfd4-8c73c44449d5" providerId="ADAL" clId="{C557ACC6-3783-4854-A366-103890857086}" dt="2024-04-15T18:26:10.527" v="6916" actId="20577"/>
        <pc:sldMkLst>
          <pc:docMk/>
          <pc:sldMk cId="1901639232" sldId="347"/>
        </pc:sldMkLst>
        <pc:spChg chg="mod">
          <ac:chgData name="Michael Dorsey" userId="55fe7d32-ca7a-42b8-bfd4-8c73c44449d5" providerId="ADAL" clId="{C557ACC6-3783-4854-A366-103890857086}" dt="2024-04-12T21:52:22.416" v="5436" actId="20577"/>
          <ac:spMkLst>
            <pc:docMk/>
            <pc:sldMk cId="1901639232" sldId="347"/>
            <ac:spMk id="2" creationId="{4E0E5570-C723-33AD-6701-300400AB481C}"/>
          </ac:spMkLst>
        </pc:spChg>
        <pc:spChg chg="mod">
          <ac:chgData name="Michael Dorsey" userId="55fe7d32-ca7a-42b8-bfd4-8c73c44449d5" providerId="ADAL" clId="{C557ACC6-3783-4854-A366-103890857086}" dt="2024-04-15T18:26:10.527" v="6916" actId="20577"/>
          <ac:spMkLst>
            <pc:docMk/>
            <pc:sldMk cId="1901639232" sldId="347"/>
            <ac:spMk id="3" creationId="{0708EAEE-3AA3-5E1E-36D5-B48DF9C49AE2}"/>
          </ac:spMkLst>
        </pc:spChg>
      </pc:sldChg>
      <pc:sldChg chg="addSp delSp modSp add mod modNotesTx">
        <pc:chgData name="Michael Dorsey" userId="55fe7d32-ca7a-42b8-bfd4-8c73c44449d5" providerId="ADAL" clId="{C557ACC6-3783-4854-A366-103890857086}" dt="2024-04-12T18:29:52.265" v="3413" actId="1076"/>
        <pc:sldMkLst>
          <pc:docMk/>
          <pc:sldMk cId="1522118412" sldId="348"/>
        </pc:sldMkLst>
        <pc:picChg chg="add mod">
          <ac:chgData name="Michael Dorsey" userId="55fe7d32-ca7a-42b8-bfd4-8c73c44449d5" providerId="ADAL" clId="{C557ACC6-3783-4854-A366-103890857086}" dt="2024-04-12T18:29:52.265" v="3413" actId="1076"/>
          <ac:picMkLst>
            <pc:docMk/>
            <pc:sldMk cId="1522118412" sldId="348"/>
            <ac:picMk id="4" creationId="{6A1DA767-A02E-7E9F-7155-BA3223E526BC}"/>
          </ac:picMkLst>
        </pc:picChg>
        <pc:picChg chg="del">
          <ac:chgData name="Michael Dorsey" userId="55fe7d32-ca7a-42b8-bfd4-8c73c44449d5" providerId="ADAL" clId="{C557ACC6-3783-4854-A366-103890857086}" dt="2024-04-12T18:27:44.734" v="3365" actId="478"/>
          <ac:picMkLst>
            <pc:docMk/>
            <pc:sldMk cId="1522118412" sldId="348"/>
            <ac:picMk id="7" creationId="{F3150268-E4D1-6636-739B-2A46F65A350B}"/>
          </ac:picMkLst>
        </pc:picChg>
      </pc:sldChg>
      <pc:sldChg chg="modSp add mod ord">
        <pc:chgData name="Michael Dorsey" userId="55fe7d32-ca7a-42b8-bfd4-8c73c44449d5" providerId="ADAL" clId="{C557ACC6-3783-4854-A366-103890857086}" dt="2024-04-15T18:22:00.300" v="6889" actId="20577"/>
        <pc:sldMkLst>
          <pc:docMk/>
          <pc:sldMk cId="868971432" sldId="349"/>
        </pc:sldMkLst>
        <pc:spChg chg="mod">
          <ac:chgData name="Michael Dorsey" userId="55fe7d32-ca7a-42b8-bfd4-8c73c44449d5" providerId="ADAL" clId="{C557ACC6-3783-4854-A366-103890857086}" dt="2024-04-12T21:29:03.220" v="3862"/>
          <ac:spMkLst>
            <pc:docMk/>
            <pc:sldMk cId="868971432" sldId="349"/>
            <ac:spMk id="2" creationId="{C44FF3DC-C17A-DCEF-2E22-22C4F8E7D6E6}"/>
          </ac:spMkLst>
        </pc:spChg>
        <pc:spChg chg="mod">
          <ac:chgData name="Michael Dorsey" userId="55fe7d32-ca7a-42b8-bfd4-8c73c44449d5" providerId="ADAL" clId="{C557ACC6-3783-4854-A366-103890857086}" dt="2024-04-15T18:22:00.300" v="6889" actId="20577"/>
          <ac:spMkLst>
            <pc:docMk/>
            <pc:sldMk cId="868971432" sldId="349"/>
            <ac:spMk id="3" creationId="{CB8E4C74-EDE9-444A-BE35-7C93AE1ACE43}"/>
          </ac:spMkLst>
        </pc:spChg>
      </pc:sldChg>
      <pc:sldChg chg="modSp add mod">
        <pc:chgData name="Michael Dorsey" userId="55fe7d32-ca7a-42b8-bfd4-8c73c44449d5" providerId="ADAL" clId="{C557ACC6-3783-4854-A366-103890857086}" dt="2024-04-15T18:26:48.125" v="6922" actId="114"/>
        <pc:sldMkLst>
          <pc:docMk/>
          <pc:sldMk cId="1034333655" sldId="350"/>
        </pc:sldMkLst>
        <pc:spChg chg="mod">
          <ac:chgData name="Michael Dorsey" userId="55fe7d32-ca7a-42b8-bfd4-8c73c44449d5" providerId="ADAL" clId="{C557ACC6-3783-4854-A366-103890857086}" dt="2024-04-12T21:52:32.939" v="5439"/>
          <ac:spMkLst>
            <pc:docMk/>
            <pc:sldMk cId="1034333655" sldId="350"/>
            <ac:spMk id="2" creationId="{4E0E5570-C723-33AD-6701-300400AB481C}"/>
          </ac:spMkLst>
        </pc:spChg>
        <pc:spChg chg="mod">
          <ac:chgData name="Michael Dorsey" userId="55fe7d32-ca7a-42b8-bfd4-8c73c44449d5" providerId="ADAL" clId="{C557ACC6-3783-4854-A366-103890857086}" dt="2024-04-15T18:26:48.125" v="6922" actId="114"/>
          <ac:spMkLst>
            <pc:docMk/>
            <pc:sldMk cId="1034333655" sldId="350"/>
            <ac:spMk id="3" creationId="{0708EAEE-3AA3-5E1E-36D5-B48DF9C49AE2}"/>
          </ac:spMkLst>
        </pc:spChg>
      </pc:sldChg>
      <pc:sldChg chg="modSp add mod ord">
        <pc:chgData name="Michael Dorsey" userId="55fe7d32-ca7a-42b8-bfd4-8c73c44449d5" providerId="ADAL" clId="{C557ACC6-3783-4854-A366-103890857086}" dt="2024-04-15T18:23:30.956" v="6891" actId="27636"/>
        <pc:sldMkLst>
          <pc:docMk/>
          <pc:sldMk cId="2291686003" sldId="351"/>
        </pc:sldMkLst>
        <pc:spChg chg="mod">
          <ac:chgData name="Michael Dorsey" userId="55fe7d32-ca7a-42b8-bfd4-8c73c44449d5" providerId="ADAL" clId="{C557ACC6-3783-4854-A366-103890857086}" dt="2024-04-12T22:12:37.973" v="5592"/>
          <ac:spMkLst>
            <pc:docMk/>
            <pc:sldMk cId="2291686003" sldId="351"/>
            <ac:spMk id="2" creationId="{EF73BF3D-FDC5-7D43-36BE-9BCC257F07FC}"/>
          </ac:spMkLst>
        </pc:spChg>
        <pc:spChg chg="mod">
          <ac:chgData name="Michael Dorsey" userId="55fe7d32-ca7a-42b8-bfd4-8c73c44449d5" providerId="ADAL" clId="{C557ACC6-3783-4854-A366-103890857086}" dt="2024-04-15T18:23:30.956" v="6891" actId="27636"/>
          <ac:spMkLst>
            <pc:docMk/>
            <pc:sldMk cId="2291686003" sldId="351"/>
            <ac:spMk id="3" creationId="{4FB4F5B3-F7E8-6331-5D3B-5C2BDB9DE0D0}"/>
          </ac:spMkLst>
        </pc:spChg>
      </pc:sldChg>
      <pc:sldChg chg="addSp delSp modSp add mod modNotesTx">
        <pc:chgData name="Michael Dorsey" userId="55fe7d32-ca7a-42b8-bfd4-8c73c44449d5" providerId="ADAL" clId="{C557ACC6-3783-4854-A366-103890857086}" dt="2024-04-12T22:19:47.677" v="5651" actId="113"/>
        <pc:sldMkLst>
          <pc:docMk/>
          <pc:sldMk cId="2362435676" sldId="352"/>
        </pc:sldMkLst>
        <pc:spChg chg="del">
          <ac:chgData name="Michael Dorsey" userId="55fe7d32-ca7a-42b8-bfd4-8c73c44449d5" providerId="ADAL" clId="{C557ACC6-3783-4854-A366-103890857086}" dt="2024-04-12T22:17:07.429" v="5629" actId="478"/>
          <ac:spMkLst>
            <pc:docMk/>
            <pc:sldMk cId="2362435676" sldId="352"/>
            <ac:spMk id="3" creationId="{CB8E4C74-EDE9-444A-BE35-7C93AE1ACE43}"/>
          </ac:spMkLst>
        </pc:spChg>
        <pc:spChg chg="add del mod">
          <ac:chgData name="Michael Dorsey" userId="55fe7d32-ca7a-42b8-bfd4-8c73c44449d5" providerId="ADAL" clId="{C557ACC6-3783-4854-A366-103890857086}" dt="2024-04-12T22:17:10.424" v="5630" actId="478"/>
          <ac:spMkLst>
            <pc:docMk/>
            <pc:sldMk cId="2362435676" sldId="352"/>
            <ac:spMk id="5" creationId="{65931CD6-E155-DDFA-64F2-A6C6536FAFDC}"/>
          </ac:spMkLst>
        </pc:spChg>
        <pc:spChg chg="add del">
          <ac:chgData name="Michael Dorsey" userId="55fe7d32-ca7a-42b8-bfd4-8c73c44449d5" providerId="ADAL" clId="{C557ACC6-3783-4854-A366-103890857086}" dt="2024-04-12T22:19:03.496" v="5640" actId="22"/>
          <ac:spMkLst>
            <pc:docMk/>
            <pc:sldMk cId="2362435676" sldId="352"/>
            <ac:spMk id="9" creationId="{A2D66E0A-0340-8148-CA5B-5A1449F923B3}"/>
          </ac:spMkLst>
        </pc:spChg>
        <pc:picChg chg="add mod">
          <ac:chgData name="Michael Dorsey" userId="55fe7d32-ca7a-42b8-bfd4-8c73c44449d5" providerId="ADAL" clId="{C557ACC6-3783-4854-A366-103890857086}" dt="2024-04-12T22:17:43.434" v="5636" actId="1076"/>
          <ac:picMkLst>
            <pc:docMk/>
            <pc:sldMk cId="2362435676" sldId="352"/>
            <ac:picMk id="7" creationId="{99AF8AB7-F6C0-C97F-95DC-C1FB1E011ED1}"/>
          </ac:picMkLst>
        </pc:picChg>
      </pc:sldChg>
      <pc:sldChg chg="modSp add mod">
        <pc:chgData name="Michael Dorsey" userId="55fe7d32-ca7a-42b8-bfd4-8c73c44449d5" providerId="ADAL" clId="{C557ACC6-3783-4854-A366-103890857086}" dt="2024-04-15T18:25:29.789" v="6913" actId="6549"/>
        <pc:sldMkLst>
          <pc:docMk/>
          <pc:sldMk cId="790314796" sldId="353"/>
        </pc:sldMkLst>
        <pc:spChg chg="mod">
          <ac:chgData name="Michael Dorsey" userId="55fe7d32-ca7a-42b8-bfd4-8c73c44449d5" providerId="ADAL" clId="{C557ACC6-3783-4854-A366-103890857086}" dt="2024-04-15T18:25:29.789" v="6913" actId="6549"/>
          <ac:spMkLst>
            <pc:docMk/>
            <pc:sldMk cId="790314796" sldId="353"/>
            <ac:spMk id="3" creationId="{4FB4F5B3-F7E8-6331-5D3B-5C2BDB9DE0D0}"/>
          </ac:spMkLst>
        </pc:spChg>
      </pc:sldChg>
      <pc:sldChg chg="modSp add mod">
        <pc:chgData name="Michael Dorsey" userId="55fe7d32-ca7a-42b8-bfd4-8c73c44449d5" providerId="ADAL" clId="{C557ACC6-3783-4854-A366-103890857086}" dt="2024-04-12T22:31:03.108" v="6292" actId="20577"/>
        <pc:sldMkLst>
          <pc:docMk/>
          <pc:sldMk cId="3616730875" sldId="354"/>
        </pc:sldMkLst>
        <pc:spChg chg="mod">
          <ac:chgData name="Michael Dorsey" userId="55fe7d32-ca7a-42b8-bfd4-8c73c44449d5" providerId="ADAL" clId="{C557ACC6-3783-4854-A366-103890857086}" dt="2024-04-12T22:31:03.108" v="6292" actId="20577"/>
          <ac:spMkLst>
            <pc:docMk/>
            <pc:sldMk cId="3616730875" sldId="354"/>
            <ac:spMk id="3" creationId="{4FB4F5B3-F7E8-6331-5D3B-5C2BDB9DE0D0}"/>
          </ac:spMkLst>
        </pc:spChg>
      </pc:sldChg>
      <pc:sldChg chg="addSp delSp modSp add mod">
        <pc:chgData name="Michael Dorsey" userId="55fe7d32-ca7a-42b8-bfd4-8c73c44449d5" providerId="ADAL" clId="{C557ACC6-3783-4854-A366-103890857086}" dt="2024-04-15T18:17:07.307" v="6653" actId="1076"/>
        <pc:sldMkLst>
          <pc:docMk/>
          <pc:sldMk cId="4191650269" sldId="355"/>
        </pc:sldMkLst>
        <pc:spChg chg="mod">
          <ac:chgData name="Michael Dorsey" userId="55fe7d32-ca7a-42b8-bfd4-8c73c44449d5" providerId="ADAL" clId="{C557ACC6-3783-4854-A366-103890857086}" dt="2024-04-15T18:17:05.014" v="6652" actId="1036"/>
          <ac:spMkLst>
            <pc:docMk/>
            <pc:sldMk cId="4191650269" sldId="355"/>
            <ac:spMk id="6" creationId="{4E51FE91-4896-5097-0F46-82D72E1E1EF4}"/>
          </ac:spMkLst>
        </pc:spChg>
        <pc:picChg chg="del">
          <ac:chgData name="Michael Dorsey" userId="55fe7d32-ca7a-42b8-bfd4-8c73c44449d5" providerId="ADAL" clId="{C557ACC6-3783-4854-A366-103890857086}" dt="2024-04-15T18:15:56.712" v="6572" actId="478"/>
          <ac:picMkLst>
            <pc:docMk/>
            <pc:sldMk cId="4191650269" sldId="355"/>
            <ac:picMk id="4" creationId="{571E3C86-3ED3-6DCF-51C4-296397386A6F}"/>
          </ac:picMkLst>
        </pc:picChg>
        <pc:picChg chg="add del mod">
          <ac:chgData name="Michael Dorsey" userId="55fe7d32-ca7a-42b8-bfd4-8c73c44449d5" providerId="ADAL" clId="{C557ACC6-3783-4854-A366-103890857086}" dt="2024-04-15T18:16:35.010" v="6576" actId="478"/>
          <ac:picMkLst>
            <pc:docMk/>
            <pc:sldMk cId="4191650269" sldId="355"/>
            <ac:picMk id="5" creationId="{D17B7C30-F6CB-98B6-818D-C8568A43CC0E}"/>
          </ac:picMkLst>
        </pc:picChg>
        <pc:picChg chg="add mod">
          <ac:chgData name="Michael Dorsey" userId="55fe7d32-ca7a-42b8-bfd4-8c73c44449d5" providerId="ADAL" clId="{C557ACC6-3783-4854-A366-103890857086}" dt="2024-04-15T18:17:07.307" v="6653" actId="1076"/>
          <ac:picMkLst>
            <pc:docMk/>
            <pc:sldMk cId="4191650269" sldId="355"/>
            <ac:picMk id="8" creationId="{6AA86815-131F-FCFD-FC59-EEA371DC419B}"/>
          </ac:picMkLst>
        </pc:picChg>
      </pc:sldChg>
    </pc:docChg>
  </pc:docChgLst>
  <pc:docChgLst>
    <pc:chgData name="Michael Dorsey" userId="55fe7d32-ca7a-42b8-bfd4-8c73c44449d5" providerId="ADAL" clId="{F12D4A98-6349-4917-9D5F-34CD8964B7D8}"/>
    <pc:docChg chg="undo custSel addSld delSld modSld sldOrd">
      <pc:chgData name="Michael Dorsey" userId="55fe7d32-ca7a-42b8-bfd4-8c73c44449d5" providerId="ADAL" clId="{F12D4A98-6349-4917-9D5F-34CD8964B7D8}" dt="2024-03-06T19:20:58.784" v="7368" actId="33524"/>
      <pc:docMkLst>
        <pc:docMk/>
      </pc:docMkLst>
      <pc:sldChg chg="modSp mod">
        <pc:chgData name="Michael Dorsey" userId="55fe7d32-ca7a-42b8-bfd4-8c73c44449d5" providerId="ADAL" clId="{F12D4A98-6349-4917-9D5F-34CD8964B7D8}" dt="2024-03-05T20:32:09.643" v="27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F12D4A98-6349-4917-9D5F-34CD8964B7D8}" dt="2024-03-05T20:32:09.643" v="27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F12D4A98-6349-4917-9D5F-34CD8964B7D8}" dt="2024-03-05T21:13:56.495" v="9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F12D4A98-6349-4917-9D5F-34CD8964B7D8}" dt="2024-03-05T21:13:56.495" v="9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F12D4A98-6349-4917-9D5F-34CD8964B7D8}" dt="2024-03-05T20:30:53.257" v="0" actId="47"/>
        <pc:sldMkLst>
          <pc:docMk/>
          <pc:sldMk cId="2604907926" sldId="291"/>
        </pc:sldMkLst>
      </pc:sldChg>
      <pc:sldChg chg="del">
        <pc:chgData name="Michael Dorsey" userId="55fe7d32-ca7a-42b8-bfd4-8c73c44449d5" providerId="ADAL" clId="{F12D4A98-6349-4917-9D5F-34CD8964B7D8}" dt="2024-03-05T20:30:53.791" v="1" actId="47"/>
        <pc:sldMkLst>
          <pc:docMk/>
          <pc:sldMk cId="54010537" sldId="292"/>
        </pc:sldMkLst>
      </pc:sldChg>
      <pc:sldChg chg="del">
        <pc:chgData name="Michael Dorsey" userId="55fe7d32-ca7a-42b8-bfd4-8c73c44449d5" providerId="ADAL" clId="{F12D4A98-6349-4917-9D5F-34CD8964B7D8}" dt="2024-03-05T20:30:54.262" v="2" actId="47"/>
        <pc:sldMkLst>
          <pc:docMk/>
          <pc:sldMk cId="2176927752" sldId="293"/>
        </pc:sldMkLst>
      </pc:sldChg>
      <pc:sldChg chg="del">
        <pc:chgData name="Michael Dorsey" userId="55fe7d32-ca7a-42b8-bfd4-8c73c44449d5" providerId="ADAL" clId="{F12D4A98-6349-4917-9D5F-34CD8964B7D8}" dt="2024-03-05T20:30:54.633" v="3" actId="47"/>
        <pc:sldMkLst>
          <pc:docMk/>
          <pc:sldMk cId="101768184" sldId="294"/>
        </pc:sldMkLst>
      </pc:sldChg>
      <pc:sldChg chg="del">
        <pc:chgData name="Michael Dorsey" userId="55fe7d32-ca7a-42b8-bfd4-8c73c44449d5" providerId="ADAL" clId="{F12D4A98-6349-4917-9D5F-34CD8964B7D8}" dt="2024-03-05T20:30:56.905" v="10" actId="47"/>
        <pc:sldMkLst>
          <pc:docMk/>
          <pc:sldMk cId="1288924124" sldId="295"/>
        </pc:sldMkLst>
      </pc:sldChg>
      <pc:sldChg chg="del">
        <pc:chgData name="Michael Dorsey" userId="55fe7d32-ca7a-42b8-bfd4-8c73c44449d5" providerId="ADAL" clId="{F12D4A98-6349-4917-9D5F-34CD8964B7D8}" dt="2024-03-05T20:30:55.010" v="4" actId="47"/>
        <pc:sldMkLst>
          <pc:docMk/>
          <pc:sldMk cId="889530241" sldId="296"/>
        </pc:sldMkLst>
      </pc:sldChg>
      <pc:sldChg chg="del">
        <pc:chgData name="Michael Dorsey" userId="55fe7d32-ca7a-42b8-bfd4-8c73c44449d5" providerId="ADAL" clId="{F12D4A98-6349-4917-9D5F-34CD8964B7D8}" dt="2024-03-05T20:30:55.382" v="5" actId="47"/>
        <pc:sldMkLst>
          <pc:docMk/>
          <pc:sldMk cId="2246413014" sldId="297"/>
        </pc:sldMkLst>
      </pc:sldChg>
      <pc:sldChg chg="del">
        <pc:chgData name="Michael Dorsey" userId="55fe7d32-ca7a-42b8-bfd4-8c73c44449d5" providerId="ADAL" clId="{F12D4A98-6349-4917-9D5F-34CD8964B7D8}" dt="2024-03-05T20:30:55.682" v="6" actId="47"/>
        <pc:sldMkLst>
          <pc:docMk/>
          <pc:sldMk cId="1851770655" sldId="298"/>
        </pc:sldMkLst>
      </pc:sldChg>
      <pc:sldChg chg="del">
        <pc:chgData name="Michael Dorsey" userId="55fe7d32-ca7a-42b8-bfd4-8c73c44449d5" providerId="ADAL" clId="{F12D4A98-6349-4917-9D5F-34CD8964B7D8}" dt="2024-03-05T20:30:55.988" v="7" actId="47"/>
        <pc:sldMkLst>
          <pc:docMk/>
          <pc:sldMk cId="409102076" sldId="299"/>
        </pc:sldMkLst>
      </pc:sldChg>
      <pc:sldChg chg="del">
        <pc:chgData name="Michael Dorsey" userId="55fe7d32-ca7a-42b8-bfd4-8c73c44449d5" providerId="ADAL" clId="{F12D4A98-6349-4917-9D5F-34CD8964B7D8}" dt="2024-03-05T20:30:56.278" v="8" actId="47"/>
        <pc:sldMkLst>
          <pc:docMk/>
          <pc:sldMk cId="936808202" sldId="300"/>
        </pc:sldMkLst>
      </pc:sldChg>
      <pc:sldChg chg="del">
        <pc:chgData name="Michael Dorsey" userId="55fe7d32-ca7a-42b8-bfd4-8c73c44449d5" providerId="ADAL" clId="{F12D4A98-6349-4917-9D5F-34CD8964B7D8}" dt="2024-03-05T20:30:56.574" v="9" actId="47"/>
        <pc:sldMkLst>
          <pc:docMk/>
          <pc:sldMk cId="2703858046" sldId="301"/>
        </pc:sldMkLst>
      </pc:sldChg>
      <pc:sldChg chg="del">
        <pc:chgData name="Michael Dorsey" userId="55fe7d32-ca7a-42b8-bfd4-8c73c44449d5" providerId="ADAL" clId="{F12D4A98-6349-4917-9D5F-34CD8964B7D8}" dt="2024-03-05T20:30:57.293" v="11" actId="47"/>
        <pc:sldMkLst>
          <pc:docMk/>
          <pc:sldMk cId="1259637156" sldId="303"/>
        </pc:sldMkLst>
      </pc:sldChg>
      <pc:sldChg chg="del">
        <pc:chgData name="Michael Dorsey" userId="55fe7d32-ca7a-42b8-bfd4-8c73c44449d5" providerId="ADAL" clId="{F12D4A98-6349-4917-9D5F-34CD8964B7D8}" dt="2024-03-05T20:30:58.030" v="13" actId="47"/>
        <pc:sldMkLst>
          <pc:docMk/>
          <pc:sldMk cId="2931061592" sldId="304"/>
        </pc:sldMkLst>
      </pc:sldChg>
      <pc:sldChg chg="del">
        <pc:chgData name="Michael Dorsey" userId="55fe7d32-ca7a-42b8-bfd4-8c73c44449d5" providerId="ADAL" clId="{F12D4A98-6349-4917-9D5F-34CD8964B7D8}" dt="2024-03-05T20:30:57.633" v="12" actId="47"/>
        <pc:sldMkLst>
          <pc:docMk/>
          <pc:sldMk cId="1426765381" sldId="305"/>
        </pc:sldMkLst>
      </pc:sldChg>
      <pc:sldChg chg="del">
        <pc:chgData name="Michael Dorsey" userId="55fe7d32-ca7a-42b8-bfd4-8c73c44449d5" providerId="ADAL" clId="{F12D4A98-6349-4917-9D5F-34CD8964B7D8}" dt="2024-03-05T20:30:58.395" v="14" actId="47"/>
        <pc:sldMkLst>
          <pc:docMk/>
          <pc:sldMk cId="1607513078" sldId="306"/>
        </pc:sldMkLst>
      </pc:sldChg>
      <pc:sldChg chg="del">
        <pc:chgData name="Michael Dorsey" userId="55fe7d32-ca7a-42b8-bfd4-8c73c44449d5" providerId="ADAL" clId="{F12D4A98-6349-4917-9D5F-34CD8964B7D8}" dt="2024-03-05T20:30:58.751" v="15" actId="47"/>
        <pc:sldMkLst>
          <pc:docMk/>
          <pc:sldMk cId="667358199" sldId="307"/>
        </pc:sldMkLst>
      </pc:sldChg>
      <pc:sldChg chg="addSp modSp mod">
        <pc:chgData name="Michael Dorsey" userId="55fe7d32-ca7a-42b8-bfd4-8c73c44449d5" providerId="ADAL" clId="{F12D4A98-6349-4917-9D5F-34CD8964B7D8}" dt="2024-03-05T21:32:57.902" v="1420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F12D4A98-6349-4917-9D5F-34CD8964B7D8}" dt="2024-03-05T21:32:57.902" v="1420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F12D4A98-6349-4917-9D5F-34CD8964B7D8}" dt="2024-03-05T21:31:09.756" v="1410" actId="20577"/>
          <ac:spMkLst>
            <pc:docMk/>
            <pc:sldMk cId="3234328989" sldId="308"/>
            <ac:spMk id="3" creationId="{414CC325-541B-A203-6D71-FF54D251D308}"/>
          </ac:spMkLst>
        </pc:spChg>
        <pc:picChg chg="add mod">
          <ac:chgData name="Michael Dorsey" userId="55fe7d32-ca7a-42b8-bfd4-8c73c44449d5" providerId="ADAL" clId="{F12D4A98-6349-4917-9D5F-34CD8964B7D8}" dt="2024-03-05T21:28:16.835" v="1185"/>
          <ac:picMkLst>
            <pc:docMk/>
            <pc:sldMk cId="3234328989" sldId="308"/>
            <ac:picMk id="4" creationId="{D3D7B72A-E778-931F-07E1-1C3E0D35025D}"/>
          </ac:picMkLst>
        </pc:picChg>
      </pc:sldChg>
      <pc:sldChg chg="addSp modSp new mod">
        <pc:chgData name="Michael Dorsey" userId="55fe7d32-ca7a-42b8-bfd4-8c73c44449d5" providerId="ADAL" clId="{F12D4A98-6349-4917-9D5F-34CD8964B7D8}" dt="2024-03-05T20:47:43.813" v="256" actId="1076"/>
        <pc:sldMkLst>
          <pc:docMk/>
          <pc:sldMk cId="277020944" sldId="309"/>
        </pc:sldMkLst>
        <pc:spChg chg="mod">
          <ac:chgData name="Michael Dorsey" userId="55fe7d32-ca7a-42b8-bfd4-8c73c44449d5" providerId="ADAL" clId="{F12D4A98-6349-4917-9D5F-34CD8964B7D8}" dt="2024-03-05T20:42:36.028" v="73" actId="20577"/>
          <ac:spMkLst>
            <pc:docMk/>
            <pc:sldMk cId="277020944" sldId="309"/>
            <ac:spMk id="2" creationId="{793BD3E3-ACFA-CAD2-1FD6-01674C245B12}"/>
          </ac:spMkLst>
        </pc:spChg>
        <pc:spChg chg="mod">
          <ac:chgData name="Michael Dorsey" userId="55fe7d32-ca7a-42b8-bfd4-8c73c44449d5" providerId="ADAL" clId="{F12D4A98-6349-4917-9D5F-34CD8964B7D8}" dt="2024-03-05T20:47:39.317" v="255" actId="20577"/>
          <ac:spMkLst>
            <pc:docMk/>
            <pc:sldMk cId="277020944" sldId="309"/>
            <ac:spMk id="3" creationId="{E86A2CA9-89CC-FC22-4CFA-F3A2DC3E9203}"/>
          </ac:spMkLst>
        </pc:spChg>
        <pc:picChg chg="add mod">
          <ac:chgData name="Michael Dorsey" userId="55fe7d32-ca7a-42b8-bfd4-8c73c44449d5" providerId="ADAL" clId="{F12D4A98-6349-4917-9D5F-34CD8964B7D8}" dt="2024-03-05T20:47:43.813" v="256" actId="1076"/>
          <ac:picMkLst>
            <pc:docMk/>
            <pc:sldMk cId="277020944" sldId="309"/>
            <ac:picMk id="5" creationId="{57DE4EE3-BAA6-5D38-6659-379CF30953D4}"/>
          </ac:picMkLst>
        </pc:picChg>
      </pc:sldChg>
      <pc:sldChg chg="modSp new del mod">
        <pc:chgData name="Michael Dorsey" userId="55fe7d32-ca7a-42b8-bfd4-8c73c44449d5" providerId="ADAL" clId="{F12D4A98-6349-4917-9D5F-34CD8964B7D8}" dt="2024-03-05T21:08:57.614" v="928" actId="47"/>
        <pc:sldMkLst>
          <pc:docMk/>
          <pc:sldMk cId="3199057200" sldId="310"/>
        </pc:sldMkLst>
        <pc:spChg chg="mod">
          <ac:chgData name="Michael Dorsey" userId="55fe7d32-ca7a-42b8-bfd4-8c73c44449d5" providerId="ADAL" clId="{F12D4A98-6349-4917-9D5F-34CD8964B7D8}" dt="2024-03-05T21:07:56.037" v="824"/>
          <ac:spMkLst>
            <pc:docMk/>
            <pc:sldMk cId="3199057200" sldId="310"/>
            <ac:spMk id="2" creationId="{35891519-46C2-4742-1189-0A9EAD57737D}"/>
          </ac:spMkLst>
        </pc:spChg>
        <pc:spChg chg="mod">
          <ac:chgData name="Michael Dorsey" userId="55fe7d32-ca7a-42b8-bfd4-8c73c44449d5" providerId="ADAL" clId="{F12D4A98-6349-4917-9D5F-34CD8964B7D8}" dt="2024-03-05T21:08:22.677" v="927" actId="6549"/>
          <ac:spMkLst>
            <pc:docMk/>
            <pc:sldMk cId="3199057200" sldId="310"/>
            <ac:spMk id="3" creationId="{9CCDA8BE-7437-ECF5-C9C0-BBC6345CB61E}"/>
          </ac:spMkLst>
        </pc:spChg>
      </pc:sldChg>
      <pc:sldChg chg="new del">
        <pc:chgData name="Michael Dorsey" userId="55fe7d32-ca7a-42b8-bfd4-8c73c44449d5" providerId="ADAL" clId="{F12D4A98-6349-4917-9D5F-34CD8964B7D8}" dt="2024-03-05T21:07:49.763" v="823" actId="47"/>
        <pc:sldMkLst>
          <pc:docMk/>
          <pc:sldMk cId="3712890084" sldId="311"/>
        </pc:sldMkLst>
      </pc:sldChg>
      <pc:sldChg chg="addSp delSp modSp add mod">
        <pc:chgData name="Michael Dorsey" userId="55fe7d32-ca7a-42b8-bfd4-8c73c44449d5" providerId="ADAL" clId="{F12D4A98-6349-4917-9D5F-34CD8964B7D8}" dt="2024-03-05T20:52:07.700" v="363" actId="1076"/>
        <pc:sldMkLst>
          <pc:docMk/>
          <pc:sldMk cId="3657689025" sldId="312"/>
        </pc:sldMkLst>
        <pc:spChg chg="mod">
          <ac:chgData name="Michael Dorsey" userId="55fe7d32-ca7a-42b8-bfd4-8c73c44449d5" providerId="ADAL" clId="{F12D4A98-6349-4917-9D5F-34CD8964B7D8}" dt="2024-03-05T20:51:46.129" v="354" actId="20577"/>
          <ac:spMkLst>
            <pc:docMk/>
            <pc:sldMk cId="3657689025" sldId="312"/>
            <ac:spMk id="3" creationId="{8D7EF619-CFB7-FFBD-C74E-B566D38F8A7E}"/>
          </ac:spMkLst>
        </pc:spChg>
        <pc:picChg chg="del mod">
          <ac:chgData name="Michael Dorsey" userId="55fe7d32-ca7a-42b8-bfd4-8c73c44449d5" providerId="ADAL" clId="{F12D4A98-6349-4917-9D5F-34CD8964B7D8}" dt="2024-03-05T20:49:54.061" v="263" actId="478"/>
          <ac:picMkLst>
            <pc:docMk/>
            <pc:sldMk cId="3657689025" sldId="312"/>
            <ac:picMk id="5" creationId="{8AB4A9C3-4DC0-C312-750F-3D37A66D8D52}"/>
          </ac:picMkLst>
        </pc:picChg>
        <pc:picChg chg="add mod">
          <ac:chgData name="Michael Dorsey" userId="55fe7d32-ca7a-42b8-bfd4-8c73c44449d5" providerId="ADAL" clId="{F12D4A98-6349-4917-9D5F-34CD8964B7D8}" dt="2024-03-05T20:50:57.314" v="319" actId="1076"/>
          <ac:picMkLst>
            <pc:docMk/>
            <pc:sldMk cId="3657689025" sldId="312"/>
            <ac:picMk id="6" creationId="{1BE57502-3E42-EBAE-9B55-3F8283982107}"/>
          </ac:picMkLst>
        </pc:picChg>
        <pc:picChg chg="add mod">
          <ac:chgData name="Michael Dorsey" userId="55fe7d32-ca7a-42b8-bfd4-8c73c44449d5" providerId="ADAL" clId="{F12D4A98-6349-4917-9D5F-34CD8964B7D8}" dt="2024-03-05T20:50:54.069" v="318" actId="14100"/>
          <ac:picMkLst>
            <pc:docMk/>
            <pc:sldMk cId="3657689025" sldId="312"/>
            <ac:picMk id="8" creationId="{9B04C118-AEA9-F87D-C498-8DE4B34F3EDE}"/>
          </ac:picMkLst>
        </pc:picChg>
        <pc:picChg chg="add mod">
          <ac:chgData name="Michael Dorsey" userId="55fe7d32-ca7a-42b8-bfd4-8c73c44449d5" providerId="ADAL" clId="{F12D4A98-6349-4917-9D5F-34CD8964B7D8}" dt="2024-03-05T20:52:07.700" v="363" actId="1076"/>
          <ac:picMkLst>
            <pc:docMk/>
            <pc:sldMk cId="3657689025" sldId="312"/>
            <ac:picMk id="10" creationId="{811E6F01-3CD5-9B42-A03F-D09642CA6C00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1:02:36.990" v="822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F12D4A98-6349-4917-9D5F-34CD8964B7D8}" dt="2024-03-05T21:02:36.990" v="822" actId="20577"/>
          <ac:spMkLst>
            <pc:docMk/>
            <pc:sldMk cId="1602756091" sldId="313"/>
            <ac:spMk id="3" creationId="{1111A40B-4358-9EE2-EDAA-E64C8CFDFA1A}"/>
          </ac:spMkLst>
        </pc:spChg>
        <pc:spChg chg="add">
          <ac:chgData name="Michael Dorsey" userId="55fe7d32-ca7a-42b8-bfd4-8c73c44449d5" providerId="ADAL" clId="{F12D4A98-6349-4917-9D5F-34CD8964B7D8}" dt="2024-03-05T20:53:16.312" v="445"/>
          <ac:spMkLst>
            <pc:docMk/>
            <pc:sldMk cId="1602756091" sldId="313"/>
            <ac:spMk id="4" creationId="{E1042294-C38C-9868-B25F-DF993224525E}"/>
          </ac:spMkLst>
        </pc:spChg>
        <pc:picChg chg="del">
          <ac:chgData name="Michael Dorsey" userId="55fe7d32-ca7a-42b8-bfd4-8c73c44449d5" providerId="ADAL" clId="{F12D4A98-6349-4917-9D5F-34CD8964B7D8}" dt="2024-03-05T20:52:59.888" v="366" actId="478"/>
          <ac:picMkLst>
            <pc:docMk/>
            <pc:sldMk cId="1602756091" sldId="313"/>
            <ac:picMk id="6" creationId="{447417D3-B972-C691-5801-6BA06064F899}"/>
          </ac:picMkLst>
        </pc:picChg>
        <pc:picChg chg="add mod">
          <ac:chgData name="Michael Dorsey" userId="55fe7d32-ca7a-42b8-bfd4-8c73c44449d5" providerId="ADAL" clId="{F12D4A98-6349-4917-9D5F-34CD8964B7D8}" dt="2024-03-05T20:55:46.013" v="528" actId="1076"/>
          <ac:picMkLst>
            <pc:docMk/>
            <pc:sldMk cId="1602756091" sldId="313"/>
            <ac:picMk id="7" creationId="{B8A5F562-7408-A3C6-B7A8-E99EB23009A0}"/>
          </ac:picMkLst>
        </pc:picChg>
        <pc:picChg chg="del">
          <ac:chgData name="Michael Dorsey" userId="55fe7d32-ca7a-42b8-bfd4-8c73c44449d5" providerId="ADAL" clId="{F12D4A98-6349-4917-9D5F-34CD8964B7D8}" dt="2024-03-05T20:53:00.328" v="367" actId="478"/>
          <ac:picMkLst>
            <pc:docMk/>
            <pc:sldMk cId="1602756091" sldId="313"/>
            <ac:picMk id="8" creationId="{6D0EA91A-C978-5748-B672-24127D43CD0E}"/>
          </ac:picMkLst>
        </pc:picChg>
        <pc:picChg chg="del">
          <ac:chgData name="Michael Dorsey" userId="55fe7d32-ca7a-42b8-bfd4-8c73c44449d5" providerId="ADAL" clId="{F12D4A98-6349-4917-9D5F-34CD8964B7D8}" dt="2024-03-05T20:52:59.202" v="365" actId="478"/>
          <ac:picMkLst>
            <pc:docMk/>
            <pc:sldMk cId="1602756091" sldId="313"/>
            <ac:picMk id="10" creationId="{B7E82612-9BD2-2174-80E8-E81108D0FFAB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0:59:15.987" v="799" actId="1076"/>
        <pc:sldMkLst>
          <pc:docMk/>
          <pc:sldMk cId="1516015536" sldId="314"/>
        </pc:sldMkLst>
        <pc:spChg chg="mod">
          <ac:chgData name="Michael Dorsey" userId="55fe7d32-ca7a-42b8-bfd4-8c73c44449d5" providerId="ADAL" clId="{F12D4A98-6349-4917-9D5F-34CD8964B7D8}" dt="2024-03-05T20:59:11.880" v="798" actId="20577"/>
          <ac:spMkLst>
            <pc:docMk/>
            <pc:sldMk cId="1516015536" sldId="314"/>
            <ac:spMk id="3" creationId="{4B6055AA-D6B4-E9C2-B742-0FCE944FCDD4}"/>
          </ac:spMkLst>
        </pc:spChg>
        <pc:picChg chg="add mod">
          <ac:chgData name="Michael Dorsey" userId="55fe7d32-ca7a-42b8-bfd4-8c73c44449d5" providerId="ADAL" clId="{F12D4A98-6349-4917-9D5F-34CD8964B7D8}" dt="2024-03-05T20:59:15.987" v="799" actId="1076"/>
          <ac:picMkLst>
            <pc:docMk/>
            <pc:sldMk cId="1516015536" sldId="314"/>
            <ac:picMk id="5" creationId="{89C0F053-00C9-DDF2-CF39-26BC3F515E9E}"/>
          </ac:picMkLst>
        </pc:picChg>
        <pc:picChg chg="del">
          <ac:chgData name="Michael Dorsey" userId="55fe7d32-ca7a-42b8-bfd4-8c73c44449d5" providerId="ADAL" clId="{F12D4A98-6349-4917-9D5F-34CD8964B7D8}" dt="2024-03-05T20:57:03.502" v="542" actId="478"/>
          <ac:picMkLst>
            <pc:docMk/>
            <pc:sldMk cId="1516015536" sldId="314"/>
            <ac:picMk id="7" creationId="{1E868C77-9BD0-7F77-859E-75798084225A}"/>
          </ac:picMkLst>
        </pc:picChg>
      </pc:sldChg>
      <pc:sldChg chg="modSp new mod">
        <pc:chgData name="Michael Dorsey" userId="55fe7d32-ca7a-42b8-bfd4-8c73c44449d5" providerId="ADAL" clId="{F12D4A98-6349-4917-9D5F-34CD8964B7D8}" dt="2024-03-05T21:36:06.823" v="2449" actId="6549"/>
        <pc:sldMkLst>
          <pc:docMk/>
          <pc:sldMk cId="306889340" sldId="315"/>
        </pc:sldMkLst>
        <pc:spChg chg="mod">
          <ac:chgData name="Michael Dorsey" userId="55fe7d32-ca7a-42b8-bfd4-8c73c44449d5" providerId="ADAL" clId="{F12D4A98-6349-4917-9D5F-34CD8964B7D8}" dt="2024-03-05T21:33:02.961" v="1430" actId="20577"/>
          <ac:spMkLst>
            <pc:docMk/>
            <pc:sldMk cId="306889340" sldId="315"/>
            <ac:spMk id="2" creationId="{2982CA9E-975E-1F01-2F23-262FA21EF083}"/>
          </ac:spMkLst>
        </pc:spChg>
        <pc:spChg chg="mod">
          <ac:chgData name="Michael Dorsey" userId="55fe7d32-ca7a-42b8-bfd4-8c73c44449d5" providerId="ADAL" clId="{F12D4A98-6349-4917-9D5F-34CD8964B7D8}" dt="2024-03-05T21:36:06.823" v="2449" actId="6549"/>
          <ac:spMkLst>
            <pc:docMk/>
            <pc:sldMk cId="306889340" sldId="315"/>
            <ac:spMk id="3" creationId="{3016F28C-1290-8DAE-9AA4-0DA47AAB04D3}"/>
          </ac:spMkLst>
        </pc:spChg>
      </pc:sldChg>
      <pc:sldChg chg="modSp new mod">
        <pc:chgData name="Michael Dorsey" userId="55fe7d32-ca7a-42b8-bfd4-8c73c44449d5" providerId="ADAL" clId="{F12D4A98-6349-4917-9D5F-34CD8964B7D8}" dt="2024-03-06T16:59:58.285" v="5941" actId="6549"/>
        <pc:sldMkLst>
          <pc:docMk/>
          <pc:sldMk cId="1488781557" sldId="316"/>
        </pc:sldMkLst>
        <pc:spChg chg="mod">
          <ac:chgData name="Michael Dorsey" userId="55fe7d32-ca7a-42b8-bfd4-8c73c44449d5" providerId="ADAL" clId="{F12D4A98-6349-4917-9D5F-34CD8964B7D8}" dt="2024-03-05T21:40:58.534" v="2494" actId="6549"/>
          <ac:spMkLst>
            <pc:docMk/>
            <pc:sldMk cId="1488781557" sldId="316"/>
            <ac:spMk id="2" creationId="{E6C64088-80E2-8DCF-7CD5-CC02D56D786A}"/>
          </ac:spMkLst>
        </pc:spChg>
        <pc:spChg chg="mod">
          <ac:chgData name="Michael Dorsey" userId="55fe7d32-ca7a-42b8-bfd4-8c73c44449d5" providerId="ADAL" clId="{F12D4A98-6349-4917-9D5F-34CD8964B7D8}" dt="2024-03-06T16:59:58.285" v="5941" actId="6549"/>
          <ac:spMkLst>
            <pc:docMk/>
            <pc:sldMk cId="1488781557" sldId="316"/>
            <ac:spMk id="3" creationId="{5D11167F-98BD-B1B2-555B-54E2F582340D}"/>
          </ac:spMkLst>
        </pc:spChg>
      </pc:sldChg>
      <pc:sldChg chg="modSp new mod">
        <pc:chgData name="Michael Dorsey" userId="55fe7d32-ca7a-42b8-bfd4-8c73c44449d5" providerId="ADAL" clId="{F12D4A98-6349-4917-9D5F-34CD8964B7D8}" dt="2024-03-06T16:58:09.386" v="5834" actId="115"/>
        <pc:sldMkLst>
          <pc:docMk/>
          <pc:sldMk cId="2289367713" sldId="317"/>
        </pc:sldMkLst>
        <pc:spChg chg="mod">
          <ac:chgData name="Michael Dorsey" userId="55fe7d32-ca7a-42b8-bfd4-8c73c44449d5" providerId="ADAL" clId="{F12D4A98-6349-4917-9D5F-34CD8964B7D8}" dt="2024-03-05T21:43:42.805" v="2567" actId="20577"/>
          <ac:spMkLst>
            <pc:docMk/>
            <pc:sldMk cId="2289367713" sldId="317"/>
            <ac:spMk id="2" creationId="{1D1AF9C7-3C17-4724-9E4C-35FF673F2F6B}"/>
          </ac:spMkLst>
        </pc:spChg>
        <pc:spChg chg="mod">
          <ac:chgData name="Michael Dorsey" userId="55fe7d32-ca7a-42b8-bfd4-8c73c44449d5" providerId="ADAL" clId="{F12D4A98-6349-4917-9D5F-34CD8964B7D8}" dt="2024-03-06T16:58:09.386" v="5834" actId="115"/>
          <ac:spMkLst>
            <pc:docMk/>
            <pc:sldMk cId="2289367713" sldId="317"/>
            <ac:spMk id="3" creationId="{5DF61CDC-08AA-0A23-CB64-6EA5B8CC9E71}"/>
          </ac:spMkLst>
        </pc:spChg>
      </pc:sldChg>
      <pc:sldChg chg="addSp delSp modSp add mod modClrScheme chgLayout">
        <pc:chgData name="Michael Dorsey" userId="55fe7d32-ca7a-42b8-bfd4-8c73c44449d5" providerId="ADAL" clId="{F12D4A98-6349-4917-9D5F-34CD8964B7D8}" dt="2024-03-06T17:02:52.475" v="6025" actId="207"/>
        <pc:sldMkLst>
          <pc:docMk/>
          <pc:sldMk cId="19891528" sldId="318"/>
        </pc:sldMkLst>
        <pc:spChg chg="mod or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2" creationId="{66AD0F1A-B474-8CB8-A081-3000CD74190E}"/>
          </ac:spMkLst>
        </pc:spChg>
        <pc:spChg chg="mod ord">
          <ac:chgData name="Michael Dorsey" userId="55fe7d32-ca7a-42b8-bfd4-8c73c44449d5" providerId="ADAL" clId="{F12D4A98-6349-4917-9D5F-34CD8964B7D8}" dt="2024-03-06T17:02:52.475" v="6025" actId="207"/>
          <ac:spMkLst>
            <pc:docMk/>
            <pc:sldMk cId="19891528" sldId="318"/>
            <ac:spMk id="3" creationId="{BA31A74C-7F7D-494E-FF9B-4AA12C3CEF7D}"/>
          </ac:spMkLst>
        </pc:spChg>
        <pc:spChg chg="add del mod ord">
          <ac:chgData name="Michael Dorsey" userId="55fe7d32-ca7a-42b8-bfd4-8c73c44449d5" providerId="ADAL" clId="{F12D4A98-6349-4917-9D5F-34CD8964B7D8}" dt="2024-03-05T21:54:17.222" v="3826" actId="478"/>
          <ac:spMkLst>
            <pc:docMk/>
            <pc:sldMk cId="19891528" sldId="318"/>
            <ac:spMk id="4" creationId="{08FCE3D9-2E6A-00A0-E276-71F2DA2F6C61}"/>
          </ac:spMkLst>
        </pc:spChg>
        <pc:spChg chg="add del mo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6" creationId="{8860630F-0BAF-8FA0-7091-B5CEC1BA1475}"/>
          </ac:spMkLst>
        </pc:spChg>
      </pc:sldChg>
      <pc:sldChg chg="modSp new mod">
        <pc:chgData name="Michael Dorsey" userId="55fe7d32-ca7a-42b8-bfd4-8c73c44449d5" providerId="ADAL" clId="{F12D4A98-6349-4917-9D5F-34CD8964B7D8}" dt="2024-03-06T16:24:48.585" v="4312" actId="20577"/>
        <pc:sldMkLst>
          <pc:docMk/>
          <pc:sldMk cId="1226548119" sldId="319"/>
        </pc:sldMkLst>
        <pc:spChg chg="mod">
          <ac:chgData name="Michael Dorsey" userId="55fe7d32-ca7a-42b8-bfd4-8c73c44449d5" providerId="ADAL" clId="{F12D4A98-6349-4917-9D5F-34CD8964B7D8}" dt="2024-03-05T21:55:33.286" v="3852" actId="20577"/>
          <ac:spMkLst>
            <pc:docMk/>
            <pc:sldMk cId="1226548119" sldId="319"/>
            <ac:spMk id="2" creationId="{86851D1C-7AD8-CC4F-776B-1241E38065F3}"/>
          </ac:spMkLst>
        </pc:spChg>
        <pc:spChg chg="mod">
          <ac:chgData name="Michael Dorsey" userId="55fe7d32-ca7a-42b8-bfd4-8c73c44449d5" providerId="ADAL" clId="{F12D4A98-6349-4917-9D5F-34CD8964B7D8}" dt="2024-03-06T16:24:48.585" v="4312" actId="20577"/>
          <ac:spMkLst>
            <pc:docMk/>
            <pc:sldMk cId="1226548119" sldId="319"/>
            <ac:spMk id="3" creationId="{AA65125A-7362-0E11-2584-6BACB4E2F593}"/>
          </ac:spMkLst>
        </pc:spChg>
      </pc:sldChg>
      <pc:sldChg chg="modSp new mod">
        <pc:chgData name="Michael Dorsey" userId="55fe7d32-ca7a-42b8-bfd4-8c73c44449d5" providerId="ADAL" clId="{F12D4A98-6349-4917-9D5F-34CD8964B7D8}" dt="2024-03-06T17:07:20.591" v="6551" actId="20577"/>
        <pc:sldMkLst>
          <pc:docMk/>
          <pc:sldMk cId="4121213331" sldId="320"/>
        </pc:sldMkLst>
        <pc:spChg chg="mod">
          <ac:chgData name="Michael Dorsey" userId="55fe7d32-ca7a-42b8-bfd4-8c73c44449d5" providerId="ADAL" clId="{F12D4A98-6349-4917-9D5F-34CD8964B7D8}" dt="2024-03-05T22:16:38.329" v="4035" actId="20577"/>
          <ac:spMkLst>
            <pc:docMk/>
            <pc:sldMk cId="4121213331" sldId="320"/>
            <ac:spMk id="2" creationId="{09502D5F-D64E-44EB-7F6A-0056A04E56C7}"/>
          </ac:spMkLst>
        </pc:spChg>
        <pc:spChg chg="mod">
          <ac:chgData name="Michael Dorsey" userId="55fe7d32-ca7a-42b8-bfd4-8c73c44449d5" providerId="ADAL" clId="{F12D4A98-6349-4917-9D5F-34CD8964B7D8}" dt="2024-03-06T17:07:20.591" v="6551" actId="20577"/>
          <ac:spMkLst>
            <pc:docMk/>
            <pc:sldMk cId="4121213331" sldId="320"/>
            <ac:spMk id="3" creationId="{70C5F359-E475-2144-DC12-AFEEA4B6CE52}"/>
          </ac:spMkLst>
        </pc:spChg>
      </pc:sldChg>
      <pc:sldChg chg="modSp add mod ord">
        <pc:chgData name="Michael Dorsey" userId="55fe7d32-ca7a-42b8-bfd4-8c73c44449d5" providerId="ADAL" clId="{F12D4A98-6349-4917-9D5F-34CD8964B7D8}" dt="2024-03-06T17:25:18.613" v="7367" actId="20577"/>
        <pc:sldMkLst>
          <pc:docMk/>
          <pc:sldMk cId="1812014073" sldId="322"/>
        </pc:sldMkLst>
        <pc:spChg chg="mod">
          <ac:chgData name="Michael Dorsey" userId="55fe7d32-ca7a-42b8-bfd4-8c73c44449d5" providerId="ADAL" clId="{F12D4A98-6349-4917-9D5F-34CD8964B7D8}" dt="2024-03-06T17:08:49.757" v="6572" actId="20577"/>
          <ac:spMkLst>
            <pc:docMk/>
            <pc:sldMk cId="1812014073" sldId="322"/>
            <ac:spMk id="2" creationId="{A416B7D7-1EC6-D69F-948F-000EDAECC544}"/>
          </ac:spMkLst>
        </pc:spChg>
        <pc:spChg chg="mod">
          <ac:chgData name="Michael Dorsey" userId="55fe7d32-ca7a-42b8-bfd4-8c73c44449d5" providerId="ADAL" clId="{F12D4A98-6349-4917-9D5F-34CD8964B7D8}" dt="2024-03-06T17:25:18.613" v="7367" actId="20577"/>
          <ac:spMkLst>
            <pc:docMk/>
            <pc:sldMk cId="1812014073" sldId="322"/>
            <ac:spMk id="3" creationId="{2F31A1FF-754B-B3A6-1ECC-0D6705824BD4}"/>
          </ac:spMkLst>
        </pc:spChg>
      </pc:sldChg>
      <pc:sldChg chg="addSp modSp add mod">
        <pc:chgData name="Michael Dorsey" userId="55fe7d32-ca7a-42b8-bfd4-8c73c44449d5" providerId="ADAL" clId="{F12D4A98-6349-4917-9D5F-34CD8964B7D8}" dt="2024-03-06T16:30:42.563" v="4649" actId="114"/>
        <pc:sldMkLst>
          <pc:docMk/>
          <pc:sldMk cId="3067405617" sldId="323"/>
        </pc:sldMkLst>
        <pc:spChg chg="mod">
          <ac:chgData name="Michael Dorsey" userId="55fe7d32-ca7a-42b8-bfd4-8c73c44449d5" providerId="ADAL" clId="{F12D4A98-6349-4917-9D5F-34CD8964B7D8}" dt="2024-03-06T16:30:42.563" v="4649" actId="114"/>
          <ac:spMkLst>
            <pc:docMk/>
            <pc:sldMk cId="3067405617" sldId="323"/>
            <ac:spMk id="3" creationId="{0DA3CE07-D199-1368-CA7C-49604420F7FD}"/>
          </ac:spMkLst>
        </pc:spChg>
        <pc:picChg chg="add mod">
          <ac:chgData name="Michael Dorsey" userId="55fe7d32-ca7a-42b8-bfd4-8c73c44449d5" providerId="ADAL" clId="{F12D4A98-6349-4917-9D5F-34CD8964B7D8}" dt="2024-03-06T16:29:51.544" v="4640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6T16:36:42.965" v="5260" actId="115"/>
        <pc:sldMkLst>
          <pc:docMk/>
          <pc:sldMk cId="1487076249" sldId="324"/>
        </pc:sldMkLst>
        <pc:spChg chg="mod">
          <ac:chgData name="Michael Dorsey" userId="55fe7d32-ca7a-42b8-bfd4-8c73c44449d5" providerId="ADAL" clId="{F12D4A98-6349-4917-9D5F-34CD8964B7D8}" dt="2024-03-06T16:36:42.965" v="5260" actId="115"/>
          <ac:spMkLst>
            <pc:docMk/>
            <pc:sldMk cId="1487076249" sldId="324"/>
            <ac:spMk id="3" creationId="{99009AE4-2937-83ED-0E65-A985E25DAEA7}"/>
          </ac:spMkLst>
        </pc:spChg>
        <pc:picChg chg="del">
          <ac:chgData name="Michael Dorsey" userId="55fe7d32-ca7a-42b8-bfd4-8c73c44449d5" providerId="ADAL" clId="{F12D4A98-6349-4917-9D5F-34CD8964B7D8}" dt="2024-03-06T16:31:19.748" v="4654" actId="478"/>
          <ac:picMkLst>
            <pc:docMk/>
            <pc:sldMk cId="1487076249" sldId="324"/>
            <ac:picMk id="5" creationId="{B7F3C3EC-D48A-6191-3ACE-C950D9CA6B16}"/>
          </ac:picMkLst>
        </pc:picChg>
        <pc:picChg chg="add del mod">
          <ac:chgData name="Michael Dorsey" userId="55fe7d32-ca7a-42b8-bfd4-8c73c44449d5" providerId="ADAL" clId="{F12D4A98-6349-4917-9D5F-34CD8964B7D8}" dt="2024-03-06T16:35:10.676" v="5158" actId="478"/>
          <ac:picMkLst>
            <pc:docMk/>
            <pc:sldMk cId="1487076249" sldId="324"/>
            <ac:picMk id="6" creationId="{12DD46AD-FE94-73FF-26F1-A8CEB49F6FF4}"/>
          </ac:picMkLst>
        </pc:picChg>
        <pc:picChg chg="add mod">
          <ac:chgData name="Michael Dorsey" userId="55fe7d32-ca7a-42b8-bfd4-8c73c44449d5" providerId="ADAL" clId="{F12D4A98-6349-4917-9D5F-34CD8964B7D8}" dt="2024-03-06T16:35:15.312" v="5161" actId="14100"/>
          <ac:picMkLst>
            <pc:docMk/>
            <pc:sldMk cId="1487076249" sldId="324"/>
            <ac:picMk id="8" creationId="{23B7563A-36E1-F39B-ABAE-B74561EC5C29}"/>
          </ac:picMkLst>
        </pc:picChg>
      </pc:sldChg>
      <pc:sldChg chg="modSp new mod">
        <pc:chgData name="Michael Dorsey" userId="55fe7d32-ca7a-42b8-bfd4-8c73c44449d5" providerId="ADAL" clId="{F12D4A98-6349-4917-9D5F-34CD8964B7D8}" dt="2024-03-06T16:42:45.775" v="5661" actId="20577"/>
        <pc:sldMkLst>
          <pc:docMk/>
          <pc:sldMk cId="891422130" sldId="325"/>
        </pc:sldMkLst>
        <pc:spChg chg="mod">
          <ac:chgData name="Michael Dorsey" userId="55fe7d32-ca7a-42b8-bfd4-8c73c44449d5" providerId="ADAL" clId="{F12D4A98-6349-4917-9D5F-34CD8964B7D8}" dt="2024-03-06T16:42:45.775" v="5661" actId="20577"/>
          <ac:spMkLst>
            <pc:docMk/>
            <pc:sldMk cId="891422130" sldId="325"/>
            <ac:spMk id="2" creationId="{9C429E35-B92D-CF30-BCE1-D78604B93494}"/>
          </ac:spMkLst>
        </pc:spChg>
        <pc:spChg chg="mod">
          <ac:chgData name="Michael Dorsey" userId="55fe7d32-ca7a-42b8-bfd4-8c73c44449d5" providerId="ADAL" clId="{F12D4A98-6349-4917-9D5F-34CD8964B7D8}" dt="2024-03-06T16:42:25.025" v="5618" actId="27636"/>
          <ac:spMkLst>
            <pc:docMk/>
            <pc:sldMk cId="891422130" sldId="325"/>
            <ac:spMk id="3" creationId="{E937D620-5399-74E7-6A41-A47D03195E45}"/>
          </ac:spMkLst>
        </pc:spChg>
      </pc:sldChg>
      <pc:sldChg chg="addSp delSp modSp new mod">
        <pc:chgData name="Michael Dorsey" userId="55fe7d32-ca7a-42b8-bfd4-8c73c44449d5" providerId="ADAL" clId="{F12D4A98-6349-4917-9D5F-34CD8964B7D8}" dt="2024-03-06T16:49:27.726" v="5830" actId="1076"/>
        <pc:sldMkLst>
          <pc:docMk/>
          <pc:sldMk cId="2985046544" sldId="326"/>
        </pc:sldMkLst>
        <pc:spChg chg="mod">
          <ac:chgData name="Michael Dorsey" userId="55fe7d32-ca7a-42b8-bfd4-8c73c44449d5" providerId="ADAL" clId="{F12D4A98-6349-4917-9D5F-34CD8964B7D8}" dt="2024-03-06T16:46:34.752" v="5666" actId="20577"/>
          <ac:spMkLst>
            <pc:docMk/>
            <pc:sldMk cId="2985046544" sldId="326"/>
            <ac:spMk id="2" creationId="{B43AD386-066B-3509-07CA-52D0142BFFBA}"/>
          </ac:spMkLst>
        </pc:spChg>
        <pc:spChg chg="mod">
          <ac:chgData name="Michael Dorsey" userId="55fe7d32-ca7a-42b8-bfd4-8c73c44449d5" providerId="ADAL" clId="{F12D4A98-6349-4917-9D5F-34CD8964B7D8}" dt="2024-03-06T16:48:43.130" v="5822" actId="14100"/>
          <ac:spMkLst>
            <pc:docMk/>
            <pc:sldMk cId="2985046544" sldId="326"/>
            <ac:spMk id="3" creationId="{0ABE1EB6-03B3-42C9-67BC-66CDB87A4F7E}"/>
          </ac:spMkLst>
        </pc:spChg>
        <pc:picChg chg="add del mod">
          <ac:chgData name="Michael Dorsey" userId="55fe7d32-ca7a-42b8-bfd4-8c73c44449d5" providerId="ADAL" clId="{F12D4A98-6349-4917-9D5F-34CD8964B7D8}" dt="2024-03-06T16:48:50.773" v="5825" actId="478"/>
          <ac:picMkLst>
            <pc:docMk/>
            <pc:sldMk cId="2985046544" sldId="326"/>
            <ac:picMk id="5" creationId="{024BD188-E3CE-A43E-7838-71C29AC03E13}"/>
          </ac:picMkLst>
        </pc:picChg>
        <pc:picChg chg="add mod">
          <ac:chgData name="Michael Dorsey" userId="55fe7d32-ca7a-42b8-bfd4-8c73c44449d5" providerId="ADAL" clId="{F12D4A98-6349-4917-9D5F-34CD8964B7D8}" dt="2024-03-06T16:49:27.726" v="5830" actId="1076"/>
          <ac:picMkLst>
            <pc:docMk/>
            <pc:sldMk cId="2985046544" sldId="326"/>
            <ac:picMk id="7" creationId="{F5F48FAB-8427-1CB3-7535-26779E7C9F5B}"/>
          </ac:picMkLst>
        </pc:picChg>
        <pc:picChg chg="add mod">
          <ac:chgData name="Michael Dorsey" userId="55fe7d32-ca7a-42b8-bfd4-8c73c44449d5" providerId="ADAL" clId="{F12D4A98-6349-4917-9D5F-34CD8964B7D8}" dt="2024-03-06T16:49:23.359" v="5829" actId="1076"/>
          <ac:picMkLst>
            <pc:docMk/>
            <pc:sldMk cId="2985046544" sldId="326"/>
            <ac:picMk id="9" creationId="{64719FAA-B7E0-1836-D01C-0B4FEC5CA571}"/>
          </ac:picMkLst>
        </pc:picChg>
      </pc:sldChg>
      <pc:sldChg chg="modSp add mod">
        <pc:chgData name="Michael Dorsey" userId="55fe7d32-ca7a-42b8-bfd4-8c73c44449d5" providerId="ADAL" clId="{F12D4A98-6349-4917-9D5F-34CD8964B7D8}" dt="2024-03-06T19:20:58.784" v="7368" actId="33524"/>
        <pc:sldMkLst>
          <pc:docMk/>
          <pc:sldMk cId="2337986601" sldId="327"/>
        </pc:sldMkLst>
        <pc:spChg chg="mod">
          <ac:chgData name="Michael Dorsey" userId="55fe7d32-ca7a-42b8-bfd4-8c73c44449d5" providerId="ADAL" clId="{F12D4A98-6349-4917-9D5F-34CD8964B7D8}" dt="2024-03-06T19:20:58.784" v="7368" actId="33524"/>
          <ac:spMkLst>
            <pc:docMk/>
            <pc:sldMk cId="2337986601" sldId="327"/>
            <ac:spMk id="3" creationId="{ECFB2140-B3D2-D0BA-8168-EE13A74AD654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887E8DAD-9DD4-40B0-847C-D2DBFB275F4F}"/>
    <pc:docChg chg="undo custSel addSld delSld modSld sldOrd">
      <pc:chgData name="Michael Dorsey" userId="55fe7d32-ca7a-42b8-bfd4-8c73c44449d5" providerId="ADAL" clId="{887E8DAD-9DD4-40B0-847C-D2DBFB275F4F}" dt="2024-03-11T18:28:32.304" v="1986" actId="207"/>
      <pc:docMkLst>
        <pc:docMk/>
      </pc:docMkLst>
      <pc:sldChg chg="modSp mod">
        <pc:chgData name="Michael Dorsey" userId="55fe7d32-ca7a-42b8-bfd4-8c73c44449d5" providerId="ADAL" clId="{887E8DAD-9DD4-40B0-847C-D2DBFB275F4F}" dt="2024-03-07T20:34:45.861" v="195" actId="115"/>
        <pc:sldMkLst>
          <pc:docMk/>
          <pc:sldMk cId="1854377183" sldId="264"/>
        </pc:sldMkLst>
        <pc:spChg chg="mod">
          <ac:chgData name="Michael Dorsey" userId="55fe7d32-ca7a-42b8-bfd4-8c73c44449d5" providerId="ADAL" clId="{887E8DAD-9DD4-40B0-847C-D2DBFB275F4F}" dt="2024-03-07T20:34:45.861" v="195" actId="115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887E8DAD-9DD4-40B0-847C-D2DBFB275F4F}" dt="2024-03-11T16:25:39.150" v="123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887E8DAD-9DD4-40B0-847C-D2DBFB275F4F}" dt="2024-03-11T16:25:39.150" v="123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8:28:15.125" v="1984" actId="207"/>
        <pc:sldMkLst>
          <pc:docMk/>
          <pc:sldMk cId="225831791" sldId="291"/>
        </pc:sldMkLst>
        <pc:spChg chg="mod">
          <ac:chgData name="Michael Dorsey" userId="55fe7d32-ca7a-42b8-bfd4-8c73c44449d5" providerId="ADAL" clId="{887E8DAD-9DD4-40B0-847C-D2DBFB275F4F}" dt="2024-03-07T20:48:36.706" v="206" actId="20577"/>
          <ac:spMkLst>
            <pc:docMk/>
            <pc:sldMk cId="225831791" sldId="291"/>
            <ac:spMk id="2" creationId="{476A682B-5533-5FAB-B1F6-FA5495E97E15}"/>
          </ac:spMkLst>
        </pc:spChg>
        <pc:spChg chg="mod">
          <ac:chgData name="Michael Dorsey" userId="55fe7d32-ca7a-42b8-bfd4-8c73c44449d5" providerId="ADAL" clId="{887E8DAD-9DD4-40B0-847C-D2DBFB275F4F}" dt="2024-03-11T18:28:15.125" v="1984" actId="207"/>
          <ac:spMkLst>
            <pc:docMk/>
            <pc:sldMk cId="225831791" sldId="291"/>
            <ac:spMk id="3" creationId="{E0FDD517-E60C-DD8C-9D17-B83CC66C2994}"/>
          </ac:spMkLst>
        </pc:spChg>
        <pc:picChg chg="add del mod">
          <ac:chgData name="Michael Dorsey" userId="55fe7d32-ca7a-42b8-bfd4-8c73c44449d5" providerId="ADAL" clId="{887E8DAD-9DD4-40B0-847C-D2DBFB275F4F}" dt="2024-03-07T20:54:03.512" v="366" actId="478"/>
          <ac:picMkLst>
            <pc:docMk/>
            <pc:sldMk cId="225831791" sldId="291"/>
            <ac:picMk id="5" creationId="{5B67797E-6764-4AEF-75D7-E159FFA692D9}"/>
          </ac:picMkLst>
        </pc:picChg>
        <pc:picChg chg="add mod">
          <ac:chgData name="Michael Dorsey" userId="55fe7d32-ca7a-42b8-bfd4-8c73c44449d5" providerId="ADAL" clId="{887E8DAD-9DD4-40B0-847C-D2DBFB275F4F}" dt="2024-03-07T20:55:59.154" v="445" actId="1076"/>
          <ac:picMkLst>
            <pc:docMk/>
            <pc:sldMk cId="225831791" sldId="291"/>
            <ac:picMk id="7" creationId="{E8C90B6E-043F-404A-8687-9734C44FBAEB}"/>
          </ac:picMkLst>
        </pc:picChg>
      </pc:sldChg>
      <pc:sldChg chg="modSp new del mod">
        <pc:chgData name="Michael Dorsey" userId="55fe7d32-ca7a-42b8-bfd4-8c73c44449d5" providerId="ADAL" clId="{887E8DAD-9DD4-40B0-847C-D2DBFB275F4F}" dt="2024-03-07T20:27:18.823" v="90" actId="47"/>
        <pc:sldMkLst>
          <pc:docMk/>
          <pc:sldMk cId="1728980853" sldId="291"/>
        </pc:sldMkLst>
        <pc:spChg chg="mod">
          <ac:chgData name="Michael Dorsey" userId="55fe7d32-ca7a-42b8-bfd4-8c73c44449d5" providerId="ADAL" clId="{887E8DAD-9DD4-40B0-847C-D2DBFB275F4F}" dt="2024-03-07T20:26:21.414" v="74" actId="20577"/>
          <ac:spMkLst>
            <pc:docMk/>
            <pc:sldMk cId="1728980853" sldId="291"/>
            <ac:spMk id="2" creationId="{4DFCF756-4518-7EED-73E0-417092C99519}"/>
          </ac:spMkLst>
        </pc:spChg>
      </pc:sldChg>
      <pc:sldChg chg="modSp add mod ord">
        <pc:chgData name="Michael Dorsey" userId="55fe7d32-ca7a-42b8-bfd4-8c73c44449d5" providerId="ADAL" clId="{887E8DAD-9DD4-40B0-847C-D2DBFB275F4F}" dt="2024-03-07T20:54:00.429" v="365"/>
        <pc:sldMkLst>
          <pc:docMk/>
          <pc:sldMk cId="1924225852" sldId="292"/>
        </pc:sldMkLst>
        <pc:spChg chg="mod">
          <ac:chgData name="Michael Dorsey" userId="55fe7d32-ca7a-42b8-bfd4-8c73c44449d5" providerId="ADAL" clId="{887E8DAD-9DD4-40B0-847C-D2DBFB275F4F}" dt="2024-03-07T20:53:52.988" v="362" actId="20577"/>
          <ac:spMkLst>
            <pc:docMk/>
            <pc:sldMk cId="1924225852" sldId="292"/>
            <ac:spMk id="3" creationId="{A91DEC55-6BD8-902C-C2CE-7A155969F0FB}"/>
          </ac:spMkLst>
        </pc:spChg>
        <pc:picChg chg="mod">
          <ac:chgData name="Michael Dorsey" userId="55fe7d32-ca7a-42b8-bfd4-8c73c44449d5" providerId="ADAL" clId="{887E8DAD-9DD4-40B0-847C-D2DBFB275F4F}" dt="2024-03-07T20:53:55.563" v="363" actId="1076"/>
          <ac:picMkLst>
            <pc:docMk/>
            <pc:sldMk cId="1924225852" sldId="292"/>
            <ac:picMk id="5" creationId="{B40E7500-C446-AF6F-F57A-783CA912D2CA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8:28:21.769" v="1985" actId="207"/>
        <pc:sldMkLst>
          <pc:docMk/>
          <pc:sldMk cId="3395705875" sldId="293"/>
        </pc:sldMkLst>
        <pc:spChg chg="mod">
          <ac:chgData name="Michael Dorsey" userId="55fe7d32-ca7a-42b8-bfd4-8c73c44449d5" providerId="ADAL" clId="{887E8DAD-9DD4-40B0-847C-D2DBFB275F4F}" dt="2024-03-11T18:28:21.769" v="1985" actId="207"/>
          <ac:spMkLst>
            <pc:docMk/>
            <pc:sldMk cId="3395705875" sldId="293"/>
            <ac:spMk id="3" creationId="{72C3FFCC-4117-C10B-3533-E820733C188E}"/>
          </ac:spMkLst>
        </pc:spChg>
        <pc:picChg chg="add mod">
          <ac:chgData name="Michael Dorsey" userId="55fe7d32-ca7a-42b8-bfd4-8c73c44449d5" providerId="ADAL" clId="{887E8DAD-9DD4-40B0-847C-D2DBFB275F4F}" dt="2024-03-11T15:26:36.475" v="1087" actId="1076"/>
          <ac:picMkLst>
            <pc:docMk/>
            <pc:sldMk cId="3395705875" sldId="293"/>
            <ac:picMk id="5" creationId="{2C84B9C1-21A1-9E26-460E-55B375A34ED5}"/>
          </ac:picMkLst>
        </pc:picChg>
        <pc:picChg chg="del">
          <ac:chgData name="Michael Dorsey" userId="55fe7d32-ca7a-42b8-bfd4-8c73c44449d5" providerId="ADAL" clId="{887E8DAD-9DD4-40B0-847C-D2DBFB275F4F}" dt="2024-03-07T20:56:08.755" v="447" actId="478"/>
          <ac:picMkLst>
            <pc:docMk/>
            <pc:sldMk cId="3395705875" sldId="293"/>
            <ac:picMk id="7" creationId="{9ECC400D-4C93-358C-8040-0C861C7B1521}"/>
          </ac:picMkLst>
        </pc:picChg>
      </pc:sldChg>
      <pc:sldChg chg="addSp delSp modSp add mod modNotesTx">
        <pc:chgData name="Michael Dorsey" userId="55fe7d32-ca7a-42b8-bfd4-8c73c44449d5" providerId="ADAL" clId="{887E8DAD-9DD4-40B0-847C-D2DBFB275F4F}" dt="2024-03-11T18:27:48.581" v="1980" actId="207"/>
        <pc:sldMkLst>
          <pc:docMk/>
          <pc:sldMk cId="2769014655" sldId="294"/>
        </pc:sldMkLst>
        <pc:spChg chg="mod">
          <ac:chgData name="Michael Dorsey" userId="55fe7d32-ca7a-42b8-bfd4-8c73c44449d5" providerId="ADAL" clId="{887E8DAD-9DD4-40B0-847C-D2DBFB275F4F}" dt="2024-03-11T18:27:48.581" v="1980" actId="207"/>
          <ac:spMkLst>
            <pc:docMk/>
            <pc:sldMk cId="2769014655" sldId="294"/>
            <ac:spMk id="3" creationId="{AB2C69A8-79E9-F566-5F60-DC5DAF4277E5}"/>
          </ac:spMkLst>
        </pc:spChg>
        <pc:picChg chg="del">
          <ac:chgData name="Michael Dorsey" userId="55fe7d32-ca7a-42b8-bfd4-8c73c44449d5" providerId="ADAL" clId="{887E8DAD-9DD4-40B0-847C-D2DBFB275F4F}" dt="2024-03-07T21:01:55.516" v="657" actId="478"/>
          <ac:picMkLst>
            <pc:docMk/>
            <pc:sldMk cId="2769014655" sldId="294"/>
            <ac:picMk id="5" creationId="{7325160A-9098-400F-5117-F2AC5FD1D0F4}"/>
          </ac:picMkLst>
        </pc:picChg>
        <pc:picChg chg="add mod">
          <ac:chgData name="Michael Dorsey" userId="55fe7d32-ca7a-42b8-bfd4-8c73c44449d5" providerId="ADAL" clId="{887E8DAD-9DD4-40B0-847C-D2DBFB275F4F}" dt="2024-03-07T21:08:43.590" v="785" actId="1076"/>
          <ac:picMkLst>
            <pc:docMk/>
            <pc:sldMk cId="2769014655" sldId="294"/>
            <ac:picMk id="6" creationId="{2304A07F-6124-0521-2569-0DFB003B27E9}"/>
          </ac:picMkLst>
        </pc:picChg>
        <pc:picChg chg="add mod">
          <ac:chgData name="Michael Dorsey" userId="55fe7d32-ca7a-42b8-bfd4-8c73c44449d5" providerId="ADAL" clId="{887E8DAD-9DD4-40B0-847C-D2DBFB275F4F}" dt="2024-03-07T21:08:40.213" v="783" actId="1076"/>
          <ac:picMkLst>
            <pc:docMk/>
            <pc:sldMk cId="2769014655" sldId="294"/>
            <ac:picMk id="8" creationId="{801E39DA-7650-45AB-CBDC-60CFC978C001}"/>
          </ac:picMkLst>
        </pc:picChg>
      </pc:sldChg>
      <pc:sldChg chg="addSp modSp new mod">
        <pc:chgData name="Michael Dorsey" userId="55fe7d32-ca7a-42b8-bfd4-8c73c44449d5" providerId="ADAL" clId="{887E8DAD-9DD4-40B0-847C-D2DBFB275F4F}" dt="2024-03-07T21:14:28.002" v="976" actId="207"/>
        <pc:sldMkLst>
          <pc:docMk/>
          <pc:sldMk cId="1772281222" sldId="295"/>
        </pc:sldMkLst>
        <pc:spChg chg="mod">
          <ac:chgData name="Michael Dorsey" userId="55fe7d32-ca7a-42b8-bfd4-8c73c44449d5" providerId="ADAL" clId="{887E8DAD-9DD4-40B0-847C-D2DBFB275F4F}" dt="2024-03-07T21:11:39.533" v="866" actId="20577"/>
          <ac:spMkLst>
            <pc:docMk/>
            <pc:sldMk cId="1772281222" sldId="295"/>
            <ac:spMk id="2" creationId="{8B953613-9CD9-EE04-BC96-56C169321AA9}"/>
          </ac:spMkLst>
        </pc:spChg>
        <pc:spChg chg="mod">
          <ac:chgData name="Michael Dorsey" userId="55fe7d32-ca7a-42b8-bfd4-8c73c44449d5" providerId="ADAL" clId="{887E8DAD-9DD4-40B0-847C-D2DBFB275F4F}" dt="2024-03-07T21:14:28.002" v="976" actId="207"/>
          <ac:spMkLst>
            <pc:docMk/>
            <pc:sldMk cId="1772281222" sldId="295"/>
            <ac:spMk id="3" creationId="{59195F78-E1E5-15A6-F90F-4A3BD4FFE018}"/>
          </ac:spMkLst>
        </pc:spChg>
        <pc:picChg chg="add mod">
          <ac:chgData name="Michael Dorsey" userId="55fe7d32-ca7a-42b8-bfd4-8c73c44449d5" providerId="ADAL" clId="{887E8DAD-9DD4-40B0-847C-D2DBFB275F4F}" dt="2024-03-07T21:13:08.529" v="887" actId="1076"/>
          <ac:picMkLst>
            <pc:docMk/>
            <pc:sldMk cId="1772281222" sldId="295"/>
            <ac:picMk id="5" creationId="{A5EA4C0A-FAD7-5582-EE9D-C77499446D1B}"/>
          </ac:picMkLst>
        </pc:picChg>
      </pc:sldChg>
      <pc:sldChg chg="modSp new mod">
        <pc:chgData name="Michael Dorsey" userId="55fe7d32-ca7a-42b8-bfd4-8c73c44449d5" providerId="ADAL" clId="{887E8DAD-9DD4-40B0-847C-D2DBFB275F4F}" dt="2024-03-11T16:35:42.421" v="1303" actId="114"/>
        <pc:sldMkLst>
          <pc:docMk/>
          <pc:sldMk cId="3218690462" sldId="296"/>
        </pc:sldMkLst>
        <pc:spChg chg="mod">
          <ac:chgData name="Michael Dorsey" userId="55fe7d32-ca7a-42b8-bfd4-8c73c44449d5" providerId="ADAL" clId="{887E8DAD-9DD4-40B0-847C-D2DBFB275F4F}" dt="2024-03-11T15:26:09.537" v="1035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887E8DAD-9DD4-40B0-847C-D2DBFB275F4F}" dt="2024-03-11T16:35:42.421" v="1303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887E8DAD-9DD4-40B0-847C-D2DBFB275F4F}" dt="2024-03-11T18:28:32.304" v="1986" actId="207"/>
        <pc:sldMkLst>
          <pc:docMk/>
          <pc:sldMk cId="2043889586" sldId="297"/>
        </pc:sldMkLst>
        <pc:spChg chg="mod">
          <ac:chgData name="Michael Dorsey" userId="55fe7d32-ca7a-42b8-bfd4-8c73c44449d5" providerId="ADAL" clId="{887E8DAD-9DD4-40B0-847C-D2DBFB275F4F}" dt="2024-03-11T16:45:35.257" v="1945" actId="20577"/>
          <ac:spMkLst>
            <pc:docMk/>
            <pc:sldMk cId="2043889586" sldId="297"/>
            <ac:spMk id="2" creationId="{48C76D7E-8BB7-A62E-0A60-70A88F2DF094}"/>
          </ac:spMkLst>
        </pc:spChg>
        <pc:spChg chg="mod">
          <ac:chgData name="Michael Dorsey" userId="55fe7d32-ca7a-42b8-bfd4-8c73c44449d5" providerId="ADAL" clId="{887E8DAD-9DD4-40B0-847C-D2DBFB275F4F}" dt="2024-03-11T18:28:32.304" v="1986" actId="207"/>
          <ac:spMkLst>
            <pc:docMk/>
            <pc:sldMk cId="2043889586" sldId="297"/>
            <ac:spMk id="3" creationId="{53593F4F-0EA1-18B6-9BFE-EF96D044F313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6:46:46.828" v="1973" actId="1076"/>
        <pc:sldMkLst>
          <pc:docMk/>
          <pc:sldMk cId="3178213480" sldId="298"/>
        </pc:sldMkLst>
        <pc:spChg chg="mod">
          <ac:chgData name="Michael Dorsey" userId="55fe7d32-ca7a-42b8-bfd4-8c73c44449d5" providerId="ADAL" clId="{887E8DAD-9DD4-40B0-847C-D2DBFB275F4F}" dt="2024-03-11T16:45:40.820" v="1964" actId="20577"/>
          <ac:spMkLst>
            <pc:docMk/>
            <pc:sldMk cId="3178213480" sldId="298"/>
            <ac:spMk id="2" creationId="{15EA2701-10AD-0D8F-5EDB-51CADE2BB406}"/>
          </ac:spMkLst>
        </pc:spChg>
        <pc:spChg chg="del">
          <ac:chgData name="Michael Dorsey" userId="55fe7d32-ca7a-42b8-bfd4-8c73c44449d5" providerId="ADAL" clId="{887E8DAD-9DD4-40B0-847C-D2DBFB275F4F}" dt="2024-03-11T16:45:59.742" v="1967" actId="478"/>
          <ac:spMkLst>
            <pc:docMk/>
            <pc:sldMk cId="3178213480" sldId="298"/>
            <ac:spMk id="3" creationId="{2FA4D288-4F6F-C5EF-81DD-18B2CC31D645}"/>
          </ac:spMkLst>
        </pc:spChg>
        <pc:picChg chg="add mod">
          <ac:chgData name="Michael Dorsey" userId="55fe7d32-ca7a-42b8-bfd4-8c73c44449d5" providerId="ADAL" clId="{887E8DAD-9DD4-40B0-847C-D2DBFB275F4F}" dt="2024-03-11T16:46:36.751" v="1971" actId="14100"/>
          <ac:picMkLst>
            <pc:docMk/>
            <pc:sldMk cId="3178213480" sldId="298"/>
            <ac:picMk id="5" creationId="{87AAD6BD-388D-E015-A942-E8C2E43E8504}"/>
          </ac:picMkLst>
        </pc:picChg>
        <pc:picChg chg="add mod">
          <ac:chgData name="Michael Dorsey" userId="55fe7d32-ca7a-42b8-bfd4-8c73c44449d5" providerId="ADAL" clId="{887E8DAD-9DD4-40B0-847C-D2DBFB275F4F}" dt="2024-03-11T16:46:46.828" v="1973" actId="1076"/>
          <ac:picMkLst>
            <pc:docMk/>
            <pc:sldMk cId="3178213480" sldId="298"/>
            <ac:picMk id="7" creationId="{0D2D66F1-6E45-2E1A-9147-1C277151DC41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6:47:12.111" v="1979" actId="1076"/>
        <pc:sldMkLst>
          <pc:docMk/>
          <pc:sldMk cId="3900488080" sldId="299"/>
        </pc:sldMkLst>
        <pc:picChg chg="add mod">
          <ac:chgData name="Michael Dorsey" userId="55fe7d32-ca7a-42b8-bfd4-8c73c44449d5" providerId="ADAL" clId="{887E8DAD-9DD4-40B0-847C-D2DBFB275F4F}" dt="2024-03-11T16:47:12.111" v="1979" actId="1076"/>
          <ac:picMkLst>
            <pc:docMk/>
            <pc:sldMk cId="3900488080" sldId="299"/>
            <ac:picMk id="4" creationId="{341B4868-A01A-74CE-304D-20CC41B4CD7E}"/>
          </ac:picMkLst>
        </pc:picChg>
        <pc:picChg chg="del">
          <ac:chgData name="Michael Dorsey" userId="55fe7d32-ca7a-42b8-bfd4-8c73c44449d5" providerId="ADAL" clId="{887E8DAD-9DD4-40B0-847C-D2DBFB275F4F}" dt="2024-03-11T16:46:55.404" v="1975" actId="478"/>
          <ac:picMkLst>
            <pc:docMk/>
            <pc:sldMk cId="3900488080" sldId="299"/>
            <ac:picMk id="5" creationId="{8FF7221C-AF9A-A8DF-B0FF-605CB7DAE06F}"/>
          </ac:picMkLst>
        </pc:picChg>
        <pc:picChg chg="del">
          <ac:chgData name="Michael Dorsey" userId="55fe7d32-ca7a-42b8-bfd4-8c73c44449d5" providerId="ADAL" clId="{887E8DAD-9DD4-40B0-847C-D2DBFB275F4F}" dt="2024-03-11T16:46:56.241" v="1976" actId="478"/>
          <ac:picMkLst>
            <pc:docMk/>
            <pc:sldMk cId="3900488080" sldId="299"/>
            <ac:picMk id="7" creationId="{017BE93F-C4F7-8ED6-7ED2-DA312648EC6F}"/>
          </ac:picMkLst>
        </pc:picChg>
      </pc:sldChg>
      <pc:sldChg chg="del">
        <pc:chgData name="Michael Dorsey" userId="55fe7d32-ca7a-42b8-bfd4-8c73c44449d5" providerId="ADAL" clId="{887E8DAD-9DD4-40B0-847C-D2DBFB275F4F}" dt="2024-03-07T20:24:46.629" v="4" actId="47"/>
        <pc:sldMkLst>
          <pc:docMk/>
          <pc:sldMk cId="3234328989" sldId="308"/>
        </pc:sldMkLst>
      </pc:sldChg>
      <pc:sldChg chg="del">
        <pc:chgData name="Michael Dorsey" userId="55fe7d32-ca7a-42b8-bfd4-8c73c44449d5" providerId="ADAL" clId="{887E8DAD-9DD4-40B0-847C-D2DBFB275F4F}" dt="2024-03-07T20:24:44.763" v="0" actId="47"/>
        <pc:sldMkLst>
          <pc:docMk/>
          <pc:sldMk cId="277020944" sldId="309"/>
        </pc:sldMkLst>
      </pc:sldChg>
      <pc:sldChg chg="del">
        <pc:chgData name="Michael Dorsey" userId="55fe7d32-ca7a-42b8-bfd4-8c73c44449d5" providerId="ADAL" clId="{887E8DAD-9DD4-40B0-847C-D2DBFB275F4F}" dt="2024-03-07T20:24:45.256" v="1" actId="47"/>
        <pc:sldMkLst>
          <pc:docMk/>
          <pc:sldMk cId="3657689025" sldId="312"/>
        </pc:sldMkLst>
      </pc:sldChg>
      <pc:sldChg chg="del">
        <pc:chgData name="Michael Dorsey" userId="55fe7d32-ca7a-42b8-bfd4-8c73c44449d5" providerId="ADAL" clId="{887E8DAD-9DD4-40B0-847C-D2DBFB275F4F}" dt="2024-03-07T20:24:45.664" v="2" actId="47"/>
        <pc:sldMkLst>
          <pc:docMk/>
          <pc:sldMk cId="1602756091" sldId="313"/>
        </pc:sldMkLst>
      </pc:sldChg>
      <pc:sldChg chg="del">
        <pc:chgData name="Michael Dorsey" userId="55fe7d32-ca7a-42b8-bfd4-8c73c44449d5" providerId="ADAL" clId="{887E8DAD-9DD4-40B0-847C-D2DBFB275F4F}" dt="2024-03-07T20:24:46.078" v="3" actId="47"/>
        <pc:sldMkLst>
          <pc:docMk/>
          <pc:sldMk cId="1516015536" sldId="314"/>
        </pc:sldMkLst>
      </pc:sldChg>
      <pc:sldChg chg="del">
        <pc:chgData name="Michael Dorsey" userId="55fe7d32-ca7a-42b8-bfd4-8c73c44449d5" providerId="ADAL" clId="{887E8DAD-9DD4-40B0-847C-D2DBFB275F4F}" dt="2024-03-07T20:24:47.074" v="5" actId="47"/>
        <pc:sldMkLst>
          <pc:docMk/>
          <pc:sldMk cId="306889340" sldId="315"/>
        </pc:sldMkLst>
      </pc:sldChg>
      <pc:sldChg chg="del">
        <pc:chgData name="Michael Dorsey" userId="55fe7d32-ca7a-42b8-bfd4-8c73c44449d5" providerId="ADAL" clId="{887E8DAD-9DD4-40B0-847C-D2DBFB275F4F}" dt="2024-03-07T20:24:47.446" v="6" actId="47"/>
        <pc:sldMkLst>
          <pc:docMk/>
          <pc:sldMk cId="1488781557" sldId="316"/>
        </pc:sldMkLst>
      </pc:sldChg>
      <pc:sldChg chg="del">
        <pc:chgData name="Michael Dorsey" userId="55fe7d32-ca7a-42b8-bfd4-8c73c44449d5" providerId="ADAL" clId="{887E8DAD-9DD4-40B0-847C-D2DBFB275F4F}" dt="2024-03-07T20:24:47.824" v="7" actId="47"/>
        <pc:sldMkLst>
          <pc:docMk/>
          <pc:sldMk cId="2289367713" sldId="317"/>
        </pc:sldMkLst>
      </pc:sldChg>
      <pc:sldChg chg="del">
        <pc:chgData name="Michael Dorsey" userId="55fe7d32-ca7a-42b8-bfd4-8c73c44449d5" providerId="ADAL" clId="{887E8DAD-9DD4-40B0-847C-D2DBFB275F4F}" dt="2024-03-07T20:24:48.237" v="8" actId="47"/>
        <pc:sldMkLst>
          <pc:docMk/>
          <pc:sldMk cId="19891528" sldId="318"/>
        </pc:sldMkLst>
      </pc:sldChg>
      <pc:sldChg chg="del">
        <pc:chgData name="Michael Dorsey" userId="55fe7d32-ca7a-42b8-bfd4-8c73c44449d5" providerId="ADAL" clId="{887E8DAD-9DD4-40B0-847C-D2DBFB275F4F}" dt="2024-03-07T20:24:49.065" v="10" actId="47"/>
        <pc:sldMkLst>
          <pc:docMk/>
          <pc:sldMk cId="1226548119" sldId="319"/>
        </pc:sldMkLst>
      </pc:sldChg>
      <pc:sldChg chg="del">
        <pc:chgData name="Michael Dorsey" userId="55fe7d32-ca7a-42b8-bfd4-8c73c44449d5" providerId="ADAL" clId="{887E8DAD-9DD4-40B0-847C-D2DBFB275F4F}" dt="2024-03-07T20:24:49.935" v="11" actId="47"/>
        <pc:sldMkLst>
          <pc:docMk/>
          <pc:sldMk cId="4121213331" sldId="320"/>
        </pc:sldMkLst>
      </pc:sldChg>
      <pc:sldChg chg="del">
        <pc:chgData name="Michael Dorsey" userId="55fe7d32-ca7a-42b8-bfd4-8c73c44449d5" providerId="ADAL" clId="{887E8DAD-9DD4-40B0-847C-D2DBFB275F4F}" dt="2024-03-07T20:24:56.768" v="17" actId="47"/>
        <pc:sldMkLst>
          <pc:docMk/>
          <pc:sldMk cId="3611620986" sldId="321"/>
        </pc:sldMkLst>
      </pc:sldChg>
      <pc:sldChg chg="del">
        <pc:chgData name="Michael Dorsey" userId="55fe7d32-ca7a-42b8-bfd4-8c73c44449d5" providerId="ADAL" clId="{887E8DAD-9DD4-40B0-847C-D2DBFB275F4F}" dt="2024-03-07T20:24:53.959" v="16" actId="47"/>
        <pc:sldMkLst>
          <pc:docMk/>
          <pc:sldMk cId="1812014073" sldId="322"/>
        </pc:sldMkLst>
      </pc:sldChg>
      <pc:sldChg chg="del">
        <pc:chgData name="Michael Dorsey" userId="55fe7d32-ca7a-42b8-bfd4-8c73c44449d5" providerId="ADAL" clId="{887E8DAD-9DD4-40B0-847C-D2DBFB275F4F}" dt="2024-03-07T20:24:50.504" v="12" actId="47"/>
        <pc:sldMkLst>
          <pc:docMk/>
          <pc:sldMk cId="3067405617" sldId="323"/>
        </pc:sldMkLst>
      </pc:sldChg>
      <pc:sldChg chg="del">
        <pc:chgData name="Michael Dorsey" userId="55fe7d32-ca7a-42b8-bfd4-8c73c44449d5" providerId="ADAL" clId="{887E8DAD-9DD4-40B0-847C-D2DBFB275F4F}" dt="2024-03-07T20:24:50.980" v="13" actId="47"/>
        <pc:sldMkLst>
          <pc:docMk/>
          <pc:sldMk cId="1487076249" sldId="324"/>
        </pc:sldMkLst>
      </pc:sldChg>
      <pc:sldChg chg="del">
        <pc:chgData name="Michael Dorsey" userId="55fe7d32-ca7a-42b8-bfd4-8c73c44449d5" providerId="ADAL" clId="{887E8DAD-9DD4-40B0-847C-D2DBFB275F4F}" dt="2024-03-07T20:24:52.366" v="15" actId="47"/>
        <pc:sldMkLst>
          <pc:docMk/>
          <pc:sldMk cId="891422130" sldId="325"/>
        </pc:sldMkLst>
      </pc:sldChg>
      <pc:sldChg chg="del">
        <pc:chgData name="Michael Dorsey" userId="55fe7d32-ca7a-42b8-bfd4-8c73c44449d5" providerId="ADAL" clId="{887E8DAD-9DD4-40B0-847C-D2DBFB275F4F}" dt="2024-03-07T20:24:51.666" v="14" actId="47"/>
        <pc:sldMkLst>
          <pc:docMk/>
          <pc:sldMk cId="2985046544" sldId="326"/>
        </pc:sldMkLst>
      </pc:sldChg>
      <pc:sldChg chg="del">
        <pc:chgData name="Michael Dorsey" userId="55fe7d32-ca7a-42b8-bfd4-8c73c44449d5" providerId="ADAL" clId="{887E8DAD-9DD4-40B0-847C-D2DBFB275F4F}" dt="2024-03-07T20:24:48.639" v="9" actId="47"/>
        <pc:sldMkLst>
          <pc:docMk/>
          <pc:sldMk cId="2337986601" sldId="327"/>
        </pc:sldMkLst>
      </pc:sldChg>
    </pc:docChg>
  </pc:docChgLst>
  <pc:docChgLst>
    <pc:chgData name="Michael Dorsey" userId="55fe7d32-ca7a-42b8-bfd4-8c73c44449d5" providerId="ADAL" clId="{2ADF3418-C16F-4E42-AAC1-6AA79520E582}"/>
    <pc:docChg chg="undo custSel addSld delSld modSld sldOrd">
      <pc:chgData name="Michael Dorsey" userId="55fe7d32-ca7a-42b8-bfd4-8c73c44449d5" providerId="ADAL" clId="{2ADF3418-C16F-4E42-AAC1-6AA79520E582}" dt="2024-04-03T18:59:34.769" v="8223" actId="6549"/>
      <pc:docMkLst>
        <pc:docMk/>
      </pc:docMkLst>
      <pc:sldChg chg="modSp mod">
        <pc:chgData name="Michael Dorsey" userId="55fe7d32-ca7a-42b8-bfd4-8c73c44449d5" providerId="ADAL" clId="{2ADF3418-C16F-4E42-AAC1-6AA79520E582}" dt="2024-04-02T16:54:34.530" v="20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2ADF3418-C16F-4E42-AAC1-6AA79520E582}" dt="2024-04-02T16:54:34.530" v="20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DF3418-C16F-4E42-AAC1-6AA79520E582}" dt="2024-04-02T16:50:57.144" v="28"/>
        <pc:sldMkLst>
          <pc:docMk/>
          <pc:sldMk cId="819174895" sldId="274"/>
        </pc:sldMkLst>
        <pc:spChg chg="mod">
          <ac:chgData name="Michael Dorsey" userId="55fe7d32-ca7a-42b8-bfd4-8c73c44449d5" providerId="ADAL" clId="{2ADF3418-C16F-4E42-AAC1-6AA79520E582}" dt="2024-04-02T16:50:52.308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DF3418-C16F-4E42-AAC1-6AA79520E582}" dt="2024-04-02T16:50:57.144" v="28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DF3418-C16F-4E42-AAC1-6AA79520E582}" dt="2024-04-02T16:51:12.431" v="45"/>
        <pc:sldMkLst>
          <pc:docMk/>
          <pc:sldMk cId="3783743299" sldId="275"/>
        </pc:sldMkLst>
        <pc:spChg chg="mod">
          <ac:chgData name="Michael Dorsey" userId="55fe7d32-ca7a-42b8-bfd4-8c73c44449d5" providerId="ADAL" clId="{2ADF3418-C16F-4E42-AAC1-6AA79520E582}" dt="2024-04-02T16:51:12.431" v="45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DF3418-C16F-4E42-AAC1-6AA79520E582}" dt="2024-04-03T15:09:54.207" v="295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DF3418-C16F-4E42-AAC1-6AA79520E582}" dt="2024-04-03T15:09:54.207" v="295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add del mod">
        <pc:chgData name="Michael Dorsey" userId="55fe7d32-ca7a-42b8-bfd4-8c73c44449d5" providerId="ADAL" clId="{2ADF3418-C16F-4E42-AAC1-6AA79520E582}" dt="2024-04-03T15:15:20.769" v="2976" actId="1076"/>
        <pc:sldMkLst>
          <pc:docMk/>
          <pc:sldMk cId="3284752951" sldId="291"/>
        </pc:sldMkLst>
        <pc:spChg chg="mod">
          <ac:chgData name="Michael Dorsey" userId="55fe7d32-ca7a-42b8-bfd4-8c73c44449d5" providerId="ADAL" clId="{2ADF3418-C16F-4E42-AAC1-6AA79520E582}" dt="2024-04-02T17:27:52.866" v="602" actId="114"/>
          <ac:spMkLst>
            <pc:docMk/>
            <pc:sldMk cId="3284752951" sldId="291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2T17:19:35.573" v="205" actId="478"/>
          <ac:picMkLst>
            <pc:docMk/>
            <pc:sldMk cId="3284752951" sldId="291"/>
            <ac:picMk id="5" creationId="{50529650-59FE-FABB-69EC-0DC59E42C560}"/>
          </ac:picMkLst>
        </pc:picChg>
        <pc:picChg chg="add mod">
          <ac:chgData name="Michael Dorsey" userId="55fe7d32-ca7a-42b8-bfd4-8c73c44449d5" providerId="ADAL" clId="{2ADF3418-C16F-4E42-AAC1-6AA79520E582}" dt="2024-04-03T15:15:20.769" v="2976" actId="1076"/>
          <ac:picMkLst>
            <pc:docMk/>
            <pc:sldMk cId="3284752951" sldId="291"/>
            <ac:picMk id="5" creationId="{C1A80C9C-DFF9-237F-4024-004A21581E5F}"/>
          </ac:picMkLst>
        </pc:picChg>
        <pc:picChg chg="add del mod">
          <ac:chgData name="Michael Dorsey" userId="55fe7d32-ca7a-42b8-bfd4-8c73c44449d5" providerId="ADAL" clId="{2ADF3418-C16F-4E42-AAC1-6AA79520E582}" dt="2024-04-03T15:15:05.793" v="2970" actId="478"/>
          <ac:picMkLst>
            <pc:docMk/>
            <pc:sldMk cId="3284752951" sldId="291"/>
            <ac:picMk id="6" creationId="{1D10CF64-CCC8-4096-15F2-DAC757E62230}"/>
          </ac:picMkLst>
        </pc:picChg>
      </pc:sldChg>
      <pc:sldChg chg="del">
        <pc:chgData name="Michael Dorsey" userId="55fe7d32-ca7a-42b8-bfd4-8c73c44449d5" providerId="ADAL" clId="{2ADF3418-C16F-4E42-AAC1-6AA79520E582}" dt="2024-04-02T16:52:08.759" v="52" actId="47"/>
        <pc:sldMkLst>
          <pc:docMk/>
          <pc:sldMk cId="1814975383" sldId="292"/>
        </pc:sldMkLst>
      </pc:sldChg>
      <pc:sldChg chg="modSp add del mod ord">
        <pc:chgData name="Michael Dorsey" userId="55fe7d32-ca7a-42b8-bfd4-8c73c44449d5" providerId="ADAL" clId="{2ADF3418-C16F-4E42-AAC1-6AA79520E582}" dt="2024-04-02T16:53:49.772" v="147" actId="47"/>
        <pc:sldMkLst>
          <pc:docMk/>
          <pc:sldMk cId="1882789666" sldId="292"/>
        </pc:sldMkLst>
        <pc:spChg chg="mod">
          <ac:chgData name="Michael Dorsey" userId="55fe7d32-ca7a-42b8-bfd4-8c73c44449d5" providerId="ADAL" clId="{2ADF3418-C16F-4E42-AAC1-6AA79520E582}" dt="2024-04-02T16:53:04.804" v="146" actId="20577"/>
          <ac:spMkLst>
            <pc:docMk/>
            <pc:sldMk cId="1882789666" sldId="292"/>
            <ac:spMk id="2" creationId="{D901987B-7FC3-80AA-6684-1D3EDD0C8E66}"/>
          </ac:spMkLst>
        </pc:spChg>
      </pc:sldChg>
      <pc:sldChg chg="del">
        <pc:chgData name="Michael Dorsey" userId="55fe7d32-ca7a-42b8-bfd4-8c73c44449d5" providerId="ADAL" clId="{2ADF3418-C16F-4E42-AAC1-6AA79520E582}" dt="2024-04-02T16:51:55.230" v="46" actId="47"/>
        <pc:sldMkLst>
          <pc:docMk/>
          <pc:sldMk cId="3225794731" sldId="293"/>
        </pc:sldMkLst>
      </pc:sldChg>
      <pc:sldChg chg="del">
        <pc:chgData name="Michael Dorsey" userId="55fe7d32-ca7a-42b8-bfd4-8c73c44449d5" providerId="ADAL" clId="{2ADF3418-C16F-4E42-AAC1-6AA79520E582}" dt="2024-04-02T16:51:56.477" v="48" actId="47"/>
        <pc:sldMkLst>
          <pc:docMk/>
          <pc:sldMk cId="1981950540" sldId="294"/>
        </pc:sldMkLst>
      </pc:sldChg>
      <pc:sldChg chg="del">
        <pc:chgData name="Michael Dorsey" userId="55fe7d32-ca7a-42b8-bfd4-8c73c44449d5" providerId="ADAL" clId="{2ADF3418-C16F-4E42-AAC1-6AA79520E582}" dt="2024-04-02T16:51:56.981" v="49" actId="47"/>
        <pc:sldMkLst>
          <pc:docMk/>
          <pc:sldMk cId="3174275597" sldId="295"/>
        </pc:sldMkLst>
      </pc:sldChg>
      <pc:sldChg chg="del">
        <pc:chgData name="Michael Dorsey" userId="55fe7d32-ca7a-42b8-bfd4-8c73c44449d5" providerId="ADAL" clId="{2ADF3418-C16F-4E42-AAC1-6AA79520E582}" dt="2024-04-02T16:52:09.971" v="53" actId="47"/>
        <pc:sldMkLst>
          <pc:docMk/>
          <pc:sldMk cId="2276375804" sldId="296"/>
        </pc:sldMkLst>
      </pc:sldChg>
      <pc:sldChg chg="del">
        <pc:chgData name="Michael Dorsey" userId="55fe7d32-ca7a-42b8-bfd4-8c73c44449d5" providerId="ADAL" clId="{2ADF3418-C16F-4E42-AAC1-6AA79520E582}" dt="2024-04-02T16:52:14.126" v="58" actId="47"/>
        <pc:sldMkLst>
          <pc:docMk/>
          <pc:sldMk cId="594875600" sldId="297"/>
        </pc:sldMkLst>
      </pc:sldChg>
      <pc:sldChg chg="del">
        <pc:chgData name="Michael Dorsey" userId="55fe7d32-ca7a-42b8-bfd4-8c73c44449d5" providerId="ADAL" clId="{2ADF3418-C16F-4E42-AAC1-6AA79520E582}" dt="2024-04-02T16:51:55.973" v="47" actId="47"/>
        <pc:sldMkLst>
          <pc:docMk/>
          <pc:sldMk cId="2686662433" sldId="298"/>
        </pc:sldMkLst>
      </pc:sldChg>
      <pc:sldChg chg="del">
        <pc:chgData name="Michael Dorsey" userId="55fe7d32-ca7a-42b8-bfd4-8c73c44449d5" providerId="ADAL" clId="{2ADF3418-C16F-4E42-AAC1-6AA79520E582}" dt="2024-04-02T16:52:11.224" v="54" actId="47"/>
        <pc:sldMkLst>
          <pc:docMk/>
          <pc:sldMk cId="1367695272" sldId="299"/>
        </pc:sldMkLst>
      </pc:sldChg>
      <pc:sldChg chg="del">
        <pc:chgData name="Michael Dorsey" userId="55fe7d32-ca7a-42b8-bfd4-8c73c44449d5" providerId="ADAL" clId="{2ADF3418-C16F-4E42-AAC1-6AA79520E582}" dt="2024-04-02T16:52:11.745" v="55" actId="47"/>
        <pc:sldMkLst>
          <pc:docMk/>
          <pc:sldMk cId="2198331277" sldId="300"/>
        </pc:sldMkLst>
      </pc:sldChg>
      <pc:sldChg chg="del">
        <pc:chgData name="Michael Dorsey" userId="55fe7d32-ca7a-42b8-bfd4-8c73c44449d5" providerId="ADAL" clId="{2ADF3418-C16F-4E42-AAC1-6AA79520E582}" dt="2024-04-02T16:52:12.125" v="56" actId="47"/>
        <pc:sldMkLst>
          <pc:docMk/>
          <pc:sldMk cId="885921437" sldId="301"/>
        </pc:sldMkLst>
      </pc:sldChg>
      <pc:sldChg chg="del">
        <pc:chgData name="Michael Dorsey" userId="55fe7d32-ca7a-42b8-bfd4-8c73c44449d5" providerId="ADAL" clId="{2ADF3418-C16F-4E42-AAC1-6AA79520E582}" dt="2024-04-02T16:52:12.552" v="57" actId="47"/>
        <pc:sldMkLst>
          <pc:docMk/>
          <pc:sldMk cId="1876308553" sldId="302"/>
        </pc:sldMkLst>
      </pc:sldChg>
      <pc:sldChg chg="del">
        <pc:chgData name="Michael Dorsey" userId="55fe7d32-ca7a-42b8-bfd4-8c73c44449d5" providerId="ADAL" clId="{2ADF3418-C16F-4E42-AAC1-6AA79520E582}" dt="2024-04-02T16:52:14.854" v="59" actId="47"/>
        <pc:sldMkLst>
          <pc:docMk/>
          <pc:sldMk cId="3104801834" sldId="303"/>
        </pc:sldMkLst>
      </pc:sldChg>
      <pc:sldChg chg="del">
        <pc:chgData name="Michael Dorsey" userId="55fe7d32-ca7a-42b8-bfd4-8c73c44449d5" providerId="ADAL" clId="{2ADF3418-C16F-4E42-AAC1-6AA79520E582}" dt="2024-04-02T16:52:15.188" v="60" actId="47"/>
        <pc:sldMkLst>
          <pc:docMk/>
          <pc:sldMk cId="88594069" sldId="304"/>
        </pc:sldMkLst>
      </pc:sldChg>
      <pc:sldChg chg="del">
        <pc:chgData name="Michael Dorsey" userId="55fe7d32-ca7a-42b8-bfd4-8c73c44449d5" providerId="ADAL" clId="{2ADF3418-C16F-4E42-AAC1-6AA79520E582}" dt="2024-04-02T16:52:15.628" v="61" actId="47"/>
        <pc:sldMkLst>
          <pc:docMk/>
          <pc:sldMk cId="3079287313" sldId="305"/>
        </pc:sldMkLst>
      </pc:sldChg>
      <pc:sldChg chg="del">
        <pc:chgData name="Michael Dorsey" userId="55fe7d32-ca7a-42b8-bfd4-8c73c44449d5" providerId="ADAL" clId="{2ADF3418-C16F-4E42-AAC1-6AA79520E582}" dt="2024-04-02T16:52:16.331" v="62" actId="47"/>
        <pc:sldMkLst>
          <pc:docMk/>
          <pc:sldMk cId="1271239316" sldId="306"/>
        </pc:sldMkLst>
      </pc:sldChg>
      <pc:sldChg chg="del">
        <pc:chgData name="Michael Dorsey" userId="55fe7d32-ca7a-42b8-bfd4-8c73c44449d5" providerId="ADAL" clId="{2ADF3418-C16F-4E42-AAC1-6AA79520E582}" dt="2024-04-02T16:52:16.753" v="63" actId="47"/>
        <pc:sldMkLst>
          <pc:docMk/>
          <pc:sldMk cId="3937585720" sldId="307"/>
        </pc:sldMkLst>
      </pc:sldChg>
      <pc:sldChg chg="del">
        <pc:chgData name="Michael Dorsey" userId="55fe7d32-ca7a-42b8-bfd4-8c73c44449d5" providerId="ADAL" clId="{2ADF3418-C16F-4E42-AAC1-6AA79520E582}" dt="2024-04-02T16:52:17.166" v="64" actId="47"/>
        <pc:sldMkLst>
          <pc:docMk/>
          <pc:sldMk cId="2094405790" sldId="308"/>
        </pc:sldMkLst>
      </pc:sldChg>
      <pc:sldChg chg="del">
        <pc:chgData name="Michael Dorsey" userId="55fe7d32-ca7a-42b8-bfd4-8c73c44449d5" providerId="ADAL" clId="{2ADF3418-C16F-4E42-AAC1-6AA79520E582}" dt="2024-04-02T16:52:19.698" v="65" actId="47"/>
        <pc:sldMkLst>
          <pc:docMk/>
          <pc:sldMk cId="956769266" sldId="309"/>
        </pc:sldMkLst>
      </pc:sldChg>
      <pc:sldChg chg="modSp mod">
        <pc:chgData name="Michael Dorsey" userId="55fe7d32-ca7a-42b8-bfd4-8c73c44449d5" providerId="ADAL" clId="{2ADF3418-C16F-4E42-AAC1-6AA79520E582}" dt="2024-04-03T16:25:09.756" v="8217" actId="20577"/>
        <pc:sldMkLst>
          <pc:docMk/>
          <pc:sldMk cId="3611620986" sldId="321"/>
        </pc:sldMkLst>
        <pc:spChg chg="mod">
          <ac:chgData name="Michael Dorsey" userId="55fe7d32-ca7a-42b8-bfd4-8c73c44449d5" providerId="ADAL" clId="{2ADF3418-C16F-4E42-AAC1-6AA79520E582}" dt="2024-04-03T16:25:09.756" v="8217" actId="20577"/>
          <ac:spMkLst>
            <pc:docMk/>
            <pc:sldMk cId="3611620986" sldId="321"/>
            <ac:spMk id="2" creationId="{ABCCA66F-497C-058F-28D4-F86CBDC8FFC0}"/>
          </ac:spMkLst>
        </pc:spChg>
        <pc:spChg chg="mod">
          <ac:chgData name="Michael Dorsey" userId="55fe7d32-ca7a-42b8-bfd4-8c73c44449d5" providerId="ADAL" clId="{2ADF3418-C16F-4E42-AAC1-6AA79520E582}" dt="2024-04-03T16:24:45.058" v="8208" actId="403"/>
          <ac:spMkLst>
            <pc:docMk/>
            <pc:sldMk cId="3611620986" sldId="321"/>
            <ac:spMk id="3" creationId="{6A5E153B-5D09-C48A-EF49-9894B9692FC2}"/>
          </ac:spMkLst>
        </pc:spChg>
      </pc:sldChg>
      <pc:sldChg chg="addSp delSp modSp add mod setBg">
        <pc:chgData name="Michael Dorsey" userId="55fe7d32-ca7a-42b8-bfd4-8c73c44449d5" providerId="ADAL" clId="{2ADF3418-C16F-4E42-AAC1-6AA79520E582}" dt="2024-04-03T15:39:12.592" v="3843" actId="1076"/>
        <pc:sldMkLst>
          <pc:docMk/>
          <pc:sldMk cId="719606817" sldId="322"/>
        </pc:sldMkLst>
        <pc:spChg chg="mod">
          <ac:chgData name="Michael Dorsey" userId="55fe7d32-ca7a-42b8-bfd4-8c73c44449d5" providerId="ADAL" clId="{2ADF3418-C16F-4E42-AAC1-6AA79520E582}" dt="2024-04-03T15:39:06.769" v="3840" actId="26606"/>
          <ac:spMkLst>
            <pc:docMk/>
            <pc:sldMk cId="719606817" sldId="322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5:39:06.769" v="3840" actId="26606"/>
          <ac:spMkLst>
            <pc:docMk/>
            <pc:sldMk cId="719606817" sldId="322"/>
            <ac:spMk id="3" creationId="{3C22B2F0-B352-1399-84BE-681D1963E947}"/>
          </ac:spMkLst>
        </pc:spChg>
        <pc:picChg chg="add del mod">
          <ac:chgData name="Michael Dorsey" userId="55fe7d32-ca7a-42b8-bfd4-8c73c44449d5" providerId="ADAL" clId="{2ADF3418-C16F-4E42-AAC1-6AA79520E582}" dt="2024-04-03T15:26:08.160" v="3222" actId="478"/>
          <ac:picMkLst>
            <pc:docMk/>
            <pc:sldMk cId="719606817" sldId="322"/>
            <ac:picMk id="5" creationId="{117159AB-07C3-F064-CF0E-512C524FEF50}"/>
          </ac:picMkLst>
        </pc:picChg>
        <pc:picChg chg="add mod">
          <ac:chgData name="Michael Dorsey" userId="55fe7d32-ca7a-42b8-bfd4-8c73c44449d5" providerId="ADAL" clId="{2ADF3418-C16F-4E42-AAC1-6AA79520E582}" dt="2024-04-03T15:39:12.592" v="3843" actId="1076"/>
          <ac:picMkLst>
            <pc:docMk/>
            <pc:sldMk cId="719606817" sldId="322"/>
            <ac:picMk id="6" creationId="{164E50AC-A023-E3DD-42CB-BF634B47AE18}"/>
          </ac:picMkLst>
        </pc:picChg>
        <pc:picChg chg="del">
          <ac:chgData name="Michael Dorsey" userId="55fe7d32-ca7a-42b8-bfd4-8c73c44449d5" providerId="ADAL" clId="{2ADF3418-C16F-4E42-AAC1-6AA79520E582}" dt="2024-04-02T17:20:04.557" v="213" actId="478"/>
          <ac:picMkLst>
            <pc:docMk/>
            <pc:sldMk cId="719606817" sldId="322"/>
            <ac:picMk id="6" creationId="{1D10CF64-CCC8-4096-15F2-DAC757E62230}"/>
          </ac:picMkLst>
        </pc:picChg>
      </pc:sldChg>
      <pc:sldChg chg="modSp new mod">
        <pc:chgData name="Michael Dorsey" userId="55fe7d32-ca7a-42b8-bfd4-8c73c44449d5" providerId="ADAL" clId="{2ADF3418-C16F-4E42-AAC1-6AA79520E582}" dt="2024-04-02T20:38:58.003" v="2008" actId="20577"/>
        <pc:sldMkLst>
          <pc:docMk/>
          <pc:sldMk cId="2993613465" sldId="323"/>
        </pc:sldMkLst>
        <pc:spChg chg="mod">
          <ac:chgData name="Michael Dorsey" userId="55fe7d32-ca7a-42b8-bfd4-8c73c44449d5" providerId="ADAL" clId="{2ADF3418-C16F-4E42-AAC1-6AA79520E582}" dt="2024-04-02T19:21:02.936" v="969" actId="20577"/>
          <ac:spMkLst>
            <pc:docMk/>
            <pc:sldMk cId="2993613465" sldId="323"/>
            <ac:spMk id="2" creationId="{FE7085E3-FAE3-2905-716D-D4106AF2D6E8}"/>
          </ac:spMkLst>
        </pc:spChg>
        <pc:spChg chg="mod">
          <ac:chgData name="Michael Dorsey" userId="55fe7d32-ca7a-42b8-bfd4-8c73c44449d5" providerId="ADAL" clId="{2ADF3418-C16F-4E42-AAC1-6AA79520E582}" dt="2024-04-02T20:38:58.003" v="2008" actId="20577"/>
          <ac:spMkLst>
            <pc:docMk/>
            <pc:sldMk cId="2993613465" sldId="323"/>
            <ac:spMk id="3" creationId="{15BDE6F3-B1A0-599C-91F4-44F086816D4C}"/>
          </ac:spMkLst>
        </pc:spChg>
      </pc:sldChg>
      <pc:sldChg chg="modSp add mod">
        <pc:chgData name="Michael Dorsey" userId="55fe7d32-ca7a-42b8-bfd4-8c73c44449d5" providerId="ADAL" clId="{2ADF3418-C16F-4E42-AAC1-6AA79520E582}" dt="2024-04-03T15:08:22.291" v="2948" actId="20577"/>
        <pc:sldMkLst>
          <pc:docMk/>
          <pc:sldMk cId="1527732446" sldId="324"/>
        </pc:sldMkLst>
        <pc:spChg chg="mod">
          <ac:chgData name="Michael Dorsey" userId="55fe7d32-ca7a-42b8-bfd4-8c73c44449d5" providerId="ADAL" clId="{2ADF3418-C16F-4E42-AAC1-6AA79520E582}" dt="2024-04-03T15:08:22.291" v="2948" actId="20577"/>
          <ac:spMkLst>
            <pc:docMk/>
            <pc:sldMk cId="1527732446" sldId="324"/>
            <ac:spMk id="3" creationId="{15BDE6F3-B1A0-599C-91F4-44F086816D4C}"/>
          </ac:spMkLst>
        </pc:spChg>
      </pc:sldChg>
      <pc:sldChg chg="addSp modSp add mod">
        <pc:chgData name="Michael Dorsey" userId="55fe7d32-ca7a-42b8-bfd4-8c73c44449d5" providerId="ADAL" clId="{2ADF3418-C16F-4E42-AAC1-6AA79520E582}" dt="2024-04-02T20:51:44.979" v="2866" actId="1076"/>
        <pc:sldMkLst>
          <pc:docMk/>
          <pc:sldMk cId="1268005140" sldId="325"/>
        </pc:sldMkLst>
        <pc:spChg chg="mod">
          <ac:chgData name="Michael Dorsey" userId="55fe7d32-ca7a-42b8-bfd4-8c73c44449d5" providerId="ADAL" clId="{2ADF3418-C16F-4E42-AAC1-6AA79520E582}" dt="2024-04-02T20:43:51.695" v="2289" actId="20577"/>
          <ac:spMkLst>
            <pc:docMk/>
            <pc:sldMk cId="1268005140" sldId="325"/>
            <ac:spMk id="2" creationId="{FE7085E3-FAE3-2905-716D-D4106AF2D6E8}"/>
          </ac:spMkLst>
        </pc:spChg>
        <pc:spChg chg="mod">
          <ac:chgData name="Michael Dorsey" userId="55fe7d32-ca7a-42b8-bfd4-8c73c44449d5" providerId="ADAL" clId="{2ADF3418-C16F-4E42-AAC1-6AA79520E582}" dt="2024-04-02T20:51:28.974" v="2862" actId="27636"/>
          <ac:spMkLst>
            <pc:docMk/>
            <pc:sldMk cId="1268005140" sldId="325"/>
            <ac:spMk id="3" creationId="{15BDE6F3-B1A0-599C-91F4-44F086816D4C}"/>
          </ac:spMkLst>
        </pc:spChg>
        <pc:picChg chg="add mod">
          <ac:chgData name="Michael Dorsey" userId="55fe7d32-ca7a-42b8-bfd4-8c73c44449d5" providerId="ADAL" clId="{2ADF3418-C16F-4E42-AAC1-6AA79520E582}" dt="2024-04-02T20:51:44.979" v="2866" actId="1076"/>
          <ac:picMkLst>
            <pc:docMk/>
            <pc:sldMk cId="1268005140" sldId="325"/>
            <ac:picMk id="5" creationId="{6DF920FE-597F-7BB6-61C5-E05512EFD1BB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5:10:13.193" v="2969" actId="20577"/>
        <pc:sldMkLst>
          <pc:docMk/>
          <pc:sldMk cId="3592577309" sldId="326"/>
        </pc:sldMkLst>
        <pc:spChg chg="mod">
          <ac:chgData name="Michael Dorsey" userId="55fe7d32-ca7a-42b8-bfd4-8c73c44449d5" providerId="ADAL" clId="{2ADF3418-C16F-4E42-AAC1-6AA79520E582}" dt="2024-04-03T15:10:13.193" v="2969" actId="20577"/>
          <ac:spMkLst>
            <pc:docMk/>
            <pc:sldMk cId="3592577309" sldId="326"/>
            <ac:spMk id="3" creationId="{15BDE6F3-B1A0-599C-91F4-44F086816D4C}"/>
          </ac:spMkLst>
        </pc:spChg>
        <pc:picChg chg="del">
          <ac:chgData name="Michael Dorsey" userId="55fe7d32-ca7a-42b8-bfd4-8c73c44449d5" providerId="ADAL" clId="{2ADF3418-C16F-4E42-AAC1-6AA79520E582}" dt="2024-04-02T20:51:38.949" v="2864" actId="478"/>
          <ac:picMkLst>
            <pc:docMk/>
            <pc:sldMk cId="3592577309" sldId="326"/>
            <ac:picMk id="5" creationId="{6DF920FE-597F-7BB6-61C5-E05512EFD1BB}"/>
          </ac:picMkLst>
        </pc:picChg>
        <pc:picChg chg="add mod">
          <ac:chgData name="Michael Dorsey" userId="55fe7d32-ca7a-42b8-bfd4-8c73c44449d5" providerId="ADAL" clId="{2ADF3418-C16F-4E42-AAC1-6AA79520E582}" dt="2024-04-02T20:58:13.727" v="2943" actId="1076"/>
          <ac:picMkLst>
            <pc:docMk/>
            <pc:sldMk cId="3592577309" sldId="326"/>
            <ac:picMk id="6" creationId="{95F2D56E-DF29-5E8D-F440-EBE0BAF16E85}"/>
          </ac:picMkLst>
        </pc:picChg>
        <pc:picChg chg="add del mod">
          <ac:chgData name="Michael Dorsey" userId="55fe7d32-ca7a-42b8-bfd4-8c73c44449d5" providerId="ADAL" clId="{2ADF3418-C16F-4E42-AAC1-6AA79520E582}" dt="2024-04-02T20:58:00.082" v="2935" actId="478"/>
          <ac:picMkLst>
            <pc:docMk/>
            <pc:sldMk cId="3592577309" sldId="326"/>
            <ac:picMk id="8" creationId="{1319F1C7-EDC2-9544-589C-75CDF1FF384C}"/>
          </ac:picMkLst>
        </pc:picChg>
        <pc:picChg chg="add mod">
          <ac:chgData name="Michael Dorsey" userId="55fe7d32-ca7a-42b8-bfd4-8c73c44449d5" providerId="ADAL" clId="{2ADF3418-C16F-4E42-AAC1-6AA79520E582}" dt="2024-04-02T20:58:21.238" v="2947" actId="14100"/>
          <ac:picMkLst>
            <pc:docMk/>
            <pc:sldMk cId="3592577309" sldId="326"/>
            <ac:picMk id="10" creationId="{A5D86C72-DE9A-BCFB-6274-904025BCC7C6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8:59:34.769" v="8223" actId="6549"/>
        <pc:sldMkLst>
          <pc:docMk/>
          <pc:sldMk cId="651864649" sldId="327"/>
        </pc:sldMkLst>
        <pc:spChg chg="mod">
          <ac:chgData name="Michael Dorsey" userId="55fe7d32-ca7a-42b8-bfd4-8c73c44449d5" providerId="ADAL" clId="{2ADF3418-C16F-4E42-AAC1-6AA79520E582}" dt="2024-04-03T15:39:31.892" v="3848" actId="20577"/>
          <ac:spMkLst>
            <pc:docMk/>
            <pc:sldMk cId="651864649" sldId="327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8:59:34.769" v="8223" actId="6549"/>
          <ac:spMkLst>
            <pc:docMk/>
            <pc:sldMk cId="651864649" sldId="327"/>
            <ac:spMk id="3" creationId="{3C22B2F0-B352-1399-84BE-681D1963E947}"/>
          </ac:spMkLst>
        </pc:spChg>
        <pc:spChg chg="add mod">
          <ac:chgData name="Michael Dorsey" userId="55fe7d32-ca7a-42b8-bfd4-8c73c44449d5" providerId="ADAL" clId="{2ADF3418-C16F-4E42-AAC1-6AA79520E582}" dt="2024-04-03T15:45:25.774" v="4227" actId="208"/>
          <ac:spMkLst>
            <pc:docMk/>
            <pc:sldMk cId="651864649" sldId="327"/>
            <ac:spMk id="7" creationId="{0F6BD1B9-006C-82D9-907B-7C66196705B0}"/>
          </ac:spMkLst>
        </pc:spChg>
        <pc:spChg chg="add mod">
          <ac:chgData name="Michael Dorsey" userId="55fe7d32-ca7a-42b8-bfd4-8c73c44449d5" providerId="ADAL" clId="{2ADF3418-C16F-4E42-AAC1-6AA79520E582}" dt="2024-04-03T15:45:48.265" v="4231" actId="1076"/>
          <ac:spMkLst>
            <pc:docMk/>
            <pc:sldMk cId="651864649" sldId="327"/>
            <ac:spMk id="8" creationId="{53B93061-F8D7-9095-B35B-ACC38DA64FBC}"/>
          </ac:spMkLst>
        </pc:spChg>
        <pc:picChg chg="del">
          <ac:chgData name="Michael Dorsey" userId="55fe7d32-ca7a-42b8-bfd4-8c73c44449d5" providerId="ADAL" clId="{2ADF3418-C16F-4E42-AAC1-6AA79520E582}" dt="2024-04-03T15:39:23.792" v="3844" actId="478"/>
          <ac:picMkLst>
            <pc:docMk/>
            <pc:sldMk cId="651864649" sldId="327"/>
            <ac:picMk id="5" creationId="{117159AB-07C3-F064-CF0E-512C524FEF50}"/>
          </ac:picMkLst>
        </pc:picChg>
        <pc:picChg chg="add mod">
          <ac:chgData name="Michael Dorsey" userId="55fe7d32-ca7a-42b8-bfd4-8c73c44449d5" providerId="ADAL" clId="{2ADF3418-C16F-4E42-AAC1-6AA79520E582}" dt="2024-04-03T15:44:59.702" v="4223" actId="1076"/>
          <ac:picMkLst>
            <pc:docMk/>
            <pc:sldMk cId="651864649" sldId="327"/>
            <ac:picMk id="6" creationId="{A52C0569-F6F8-2A39-EBFC-0425AAB572C8}"/>
          </ac:picMkLst>
        </pc:picChg>
      </pc:sldChg>
      <pc:sldChg chg="addSp modSp add mod">
        <pc:chgData name="Michael Dorsey" userId="55fe7d32-ca7a-42b8-bfd4-8c73c44449d5" providerId="ADAL" clId="{2ADF3418-C16F-4E42-AAC1-6AA79520E582}" dt="2024-04-03T15:58:54.523" v="5584" actId="5793"/>
        <pc:sldMkLst>
          <pc:docMk/>
          <pc:sldMk cId="3981763316" sldId="328"/>
        </pc:sldMkLst>
        <pc:spChg chg="mod">
          <ac:chgData name="Michael Dorsey" userId="55fe7d32-ca7a-42b8-bfd4-8c73c44449d5" providerId="ADAL" clId="{2ADF3418-C16F-4E42-AAC1-6AA79520E582}" dt="2024-04-03T15:46:42.536" v="4234" actId="20577"/>
          <ac:spMkLst>
            <pc:docMk/>
            <pc:sldMk cId="3981763316" sldId="328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5:58:54.523" v="5584" actId="5793"/>
          <ac:spMkLst>
            <pc:docMk/>
            <pc:sldMk cId="3981763316" sldId="328"/>
            <ac:spMk id="3" creationId="{3C22B2F0-B352-1399-84BE-681D1963E947}"/>
          </ac:spMkLst>
        </pc:spChg>
        <pc:picChg chg="add mod">
          <ac:chgData name="Michael Dorsey" userId="55fe7d32-ca7a-42b8-bfd4-8c73c44449d5" providerId="ADAL" clId="{2ADF3418-C16F-4E42-AAC1-6AA79520E582}" dt="2024-04-03T15:51:10.830" v="4790" actId="14100"/>
          <ac:picMkLst>
            <pc:docMk/>
            <pc:sldMk cId="3981763316" sldId="328"/>
            <ac:picMk id="5" creationId="{E7C73E9A-7C02-F9A1-3358-56ACFDFC132A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5:59:32.275" v="5612" actId="113"/>
        <pc:sldMkLst>
          <pc:docMk/>
          <pc:sldMk cId="915991316" sldId="329"/>
        </pc:sldMkLst>
        <pc:spChg chg="mod">
          <ac:chgData name="Michael Dorsey" userId="55fe7d32-ca7a-42b8-bfd4-8c73c44449d5" providerId="ADAL" clId="{2ADF3418-C16F-4E42-AAC1-6AA79520E582}" dt="2024-04-03T15:51:27.797" v="4809" actId="6549"/>
          <ac:spMkLst>
            <pc:docMk/>
            <pc:sldMk cId="915991316" sldId="329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5:59:32.275" v="5612" actId="113"/>
          <ac:spMkLst>
            <pc:docMk/>
            <pc:sldMk cId="915991316" sldId="329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3T15:51:22.449" v="4792" actId="478"/>
          <ac:picMkLst>
            <pc:docMk/>
            <pc:sldMk cId="915991316" sldId="329"/>
            <ac:picMk id="5" creationId="{E7C73E9A-7C02-F9A1-3358-56ACFDFC132A}"/>
          </ac:picMkLst>
        </pc:picChg>
        <pc:picChg chg="add mod">
          <ac:chgData name="Michael Dorsey" userId="55fe7d32-ca7a-42b8-bfd4-8c73c44449d5" providerId="ADAL" clId="{2ADF3418-C16F-4E42-AAC1-6AA79520E582}" dt="2024-04-03T15:57:58.353" v="5507" actId="1076"/>
          <ac:picMkLst>
            <pc:docMk/>
            <pc:sldMk cId="915991316" sldId="329"/>
            <ac:picMk id="6" creationId="{296B08CC-9416-9F21-FC64-4D45F59352F2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04:58.894" v="6043" actId="1076"/>
        <pc:sldMkLst>
          <pc:docMk/>
          <pc:sldMk cId="4009137776" sldId="330"/>
        </pc:sldMkLst>
        <pc:spChg chg="mod">
          <ac:chgData name="Michael Dorsey" userId="55fe7d32-ca7a-42b8-bfd4-8c73c44449d5" providerId="ADAL" clId="{2ADF3418-C16F-4E42-AAC1-6AA79520E582}" dt="2024-04-03T16:04:11.056" v="6039" actId="14100"/>
          <ac:spMkLst>
            <pc:docMk/>
            <pc:sldMk cId="4009137776" sldId="330"/>
            <ac:spMk id="3" creationId="{3C22B2F0-B352-1399-84BE-681D1963E947}"/>
          </ac:spMkLst>
        </pc:spChg>
        <pc:picChg chg="add mod">
          <ac:chgData name="Michael Dorsey" userId="55fe7d32-ca7a-42b8-bfd4-8c73c44449d5" providerId="ADAL" clId="{2ADF3418-C16F-4E42-AAC1-6AA79520E582}" dt="2024-04-03T16:04:58.894" v="6043" actId="1076"/>
          <ac:picMkLst>
            <pc:docMk/>
            <pc:sldMk cId="4009137776" sldId="330"/>
            <ac:picMk id="5" creationId="{DCABFDDA-4DE8-D701-1798-040DF1B7853D}"/>
          </ac:picMkLst>
        </pc:picChg>
        <pc:picChg chg="del">
          <ac:chgData name="Michael Dorsey" userId="55fe7d32-ca7a-42b8-bfd4-8c73c44449d5" providerId="ADAL" clId="{2ADF3418-C16F-4E42-AAC1-6AA79520E582}" dt="2024-04-03T15:58:18.973" v="5536" actId="478"/>
          <ac:picMkLst>
            <pc:docMk/>
            <pc:sldMk cId="4009137776" sldId="330"/>
            <ac:picMk id="6" creationId="{296B08CC-9416-9F21-FC64-4D45F59352F2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10:13.106" v="6591" actId="1076"/>
        <pc:sldMkLst>
          <pc:docMk/>
          <pc:sldMk cId="3193389496" sldId="331"/>
        </pc:sldMkLst>
        <pc:spChg chg="mod">
          <ac:chgData name="Michael Dorsey" userId="55fe7d32-ca7a-42b8-bfd4-8c73c44449d5" providerId="ADAL" clId="{2ADF3418-C16F-4E42-AAC1-6AA79520E582}" dt="2024-04-03T16:10:03.348" v="6588" actId="14100"/>
          <ac:spMkLst>
            <pc:docMk/>
            <pc:sldMk cId="3193389496" sldId="331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3T16:05:13.503" v="6045" actId="478"/>
          <ac:picMkLst>
            <pc:docMk/>
            <pc:sldMk cId="3193389496" sldId="331"/>
            <ac:picMk id="5" creationId="{DCABFDDA-4DE8-D701-1798-040DF1B7853D}"/>
          </ac:picMkLst>
        </pc:picChg>
        <pc:picChg chg="add mod">
          <ac:chgData name="Michael Dorsey" userId="55fe7d32-ca7a-42b8-bfd4-8c73c44449d5" providerId="ADAL" clId="{2ADF3418-C16F-4E42-AAC1-6AA79520E582}" dt="2024-04-03T16:10:13.106" v="6591" actId="1076"/>
          <ac:picMkLst>
            <pc:docMk/>
            <pc:sldMk cId="3193389496" sldId="331"/>
            <ac:picMk id="6" creationId="{59A51EAE-4C6E-66B6-CE7B-833E228CE70B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16:13.723" v="7057" actId="1076"/>
        <pc:sldMkLst>
          <pc:docMk/>
          <pc:sldMk cId="2989513814" sldId="332"/>
        </pc:sldMkLst>
        <pc:spChg chg="mod">
          <ac:chgData name="Michael Dorsey" userId="55fe7d32-ca7a-42b8-bfd4-8c73c44449d5" providerId="ADAL" clId="{2ADF3418-C16F-4E42-AAC1-6AA79520E582}" dt="2024-04-03T16:16:07.424" v="7055" actId="14100"/>
          <ac:spMkLst>
            <pc:docMk/>
            <pc:sldMk cId="2989513814" sldId="332"/>
            <ac:spMk id="3" creationId="{3C22B2F0-B352-1399-84BE-681D1963E947}"/>
          </ac:spMkLst>
        </pc:spChg>
        <pc:picChg chg="add mod">
          <ac:chgData name="Michael Dorsey" userId="55fe7d32-ca7a-42b8-bfd4-8c73c44449d5" providerId="ADAL" clId="{2ADF3418-C16F-4E42-AAC1-6AA79520E582}" dt="2024-04-03T16:16:13.723" v="7057" actId="1076"/>
          <ac:picMkLst>
            <pc:docMk/>
            <pc:sldMk cId="2989513814" sldId="332"/>
            <ac:picMk id="5" creationId="{8CAA2670-E882-9D6E-7718-6986BE6EB335}"/>
          </ac:picMkLst>
        </pc:picChg>
        <pc:picChg chg="del">
          <ac:chgData name="Michael Dorsey" userId="55fe7d32-ca7a-42b8-bfd4-8c73c44449d5" providerId="ADAL" clId="{2ADF3418-C16F-4E42-AAC1-6AA79520E582}" dt="2024-04-03T16:10:40.140" v="6616" actId="478"/>
          <ac:picMkLst>
            <pc:docMk/>
            <pc:sldMk cId="2989513814" sldId="332"/>
            <ac:picMk id="6" creationId="{59A51EAE-4C6E-66B6-CE7B-833E228CE70B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19:46.544" v="7454" actId="1076"/>
        <pc:sldMkLst>
          <pc:docMk/>
          <pc:sldMk cId="1006460771" sldId="333"/>
        </pc:sldMkLst>
        <pc:spChg chg="mod">
          <ac:chgData name="Michael Dorsey" userId="55fe7d32-ca7a-42b8-bfd4-8c73c44449d5" providerId="ADAL" clId="{2ADF3418-C16F-4E42-AAC1-6AA79520E582}" dt="2024-04-03T16:19:22.050" v="7450" actId="6549"/>
          <ac:spMkLst>
            <pc:docMk/>
            <pc:sldMk cId="1006460771" sldId="333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3T16:16:31.696" v="7059" actId="478"/>
          <ac:picMkLst>
            <pc:docMk/>
            <pc:sldMk cId="1006460771" sldId="333"/>
            <ac:picMk id="5" creationId="{8CAA2670-E882-9D6E-7718-6986BE6EB335}"/>
          </ac:picMkLst>
        </pc:picChg>
        <pc:picChg chg="add mod">
          <ac:chgData name="Michael Dorsey" userId="55fe7d32-ca7a-42b8-bfd4-8c73c44449d5" providerId="ADAL" clId="{2ADF3418-C16F-4E42-AAC1-6AA79520E582}" dt="2024-04-03T16:19:46.544" v="7454" actId="1076"/>
          <ac:picMkLst>
            <pc:docMk/>
            <pc:sldMk cId="1006460771" sldId="333"/>
            <ac:picMk id="6" creationId="{F14BB3B2-211B-1C38-5DD4-1EDFF6CE9965}"/>
          </ac:picMkLst>
        </pc:picChg>
      </pc:sldChg>
      <pc:sldChg chg="add">
        <pc:chgData name="Michael Dorsey" userId="55fe7d32-ca7a-42b8-bfd4-8c73c44449d5" providerId="ADAL" clId="{2ADF3418-C16F-4E42-AAC1-6AA79520E582}" dt="2024-04-03T16:20:12.607" v="7455" actId="2890"/>
        <pc:sldMkLst>
          <pc:docMk/>
          <pc:sldMk cId="271405728" sldId="334"/>
        </pc:sldMkLst>
      </pc:sldChg>
    </pc:docChg>
  </pc:docChgLst>
  <pc:docChgLst>
    <pc:chgData name="Michael Dorsey" userId="55fe7d32-ca7a-42b8-bfd4-8c73c44449d5" providerId="ADAL" clId="{17055712-96BC-46DE-8C02-FAAC7543E3B2}"/>
    <pc:docChg chg="undo custSel addSld delSld modSld sldOrd">
      <pc:chgData name="Michael Dorsey" userId="55fe7d32-ca7a-42b8-bfd4-8c73c44449d5" providerId="ADAL" clId="{17055712-96BC-46DE-8C02-FAAC7543E3B2}" dt="2024-03-18T16:12:18.158" v="7000" actId="113"/>
      <pc:docMkLst>
        <pc:docMk/>
      </pc:docMkLst>
      <pc:sldChg chg="modSp mod">
        <pc:chgData name="Michael Dorsey" userId="55fe7d32-ca7a-42b8-bfd4-8c73c44449d5" providerId="ADAL" clId="{17055712-96BC-46DE-8C02-FAAC7543E3B2}" dt="2024-03-14T19:14:37.927" v="39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7055712-96BC-46DE-8C02-FAAC7543E3B2}" dt="2024-03-14T19:14:37.927" v="39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7055712-96BC-46DE-8C02-FAAC7543E3B2}" dt="2024-03-14T19:04:11.734" v="3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7055712-96BC-46DE-8C02-FAAC7543E3B2}" dt="2024-03-14T19:03:55.755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7055712-96BC-46DE-8C02-FAAC7543E3B2}" dt="2024-03-14T19:04:11.734" v="3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7055712-96BC-46DE-8C02-FAAC7543E3B2}" dt="2024-03-14T19:04:29.725" v="48"/>
        <pc:sldMkLst>
          <pc:docMk/>
          <pc:sldMk cId="3783743299" sldId="275"/>
        </pc:sldMkLst>
        <pc:spChg chg="mod">
          <ac:chgData name="Michael Dorsey" userId="55fe7d32-ca7a-42b8-bfd4-8c73c44449d5" providerId="ADAL" clId="{17055712-96BC-46DE-8C02-FAAC7543E3B2}" dt="2024-03-14T19:04:29.725" v="48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7055712-96BC-46DE-8C02-FAAC7543E3B2}" dt="2024-03-14T21:10:09.448" v="49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7055712-96BC-46DE-8C02-FAAC7543E3B2}" dt="2024-03-14T21:10:09.448" v="49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17055712-96BC-46DE-8C02-FAAC7543E3B2}" dt="2024-03-14T19:11:37.707" v="388" actId="20577"/>
        <pc:sldMkLst>
          <pc:docMk/>
          <pc:sldMk cId="3218690462" sldId="296"/>
        </pc:sldMkLst>
        <pc:spChg chg="mod">
          <ac:chgData name="Michael Dorsey" userId="55fe7d32-ca7a-42b8-bfd4-8c73c44449d5" providerId="ADAL" clId="{17055712-96BC-46DE-8C02-FAAC7543E3B2}" dt="2024-03-14T19:07:52.034" v="217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17055712-96BC-46DE-8C02-FAAC7543E3B2}" dt="2024-03-14T19:11:37.707" v="388" actId="20577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17055712-96BC-46DE-8C02-FAAC7543E3B2}" dt="2024-03-14T19:04:49.067" v="49" actId="47"/>
        <pc:sldMkLst>
          <pc:docMk/>
          <pc:sldMk cId="795427307" sldId="297"/>
        </pc:sldMkLst>
      </pc:sldChg>
      <pc:sldChg chg="del">
        <pc:chgData name="Michael Dorsey" userId="55fe7d32-ca7a-42b8-bfd4-8c73c44449d5" providerId="ADAL" clId="{17055712-96BC-46DE-8C02-FAAC7543E3B2}" dt="2024-03-14T19:04:49.587" v="50" actId="47"/>
        <pc:sldMkLst>
          <pc:docMk/>
          <pc:sldMk cId="166377977" sldId="300"/>
        </pc:sldMkLst>
      </pc:sldChg>
      <pc:sldChg chg="del">
        <pc:chgData name="Michael Dorsey" userId="55fe7d32-ca7a-42b8-bfd4-8c73c44449d5" providerId="ADAL" clId="{17055712-96BC-46DE-8C02-FAAC7543E3B2}" dt="2024-03-14T19:04:50.076" v="51" actId="47"/>
        <pc:sldMkLst>
          <pc:docMk/>
          <pc:sldMk cId="1186072262" sldId="301"/>
        </pc:sldMkLst>
      </pc:sldChg>
      <pc:sldChg chg="del">
        <pc:chgData name="Michael Dorsey" userId="55fe7d32-ca7a-42b8-bfd4-8c73c44449d5" providerId="ADAL" clId="{17055712-96BC-46DE-8C02-FAAC7543E3B2}" dt="2024-03-14T19:04:50.912" v="53" actId="47"/>
        <pc:sldMkLst>
          <pc:docMk/>
          <pc:sldMk cId="3235757480" sldId="302"/>
        </pc:sldMkLst>
      </pc:sldChg>
      <pc:sldChg chg="del">
        <pc:chgData name="Michael Dorsey" userId="55fe7d32-ca7a-42b8-bfd4-8c73c44449d5" providerId="ADAL" clId="{17055712-96BC-46DE-8C02-FAAC7543E3B2}" dt="2024-03-14T19:04:51.293" v="54" actId="47"/>
        <pc:sldMkLst>
          <pc:docMk/>
          <pc:sldMk cId="3343349028" sldId="303"/>
        </pc:sldMkLst>
      </pc:sldChg>
      <pc:sldChg chg="del">
        <pc:chgData name="Michael Dorsey" userId="55fe7d32-ca7a-42b8-bfd4-8c73c44449d5" providerId="ADAL" clId="{17055712-96BC-46DE-8C02-FAAC7543E3B2}" dt="2024-03-14T19:04:51.719" v="55" actId="47"/>
        <pc:sldMkLst>
          <pc:docMk/>
          <pc:sldMk cId="1433129139" sldId="305"/>
        </pc:sldMkLst>
      </pc:sldChg>
      <pc:sldChg chg="del">
        <pc:chgData name="Michael Dorsey" userId="55fe7d32-ca7a-42b8-bfd4-8c73c44449d5" providerId="ADAL" clId="{17055712-96BC-46DE-8C02-FAAC7543E3B2}" dt="2024-03-14T19:04:53.680" v="56" actId="47"/>
        <pc:sldMkLst>
          <pc:docMk/>
          <pc:sldMk cId="2176359759" sldId="306"/>
        </pc:sldMkLst>
      </pc:sldChg>
      <pc:sldChg chg="del">
        <pc:chgData name="Michael Dorsey" userId="55fe7d32-ca7a-42b8-bfd4-8c73c44449d5" providerId="ADAL" clId="{17055712-96BC-46DE-8C02-FAAC7543E3B2}" dt="2024-03-14T19:04:50.518" v="52" actId="47"/>
        <pc:sldMkLst>
          <pc:docMk/>
          <pc:sldMk cId="2555960255" sldId="307"/>
        </pc:sldMkLst>
      </pc:sldChg>
      <pc:sldChg chg="addSp delSp modSp mod ord">
        <pc:chgData name="Michael Dorsey" userId="55fe7d32-ca7a-42b8-bfd4-8c73c44449d5" providerId="ADAL" clId="{17055712-96BC-46DE-8C02-FAAC7543E3B2}" dt="2024-03-15T16:37:28.800" v="5316"/>
        <pc:sldMkLst>
          <pc:docMk/>
          <pc:sldMk cId="3625797084" sldId="308"/>
        </pc:sldMkLst>
        <pc:spChg chg="mod">
          <ac:chgData name="Michael Dorsey" userId="55fe7d32-ca7a-42b8-bfd4-8c73c44449d5" providerId="ADAL" clId="{17055712-96BC-46DE-8C02-FAAC7543E3B2}" dt="2024-03-14T20:17:18.427" v="1459" actId="6549"/>
          <ac:spMkLst>
            <pc:docMk/>
            <pc:sldMk cId="3625797084" sldId="308"/>
            <ac:spMk id="3" creationId="{D60812EE-E46D-69F1-0A3D-BC1C11D5A5A8}"/>
          </ac:spMkLst>
        </pc:spChg>
        <pc:spChg chg="add del">
          <ac:chgData name="Michael Dorsey" userId="55fe7d32-ca7a-42b8-bfd4-8c73c44449d5" providerId="ADAL" clId="{17055712-96BC-46DE-8C02-FAAC7543E3B2}" dt="2024-03-14T20:23:17.404" v="1642" actId="22"/>
          <ac:spMkLst>
            <pc:docMk/>
            <pc:sldMk cId="3625797084" sldId="308"/>
            <ac:spMk id="5" creationId="{F5DF3D90-5DCC-CB4B-37EA-6A5B299DA7BD}"/>
          </ac:spMkLst>
        </pc:spChg>
      </pc:sldChg>
      <pc:sldChg chg="del">
        <pc:chgData name="Michael Dorsey" userId="55fe7d32-ca7a-42b8-bfd4-8c73c44449d5" providerId="ADAL" clId="{17055712-96BC-46DE-8C02-FAAC7543E3B2}" dt="2024-03-14T19:04:59.801" v="57" actId="47"/>
        <pc:sldMkLst>
          <pc:docMk/>
          <pc:sldMk cId="4212632728" sldId="309"/>
        </pc:sldMkLst>
      </pc:sldChg>
      <pc:sldChg chg="modSp mod">
        <pc:chgData name="Michael Dorsey" userId="55fe7d32-ca7a-42b8-bfd4-8c73c44449d5" providerId="ADAL" clId="{17055712-96BC-46DE-8C02-FAAC7543E3B2}" dt="2024-03-15T16:39:51.897" v="5320" actId="113"/>
        <pc:sldMkLst>
          <pc:docMk/>
          <pc:sldMk cId="1695954654" sldId="310"/>
        </pc:sldMkLst>
        <pc:spChg chg="mod">
          <ac:chgData name="Michael Dorsey" userId="55fe7d32-ca7a-42b8-bfd4-8c73c44449d5" providerId="ADAL" clId="{17055712-96BC-46DE-8C02-FAAC7543E3B2}" dt="2024-03-14T19:29:28.146" v="428" actId="6549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17055712-96BC-46DE-8C02-FAAC7543E3B2}" dt="2024-03-15T16:39:51.897" v="5320" actId="113"/>
          <ac:spMkLst>
            <pc:docMk/>
            <pc:sldMk cId="1695954654" sldId="310"/>
            <ac:spMk id="3" creationId="{2552F432-CCA8-D376-945E-9D7D3C441526}"/>
          </ac:spMkLst>
        </pc:spChg>
      </pc:sldChg>
      <pc:sldChg chg="del">
        <pc:chgData name="Michael Dorsey" userId="55fe7d32-ca7a-42b8-bfd4-8c73c44449d5" providerId="ADAL" clId="{17055712-96BC-46DE-8C02-FAAC7543E3B2}" dt="2024-03-14T19:05:10.557" v="63" actId="47"/>
        <pc:sldMkLst>
          <pc:docMk/>
          <pc:sldMk cId="1436359837" sldId="311"/>
        </pc:sldMkLst>
      </pc:sldChg>
      <pc:sldChg chg="addSp modSp new mod">
        <pc:chgData name="Michael Dorsey" userId="55fe7d32-ca7a-42b8-bfd4-8c73c44449d5" providerId="ADAL" clId="{17055712-96BC-46DE-8C02-FAAC7543E3B2}" dt="2024-03-14T20:21:15.213" v="1640" actId="113"/>
        <pc:sldMkLst>
          <pc:docMk/>
          <pc:sldMk cId="2713655359" sldId="311"/>
        </pc:sldMkLst>
        <pc:spChg chg="mod">
          <ac:chgData name="Michael Dorsey" userId="55fe7d32-ca7a-42b8-bfd4-8c73c44449d5" providerId="ADAL" clId="{17055712-96BC-46DE-8C02-FAAC7543E3B2}" dt="2024-03-14T20:09:19.114" v="929" actId="20577"/>
          <ac:spMkLst>
            <pc:docMk/>
            <pc:sldMk cId="2713655359" sldId="311"/>
            <ac:spMk id="2" creationId="{D10B4961-17EF-7D90-BD65-D46393FF9C59}"/>
          </ac:spMkLst>
        </pc:spChg>
        <pc:spChg chg="mod">
          <ac:chgData name="Michael Dorsey" userId="55fe7d32-ca7a-42b8-bfd4-8c73c44449d5" providerId="ADAL" clId="{17055712-96BC-46DE-8C02-FAAC7543E3B2}" dt="2024-03-14T20:21:15.213" v="1640" actId="113"/>
          <ac:spMkLst>
            <pc:docMk/>
            <pc:sldMk cId="2713655359" sldId="311"/>
            <ac:spMk id="3" creationId="{28193C04-DF01-6F4F-551E-D0F61D0E434C}"/>
          </ac:spMkLst>
        </pc:spChg>
        <pc:picChg chg="add mod">
          <ac:chgData name="Michael Dorsey" userId="55fe7d32-ca7a-42b8-bfd4-8c73c44449d5" providerId="ADAL" clId="{17055712-96BC-46DE-8C02-FAAC7543E3B2}" dt="2024-03-14T20:20:22.018" v="1634" actId="1076"/>
          <ac:picMkLst>
            <pc:docMk/>
            <pc:sldMk cId="2713655359" sldId="311"/>
            <ac:picMk id="5" creationId="{266589F7-1C9E-D605-54B0-D9B6D042460A}"/>
          </ac:picMkLst>
        </pc:picChg>
        <pc:picChg chg="add mod">
          <ac:chgData name="Michael Dorsey" userId="55fe7d32-ca7a-42b8-bfd4-8c73c44449d5" providerId="ADAL" clId="{17055712-96BC-46DE-8C02-FAAC7543E3B2}" dt="2024-03-14T20:20:31.174" v="1637" actId="1076"/>
          <ac:picMkLst>
            <pc:docMk/>
            <pc:sldMk cId="2713655359" sldId="311"/>
            <ac:picMk id="7" creationId="{4F8A6124-921F-208C-3211-B0148190C6C9}"/>
          </ac:picMkLst>
        </pc:picChg>
      </pc:sldChg>
      <pc:sldChg chg="addSp delSp modSp new mod ord">
        <pc:chgData name="Michael Dorsey" userId="55fe7d32-ca7a-42b8-bfd4-8c73c44449d5" providerId="ADAL" clId="{17055712-96BC-46DE-8C02-FAAC7543E3B2}" dt="2024-03-15T16:32:43.314" v="4983" actId="1076"/>
        <pc:sldMkLst>
          <pc:docMk/>
          <pc:sldMk cId="2213580293" sldId="312"/>
        </pc:sldMkLst>
        <pc:spChg chg="mod">
          <ac:chgData name="Michael Dorsey" userId="55fe7d32-ca7a-42b8-bfd4-8c73c44449d5" providerId="ADAL" clId="{17055712-96BC-46DE-8C02-FAAC7543E3B2}" dt="2024-03-14T20:23:51.273" v="1681" actId="20577"/>
          <ac:spMkLst>
            <pc:docMk/>
            <pc:sldMk cId="2213580293" sldId="312"/>
            <ac:spMk id="2" creationId="{7DF2B74E-2309-268E-86FB-6FD2C3EF8854}"/>
          </ac:spMkLst>
        </pc:spChg>
        <pc:spChg chg="mod">
          <ac:chgData name="Michael Dorsey" userId="55fe7d32-ca7a-42b8-bfd4-8c73c44449d5" providerId="ADAL" clId="{17055712-96BC-46DE-8C02-FAAC7543E3B2}" dt="2024-03-15T16:32:39.820" v="4982" actId="20577"/>
          <ac:spMkLst>
            <pc:docMk/>
            <pc:sldMk cId="2213580293" sldId="312"/>
            <ac:spMk id="3" creationId="{B0E92CC5-754C-4AC3-F653-E8DCC8A3DF37}"/>
          </ac:spMkLst>
        </pc:spChg>
        <pc:picChg chg="add del mod">
          <ac:chgData name="Michael Dorsey" userId="55fe7d32-ca7a-42b8-bfd4-8c73c44449d5" providerId="ADAL" clId="{17055712-96BC-46DE-8C02-FAAC7543E3B2}" dt="2024-03-14T20:31:23.325" v="2065" actId="478"/>
          <ac:picMkLst>
            <pc:docMk/>
            <pc:sldMk cId="2213580293" sldId="312"/>
            <ac:picMk id="5" creationId="{F840A590-9F31-A8C9-98B1-B1E8B6DFD9A5}"/>
          </ac:picMkLst>
        </pc:picChg>
        <pc:picChg chg="add mod">
          <ac:chgData name="Michael Dorsey" userId="55fe7d32-ca7a-42b8-bfd4-8c73c44449d5" providerId="ADAL" clId="{17055712-96BC-46DE-8C02-FAAC7543E3B2}" dt="2024-03-15T16:32:43.314" v="4983" actId="1076"/>
          <ac:picMkLst>
            <pc:docMk/>
            <pc:sldMk cId="2213580293" sldId="312"/>
            <ac:picMk id="7" creationId="{2DB8B124-D9D5-EB15-0586-A85BB54B9D0A}"/>
          </ac:picMkLst>
        </pc:picChg>
      </pc:sldChg>
      <pc:sldChg chg="del">
        <pc:chgData name="Michael Dorsey" userId="55fe7d32-ca7a-42b8-bfd4-8c73c44449d5" providerId="ADAL" clId="{17055712-96BC-46DE-8C02-FAAC7543E3B2}" dt="2024-03-14T19:05:01.222" v="58" actId="47"/>
        <pc:sldMkLst>
          <pc:docMk/>
          <pc:sldMk cId="3847442289" sldId="312"/>
        </pc:sldMkLst>
      </pc:sldChg>
      <pc:sldChg chg="modSp new mod ord">
        <pc:chgData name="Michael Dorsey" userId="55fe7d32-ca7a-42b8-bfd4-8c73c44449d5" providerId="ADAL" clId="{17055712-96BC-46DE-8C02-FAAC7543E3B2}" dt="2024-03-15T16:34:20.791" v="4999" actId="20577"/>
        <pc:sldMkLst>
          <pc:docMk/>
          <pc:sldMk cId="1031100845" sldId="313"/>
        </pc:sldMkLst>
        <pc:spChg chg="mod">
          <ac:chgData name="Michael Dorsey" userId="55fe7d32-ca7a-42b8-bfd4-8c73c44449d5" providerId="ADAL" clId="{17055712-96BC-46DE-8C02-FAAC7543E3B2}" dt="2024-03-14T20:35:13.091" v="2080" actId="20577"/>
          <ac:spMkLst>
            <pc:docMk/>
            <pc:sldMk cId="1031100845" sldId="313"/>
            <ac:spMk id="2" creationId="{B4656748-5ACD-6198-F93C-A20F85F0FB62}"/>
          </ac:spMkLst>
        </pc:spChg>
        <pc:spChg chg="mod">
          <ac:chgData name="Michael Dorsey" userId="55fe7d32-ca7a-42b8-bfd4-8c73c44449d5" providerId="ADAL" clId="{17055712-96BC-46DE-8C02-FAAC7543E3B2}" dt="2024-03-15T16:34:20.791" v="4999" actId="20577"/>
          <ac:spMkLst>
            <pc:docMk/>
            <pc:sldMk cId="1031100845" sldId="313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1.853" v="59" actId="47"/>
        <pc:sldMkLst>
          <pc:docMk/>
          <pc:sldMk cId="1116300171" sldId="313"/>
        </pc:sldMkLst>
      </pc:sldChg>
      <pc:sldChg chg="modSp add mod ord">
        <pc:chgData name="Michael Dorsey" userId="55fe7d32-ca7a-42b8-bfd4-8c73c44449d5" providerId="ADAL" clId="{17055712-96BC-46DE-8C02-FAAC7543E3B2}" dt="2024-03-15T16:37:13.254" v="5314" actId="6549"/>
        <pc:sldMkLst>
          <pc:docMk/>
          <pc:sldMk cId="2866034961" sldId="314"/>
        </pc:sldMkLst>
        <pc:spChg chg="mod">
          <ac:chgData name="Michael Dorsey" userId="55fe7d32-ca7a-42b8-bfd4-8c73c44449d5" providerId="ADAL" clId="{17055712-96BC-46DE-8C02-FAAC7543E3B2}" dt="2024-03-15T16:37:13.254" v="5314" actId="6549"/>
          <ac:spMkLst>
            <pc:docMk/>
            <pc:sldMk cId="2866034961" sldId="314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2.439" v="60" actId="47"/>
        <pc:sldMkLst>
          <pc:docMk/>
          <pc:sldMk cId="3979046147" sldId="314"/>
        </pc:sldMkLst>
      </pc:sldChg>
      <pc:sldChg chg="modSp add mod modNotesTx">
        <pc:chgData name="Michael Dorsey" userId="55fe7d32-ca7a-42b8-bfd4-8c73c44449d5" providerId="ADAL" clId="{17055712-96BC-46DE-8C02-FAAC7543E3B2}" dt="2024-03-18T15:42:29.793" v="5326" actId="114"/>
        <pc:sldMkLst>
          <pc:docMk/>
          <pc:sldMk cId="1987334821" sldId="315"/>
        </pc:sldMkLst>
        <pc:spChg chg="mod">
          <ac:chgData name="Michael Dorsey" userId="55fe7d32-ca7a-42b8-bfd4-8c73c44449d5" providerId="ADAL" clId="{17055712-96BC-46DE-8C02-FAAC7543E3B2}" dt="2024-03-15T16:38:44.511" v="5319" actId="33524"/>
          <ac:spMkLst>
            <pc:docMk/>
            <pc:sldMk cId="1987334821" sldId="315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3.197" v="61" actId="47"/>
        <pc:sldMkLst>
          <pc:docMk/>
          <pc:sldMk cId="2040346779" sldId="315"/>
        </pc:sldMkLst>
      </pc:sldChg>
      <pc:sldChg chg="del">
        <pc:chgData name="Michael Dorsey" userId="55fe7d32-ca7a-42b8-bfd4-8c73c44449d5" providerId="ADAL" clId="{17055712-96BC-46DE-8C02-FAAC7543E3B2}" dt="2024-03-14T19:05:03.868" v="62" actId="47"/>
        <pc:sldMkLst>
          <pc:docMk/>
          <pc:sldMk cId="2948398643" sldId="316"/>
        </pc:sldMkLst>
      </pc:sldChg>
      <pc:sldChg chg="modSp new mod">
        <pc:chgData name="Michael Dorsey" userId="55fe7d32-ca7a-42b8-bfd4-8c73c44449d5" providerId="ADAL" clId="{17055712-96BC-46DE-8C02-FAAC7543E3B2}" dt="2024-03-18T15:54:31.913" v="6350" actId="20577"/>
        <pc:sldMkLst>
          <pc:docMk/>
          <pc:sldMk cId="3334364928" sldId="316"/>
        </pc:sldMkLst>
        <pc:spChg chg="mod">
          <ac:chgData name="Michael Dorsey" userId="55fe7d32-ca7a-42b8-bfd4-8c73c44449d5" providerId="ADAL" clId="{17055712-96BC-46DE-8C02-FAAC7543E3B2}" dt="2024-03-18T15:46:54.411" v="5353" actId="20577"/>
          <ac:spMkLst>
            <pc:docMk/>
            <pc:sldMk cId="3334364928" sldId="316"/>
            <ac:spMk id="2" creationId="{BCD4E553-2967-896F-C41B-5C237ADDF2D2}"/>
          </ac:spMkLst>
        </pc:spChg>
        <pc:spChg chg="mod">
          <ac:chgData name="Michael Dorsey" userId="55fe7d32-ca7a-42b8-bfd4-8c73c44449d5" providerId="ADAL" clId="{17055712-96BC-46DE-8C02-FAAC7543E3B2}" dt="2024-03-18T15:54:31.913" v="6350" actId="20577"/>
          <ac:spMkLst>
            <pc:docMk/>
            <pc:sldMk cId="3334364928" sldId="316"/>
            <ac:spMk id="3" creationId="{A22A3AF1-25BB-1EB5-987F-253C8C54ABB8}"/>
          </ac:spMkLst>
        </pc:spChg>
      </pc:sldChg>
      <pc:sldChg chg="addSp delSp modSp new mod modClrScheme chgLayout">
        <pc:chgData name="Michael Dorsey" userId="55fe7d32-ca7a-42b8-bfd4-8c73c44449d5" providerId="ADAL" clId="{17055712-96BC-46DE-8C02-FAAC7543E3B2}" dt="2024-03-18T16:12:18.158" v="7000" actId="113"/>
        <pc:sldMkLst>
          <pc:docMk/>
          <pc:sldMk cId="2506993720" sldId="317"/>
        </pc:sldMkLst>
        <pc:spChg chg="mod ord">
          <ac:chgData name="Michael Dorsey" userId="55fe7d32-ca7a-42b8-bfd4-8c73c44449d5" providerId="ADAL" clId="{17055712-96BC-46DE-8C02-FAAC7543E3B2}" dt="2024-03-18T16:08:20.670" v="6396" actId="700"/>
          <ac:spMkLst>
            <pc:docMk/>
            <pc:sldMk cId="2506993720" sldId="317"/>
            <ac:spMk id="2" creationId="{2AEFF396-66FA-4C7A-6712-A523F896D7FA}"/>
          </ac:spMkLst>
        </pc:spChg>
        <pc:spChg chg="del mod ord">
          <ac:chgData name="Michael Dorsey" userId="55fe7d32-ca7a-42b8-bfd4-8c73c44449d5" providerId="ADAL" clId="{17055712-96BC-46DE-8C02-FAAC7543E3B2}" dt="2024-03-18T16:08:20.670" v="6396" actId="700"/>
          <ac:spMkLst>
            <pc:docMk/>
            <pc:sldMk cId="2506993720" sldId="317"/>
            <ac:spMk id="3" creationId="{E42D5DC7-A92D-F720-3D25-ABD6172DADB7}"/>
          </ac:spMkLst>
        </pc:spChg>
        <pc:spChg chg="add mod ord">
          <ac:chgData name="Michael Dorsey" userId="55fe7d32-ca7a-42b8-bfd4-8c73c44449d5" providerId="ADAL" clId="{17055712-96BC-46DE-8C02-FAAC7543E3B2}" dt="2024-03-18T16:12:18.158" v="7000" actId="113"/>
          <ac:spMkLst>
            <pc:docMk/>
            <pc:sldMk cId="2506993720" sldId="317"/>
            <ac:spMk id="6" creationId="{FA608905-7BE6-EF53-6CAD-0D56A8156E14}"/>
          </ac:spMkLst>
        </pc:spChg>
        <pc:spChg chg="add del mod ord">
          <ac:chgData name="Michael Dorsey" userId="55fe7d32-ca7a-42b8-bfd4-8c73c44449d5" providerId="ADAL" clId="{17055712-96BC-46DE-8C02-FAAC7543E3B2}" dt="2024-03-18T16:08:23.997" v="6398" actId="478"/>
          <ac:spMkLst>
            <pc:docMk/>
            <pc:sldMk cId="2506993720" sldId="317"/>
            <ac:spMk id="7" creationId="{BCB54D46-306A-B623-6F27-5D52F7127ED4}"/>
          </ac:spMkLst>
        </pc:spChg>
        <pc:picChg chg="add mod">
          <ac:chgData name="Michael Dorsey" userId="55fe7d32-ca7a-42b8-bfd4-8c73c44449d5" providerId="ADAL" clId="{17055712-96BC-46DE-8C02-FAAC7543E3B2}" dt="2024-03-18T16:08:52.912" v="6404" actId="1076"/>
          <ac:picMkLst>
            <pc:docMk/>
            <pc:sldMk cId="2506993720" sldId="317"/>
            <ac:picMk id="5" creationId="{09230ECA-22D3-9D10-B144-FE4C0D2F685D}"/>
          </ac:picMkLst>
        </pc:picChg>
      </pc:sldChg>
    </pc:docChg>
  </pc:docChgLst>
  <pc:docChgLst>
    <pc:chgData name="Michael Dorsey" userId="55fe7d32-ca7a-42b8-bfd4-8c73c44449d5" providerId="ADAL" clId="{8C8A9D01-9BAE-4812-86BB-EA9E468BE2E3}"/>
    <pc:docChg chg="undo custSel addSld delSld modSld sldOrd">
      <pc:chgData name="Michael Dorsey" userId="55fe7d32-ca7a-42b8-bfd4-8c73c44449d5" providerId="ADAL" clId="{8C8A9D01-9BAE-4812-86BB-EA9E468BE2E3}" dt="2024-08-13T21:12:53.431" v="1991" actId="20577"/>
      <pc:docMkLst>
        <pc:docMk/>
      </pc:docMkLst>
      <pc:sldChg chg="modSp del mod">
        <pc:chgData name="Michael Dorsey" userId="55fe7d32-ca7a-42b8-bfd4-8c73c44449d5" providerId="ADAL" clId="{8C8A9D01-9BAE-4812-86BB-EA9E468BE2E3}" dt="2024-08-08T13:37:37.382" v="315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8C8A9D01-9BAE-4812-86BB-EA9E468BE2E3}" dt="2024-08-08T13:37:37.382" v="315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ord">
        <pc:chgData name="Michael Dorsey" userId="55fe7d32-ca7a-42b8-bfd4-8c73c44449d5" providerId="ADAL" clId="{8C8A9D01-9BAE-4812-86BB-EA9E468BE2E3}" dt="2024-08-08T13:32:14.717" v="2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8C8A9D01-9BAE-4812-86BB-EA9E468BE2E3}" dt="2024-08-08T13:32:14.717" v="24" actId="20577"/>
          <ac:spMkLst>
            <pc:docMk/>
            <pc:sldMk cId="1850830688" sldId="290"/>
            <ac:spMk id="2" creationId="{79FA7D7F-AA49-8046-00F4-646668FD8D45}"/>
          </ac:spMkLst>
        </pc:spChg>
      </pc:sldChg>
      <pc:sldChg chg="del">
        <pc:chgData name="Michael Dorsey" userId="55fe7d32-ca7a-42b8-bfd4-8c73c44449d5" providerId="ADAL" clId="{8C8A9D01-9BAE-4812-86BB-EA9E468BE2E3}" dt="2024-08-08T13:35:23.888" v="27" actId="47"/>
        <pc:sldMkLst>
          <pc:docMk/>
          <pc:sldMk cId="1527732446" sldId="324"/>
        </pc:sldMkLst>
      </pc:sldChg>
      <pc:sldChg chg="modSp del mod">
        <pc:chgData name="Michael Dorsey" userId="55fe7d32-ca7a-42b8-bfd4-8c73c44449d5" providerId="ADAL" clId="{8C8A9D01-9BAE-4812-86BB-EA9E468BE2E3}" dt="2024-08-08T13:32:50.592" v="25" actId="47"/>
        <pc:sldMkLst>
          <pc:docMk/>
          <pc:sldMk cId="271405728" sldId="334"/>
        </pc:sldMkLst>
        <pc:spChg chg="mod">
          <ac:chgData name="Michael Dorsey" userId="55fe7d32-ca7a-42b8-bfd4-8c73c44449d5" providerId="ADAL" clId="{8C8A9D01-9BAE-4812-86BB-EA9E468BE2E3}" dt="2024-08-08T13:29:42.799" v="14" actId="6549"/>
          <ac:spMkLst>
            <pc:docMk/>
            <pc:sldMk cId="271405728" sldId="334"/>
            <ac:spMk id="3" creationId="{6A5E153B-5D09-C48A-EF49-9894B9692FC2}"/>
          </ac:spMkLst>
        </pc:spChg>
      </pc:sldChg>
      <pc:sldChg chg="modSp mod">
        <pc:chgData name="Michael Dorsey" userId="55fe7d32-ca7a-42b8-bfd4-8c73c44449d5" providerId="ADAL" clId="{8C8A9D01-9BAE-4812-86BB-EA9E468BE2E3}" dt="2024-08-13T21:01:07.978" v="1326" actId="6549"/>
        <pc:sldMkLst>
          <pc:docMk/>
          <pc:sldMk cId="1255157948" sldId="335"/>
        </pc:sldMkLst>
        <pc:spChg chg="mod">
          <ac:chgData name="Michael Dorsey" userId="55fe7d32-ca7a-42b8-bfd4-8c73c44449d5" providerId="ADAL" clId="{8C8A9D01-9BAE-4812-86BB-EA9E468BE2E3}" dt="2024-08-13T21:01:07.978" v="1326" actId="6549"/>
          <ac:spMkLst>
            <pc:docMk/>
            <pc:sldMk cId="1255157948" sldId="335"/>
            <ac:spMk id="3" creationId="{1C354AA3-C43A-7E94-3BB4-726776738F0C}"/>
          </ac:spMkLst>
        </pc:spChg>
      </pc:sldChg>
      <pc:sldChg chg="modSp mod">
        <pc:chgData name="Michael Dorsey" userId="55fe7d32-ca7a-42b8-bfd4-8c73c44449d5" providerId="ADAL" clId="{8C8A9D01-9BAE-4812-86BB-EA9E468BE2E3}" dt="2024-08-13T19:59:26.494" v="530" actId="20577"/>
        <pc:sldMkLst>
          <pc:docMk/>
          <pc:sldMk cId="1150292326" sldId="337"/>
        </pc:sldMkLst>
        <pc:spChg chg="mod">
          <ac:chgData name="Michael Dorsey" userId="55fe7d32-ca7a-42b8-bfd4-8c73c44449d5" providerId="ADAL" clId="{8C8A9D01-9BAE-4812-86BB-EA9E468BE2E3}" dt="2024-08-13T19:59:26.494" v="530" actId="20577"/>
          <ac:spMkLst>
            <pc:docMk/>
            <pc:sldMk cId="1150292326" sldId="337"/>
            <ac:spMk id="3" creationId="{F80AC46E-4F7E-E6CF-5454-793613C00CB8}"/>
          </ac:spMkLst>
        </pc:spChg>
      </pc:sldChg>
      <pc:sldChg chg="addSp modSp mod modNotesTx">
        <pc:chgData name="Michael Dorsey" userId="55fe7d32-ca7a-42b8-bfd4-8c73c44449d5" providerId="ADAL" clId="{8C8A9D01-9BAE-4812-86BB-EA9E468BE2E3}" dt="2024-08-13T20:00:29.816" v="532" actId="1076"/>
        <pc:sldMkLst>
          <pc:docMk/>
          <pc:sldMk cId="2310155014" sldId="340"/>
        </pc:sldMkLst>
        <pc:spChg chg="add mod">
          <ac:chgData name="Michael Dorsey" userId="55fe7d32-ca7a-42b8-bfd4-8c73c44449d5" providerId="ADAL" clId="{8C8A9D01-9BAE-4812-86BB-EA9E468BE2E3}" dt="2024-08-13T20:00:29.816" v="532" actId="1076"/>
          <ac:spMkLst>
            <pc:docMk/>
            <pc:sldMk cId="2310155014" sldId="340"/>
            <ac:spMk id="3" creationId="{2E6A11D1-7558-DE0D-C3CD-6E20A978C3DF}"/>
          </ac:spMkLst>
        </pc:spChg>
        <pc:picChg chg="mod">
          <ac:chgData name="Michael Dorsey" userId="55fe7d32-ca7a-42b8-bfd4-8c73c44449d5" providerId="ADAL" clId="{8C8A9D01-9BAE-4812-86BB-EA9E468BE2E3}" dt="2024-08-13T20:00:24.365" v="531" actId="1076"/>
          <ac:picMkLst>
            <pc:docMk/>
            <pc:sldMk cId="2310155014" sldId="340"/>
            <ac:picMk id="4" creationId="{B2B74F83-545D-A756-EBDF-135B4BF42D5E}"/>
          </ac:picMkLst>
        </pc:picChg>
      </pc:sldChg>
      <pc:sldChg chg="modSp mod">
        <pc:chgData name="Michael Dorsey" userId="55fe7d32-ca7a-42b8-bfd4-8c73c44449d5" providerId="ADAL" clId="{8C8A9D01-9BAE-4812-86BB-EA9E468BE2E3}" dt="2024-08-13T20:03:02.051" v="589" actId="1076"/>
        <pc:sldMkLst>
          <pc:docMk/>
          <pc:sldMk cId="5626552" sldId="342"/>
        </pc:sldMkLst>
        <pc:spChg chg="mod">
          <ac:chgData name="Michael Dorsey" userId="55fe7d32-ca7a-42b8-bfd4-8c73c44449d5" providerId="ADAL" clId="{8C8A9D01-9BAE-4812-86BB-EA9E468BE2E3}" dt="2024-08-13T20:03:02.051" v="589" actId="1076"/>
          <ac:spMkLst>
            <pc:docMk/>
            <pc:sldMk cId="5626552" sldId="342"/>
            <ac:spMk id="6" creationId="{4E51FE91-4896-5097-0F46-82D72E1E1EF4}"/>
          </ac:spMkLst>
        </pc:spChg>
      </pc:sldChg>
      <pc:sldChg chg="modSp mod">
        <pc:chgData name="Michael Dorsey" userId="55fe7d32-ca7a-42b8-bfd4-8c73c44449d5" providerId="ADAL" clId="{8C8A9D01-9BAE-4812-86BB-EA9E468BE2E3}" dt="2024-08-13T20:05:50.792" v="615" actId="114"/>
        <pc:sldMkLst>
          <pc:docMk/>
          <pc:sldMk cId="2370534990" sldId="343"/>
        </pc:sldMkLst>
        <pc:spChg chg="mod">
          <ac:chgData name="Michael Dorsey" userId="55fe7d32-ca7a-42b8-bfd4-8c73c44449d5" providerId="ADAL" clId="{8C8A9D01-9BAE-4812-86BB-EA9E468BE2E3}" dt="2024-08-13T20:05:50.792" v="615" actId="114"/>
          <ac:spMkLst>
            <pc:docMk/>
            <pc:sldMk cId="2370534990" sldId="343"/>
            <ac:spMk id="3" creationId="{4FB4F5B3-F7E8-6331-5D3B-5C2BDB9DE0D0}"/>
          </ac:spMkLst>
        </pc:spChg>
      </pc:sldChg>
      <pc:sldChg chg="modSp mod">
        <pc:chgData name="Michael Dorsey" userId="55fe7d32-ca7a-42b8-bfd4-8c73c44449d5" providerId="ADAL" clId="{8C8A9D01-9BAE-4812-86BB-EA9E468BE2E3}" dt="2024-08-13T20:08:20.442" v="656" actId="6549"/>
        <pc:sldMkLst>
          <pc:docMk/>
          <pc:sldMk cId="1362131761" sldId="344"/>
        </pc:sldMkLst>
        <pc:spChg chg="mod">
          <ac:chgData name="Michael Dorsey" userId="55fe7d32-ca7a-42b8-bfd4-8c73c44449d5" providerId="ADAL" clId="{8C8A9D01-9BAE-4812-86BB-EA9E468BE2E3}" dt="2024-08-13T20:08:20.442" v="656" actId="6549"/>
          <ac:spMkLst>
            <pc:docMk/>
            <pc:sldMk cId="1362131761" sldId="344"/>
            <ac:spMk id="3" creationId="{CB8E4C74-EDE9-444A-BE35-7C93AE1ACE43}"/>
          </ac:spMkLst>
        </pc:spChg>
      </pc:sldChg>
      <pc:sldChg chg="modSp mod">
        <pc:chgData name="Michael Dorsey" userId="55fe7d32-ca7a-42b8-bfd4-8c73c44449d5" providerId="ADAL" clId="{8C8A9D01-9BAE-4812-86BB-EA9E468BE2E3}" dt="2024-08-13T20:36:41.100" v="724" actId="20577"/>
        <pc:sldMkLst>
          <pc:docMk/>
          <pc:sldMk cId="141923490" sldId="345"/>
        </pc:sldMkLst>
        <pc:spChg chg="mod">
          <ac:chgData name="Michael Dorsey" userId="55fe7d32-ca7a-42b8-bfd4-8c73c44449d5" providerId="ADAL" clId="{8C8A9D01-9BAE-4812-86BB-EA9E468BE2E3}" dt="2024-08-13T20:36:41.100" v="724" actId="20577"/>
          <ac:spMkLst>
            <pc:docMk/>
            <pc:sldMk cId="141923490" sldId="345"/>
            <ac:spMk id="3" creationId="{4FB4F5B3-F7E8-6331-5D3B-5C2BDB9DE0D0}"/>
          </ac:spMkLst>
        </pc:spChg>
      </pc:sldChg>
      <pc:sldChg chg="delSp modSp mod modClrScheme chgLayout">
        <pc:chgData name="Michael Dorsey" userId="55fe7d32-ca7a-42b8-bfd4-8c73c44449d5" providerId="ADAL" clId="{8C8A9D01-9BAE-4812-86BB-EA9E468BE2E3}" dt="2024-08-13T20:09:09.286" v="663" actId="1076"/>
        <pc:sldMkLst>
          <pc:docMk/>
          <pc:sldMk cId="1556620662" sldId="346"/>
        </pc:sldMkLst>
        <pc:spChg chg="del mod ord">
          <ac:chgData name="Michael Dorsey" userId="55fe7d32-ca7a-42b8-bfd4-8c73c44449d5" providerId="ADAL" clId="{8C8A9D01-9BAE-4812-86BB-EA9E468BE2E3}" dt="2024-08-13T20:08:57.896" v="658" actId="478"/>
          <ac:spMkLst>
            <pc:docMk/>
            <pc:sldMk cId="1556620662" sldId="346"/>
            <ac:spMk id="2" creationId="{C44FF3DC-C17A-DCEF-2E22-22C4F8E7D6E6}"/>
          </ac:spMkLst>
        </pc:spChg>
        <pc:picChg chg="mod">
          <ac:chgData name="Michael Dorsey" userId="55fe7d32-ca7a-42b8-bfd4-8c73c44449d5" providerId="ADAL" clId="{8C8A9D01-9BAE-4812-86BB-EA9E468BE2E3}" dt="2024-08-13T20:09:09.286" v="663" actId="1076"/>
          <ac:picMkLst>
            <pc:docMk/>
            <pc:sldMk cId="1556620662" sldId="346"/>
            <ac:picMk id="7" creationId="{F3150268-E4D1-6636-739B-2A46F65A350B}"/>
          </ac:picMkLst>
        </pc:picChg>
      </pc:sldChg>
      <pc:sldChg chg="modSp mod">
        <pc:chgData name="Michael Dorsey" userId="55fe7d32-ca7a-42b8-bfd4-8c73c44449d5" providerId="ADAL" clId="{8C8A9D01-9BAE-4812-86BB-EA9E468BE2E3}" dt="2024-08-13T20:51:52.937" v="1132" actId="6549"/>
        <pc:sldMkLst>
          <pc:docMk/>
          <pc:sldMk cId="1901639232" sldId="347"/>
        </pc:sldMkLst>
        <pc:spChg chg="mod">
          <ac:chgData name="Michael Dorsey" userId="55fe7d32-ca7a-42b8-bfd4-8c73c44449d5" providerId="ADAL" clId="{8C8A9D01-9BAE-4812-86BB-EA9E468BE2E3}" dt="2024-08-13T20:51:52.937" v="1132" actId="6549"/>
          <ac:spMkLst>
            <pc:docMk/>
            <pc:sldMk cId="1901639232" sldId="347"/>
            <ac:spMk id="3" creationId="{0708EAEE-3AA3-5E1E-36D5-B48DF9C49AE2}"/>
          </ac:spMkLst>
        </pc:spChg>
      </pc:sldChg>
      <pc:sldChg chg="addSp delSp modSp mod modClrScheme chgLayout modNotesTx">
        <pc:chgData name="Michael Dorsey" userId="55fe7d32-ca7a-42b8-bfd4-8c73c44449d5" providerId="ADAL" clId="{8C8A9D01-9BAE-4812-86BB-EA9E468BE2E3}" dt="2024-08-13T20:30:31.791" v="714" actId="14100"/>
        <pc:sldMkLst>
          <pc:docMk/>
          <pc:sldMk cId="1522118412" sldId="348"/>
        </pc:sldMkLst>
        <pc:spChg chg="del mod ord">
          <ac:chgData name="Michael Dorsey" userId="55fe7d32-ca7a-42b8-bfd4-8c73c44449d5" providerId="ADAL" clId="{8C8A9D01-9BAE-4812-86BB-EA9E468BE2E3}" dt="2024-08-13T20:27:22.513" v="665" actId="478"/>
          <ac:spMkLst>
            <pc:docMk/>
            <pc:sldMk cId="1522118412" sldId="348"/>
            <ac:spMk id="2" creationId="{C44FF3DC-C17A-DCEF-2E22-22C4F8E7D6E6}"/>
          </ac:spMkLst>
        </pc:spChg>
        <pc:spChg chg="add mod">
          <ac:chgData name="Michael Dorsey" userId="55fe7d32-ca7a-42b8-bfd4-8c73c44449d5" providerId="ADAL" clId="{8C8A9D01-9BAE-4812-86BB-EA9E468BE2E3}" dt="2024-08-13T20:29:57.051" v="713" actId="20577"/>
          <ac:spMkLst>
            <pc:docMk/>
            <pc:sldMk cId="1522118412" sldId="348"/>
            <ac:spMk id="3" creationId="{E82281B8-AD6E-960F-639C-2BE9CF51A4BD}"/>
          </ac:spMkLst>
        </pc:spChg>
        <pc:picChg chg="mod">
          <ac:chgData name="Michael Dorsey" userId="55fe7d32-ca7a-42b8-bfd4-8c73c44449d5" providerId="ADAL" clId="{8C8A9D01-9BAE-4812-86BB-EA9E468BE2E3}" dt="2024-08-13T20:30:31.791" v="714" actId="14100"/>
          <ac:picMkLst>
            <pc:docMk/>
            <pc:sldMk cId="1522118412" sldId="348"/>
            <ac:picMk id="4" creationId="{6A1DA767-A02E-7E9F-7155-BA3223E526BC}"/>
          </ac:picMkLst>
        </pc:picChg>
      </pc:sldChg>
      <pc:sldChg chg="modSp mod">
        <pc:chgData name="Michael Dorsey" userId="55fe7d32-ca7a-42b8-bfd4-8c73c44449d5" providerId="ADAL" clId="{8C8A9D01-9BAE-4812-86BB-EA9E468BE2E3}" dt="2024-08-13T20:37:54.345" v="730" actId="20577"/>
        <pc:sldMkLst>
          <pc:docMk/>
          <pc:sldMk cId="868971432" sldId="349"/>
        </pc:sldMkLst>
        <pc:spChg chg="mod">
          <ac:chgData name="Michael Dorsey" userId="55fe7d32-ca7a-42b8-bfd4-8c73c44449d5" providerId="ADAL" clId="{8C8A9D01-9BAE-4812-86BB-EA9E468BE2E3}" dt="2024-08-13T20:37:54.345" v="730" actId="20577"/>
          <ac:spMkLst>
            <pc:docMk/>
            <pc:sldMk cId="868971432" sldId="349"/>
            <ac:spMk id="3" creationId="{CB8E4C74-EDE9-444A-BE35-7C93AE1ACE43}"/>
          </ac:spMkLst>
        </pc:spChg>
      </pc:sldChg>
      <pc:sldChg chg="modSp mod">
        <pc:chgData name="Michael Dorsey" userId="55fe7d32-ca7a-42b8-bfd4-8c73c44449d5" providerId="ADAL" clId="{8C8A9D01-9BAE-4812-86BB-EA9E468BE2E3}" dt="2024-08-13T20:51:21.160" v="1122" actId="20577"/>
        <pc:sldMkLst>
          <pc:docMk/>
          <pc:sldMk cId="1034333655" sldId="350"/>
        </pc:sldMkLst>
        <pc:spChg chg="mod">
          <ac:chgData name="Michael Dorsey" userId="55fe7d32-ca7a-42b8-bfd4-8c73c44449d5" providerId="ADAL" clId="{8C8A9D01-9BAE-4812-86BB-EA9E468BE2E3}" dt="2024-08-13T20:51:21.160" v="1122" actId="20577"/>
          <ac:spMkLst>
            <pc:docMk/>
            <pc:sldMk cId="1034333655" sldId="350"/>
            <ac:spMk id="3" creationId="{0708EAEE-3AA3-5E1E-36D5-B48DF9C49AE2}"/>
          </ac:spMkLst>
        </pc:spChg>
      </pc:sldChg>
      <pc:sldChg chg="modSp mod">
        <pc:chgData name="Michael Dorsey" userId="55fe7d32-ca7a-42b8-bfd4-8c73c44449d5" providerId="ADAL" clId="{8C8A9D01-9BAE-4812-86BB-EA9E468BE2E3}" dt="2024-08-13T20:46:42.437" v="1075" actId="113"/>
        <pc:sldMkLst>
          <pc:docMk/>
          <pc:sldMk cId="2291686003" sldId="351"/>
        </pc:sldMkLst>
        <pc:spChg chg="mod">
          <ac:chgData name="Michael Dorsey" userId="55fe7d32-ca7a-42b8-bfd4-8c73c44449d5" providerId="ADAL" clId="{8C8A9D01-9BAE-4812-86BB-EA9E468BE2E3}" dt="2024-08-13T20:46:42.437" v="1075" actId="113"/>
          <ac:spMkLst>
            <pc:docMk/>
            <pc:sldMk cId="2291686003" sldId="351"/>
            <ac:spMk id="3" creationId="{4FB4F5B3-F7E8-6331-5D3B-5C2BDB9DE0D0}"/>
          </ac:spMkLst>
        </pc:spChg>
      </pc:sldChg>
      <pc:sldChg chg="addSp delSp modSp mod modClrScheme chgLayout modNotesTx">
        <pc:chgData name="Michael Dorsey" userId="55fe7d32-ca7a-42b8-bfd4-8c73c44449d5" providerId="ADAL" clId="{8C8A9D01-9BAE-4812-86BB-EA9E468BE2E3}" dt="2024-08-13T20:42:23.345" v="931" actId="1076"/>
        <pc:sldMkLst>
          <pc:docMk/>
          <pc:sldMk cId="2362435676" sldId="352"/>
        </pc:sldMkLst>
        <pc:spChg chg="del mod ord">
          <ac:chgData name="Michael Dorsey" userId="55fe7d32-ca7a-42b8-bfd4-8c73c44449d5" providerId="ADAL" clId="{8C8A9D01-9BAE-4812-86BB-EA9E468BE2E3}" dt="2024-08-13T20:38:12.092" v="732" actId="478"/>
          <ac:spMkLst>
            <pc:docMk/>
            <pc:sldMk cId="2362435676" sldId="352"/>
            <ac:spMk id="2" creationId="{C44FF3DC-C17A-DCEF-2E22-22C4F8E7D6E6}"/>
          </ac:spMkLst>
        </pc:spChg>
        <pc:spChg chg="add mod">
          <ac:chgData name="Michael Dorsey" userId="55fe7d32-ca7a-42b8-bfd4-8c73c44449d5" providerId="ADAL" clId="{8C8A9D01-9BAE-4812-86BB-EA9E468BE2E3}" dt="2024-08-13T20:42:10.048" v="928" actId="403"/>
          <ac:spMkLst>
            <pc:docMk/>
            <pc:sldMk cId="2362435676" sldId="352"/>
            <ac:spMk id="3" creationId="{A01B49C2-5032-262B-EA07-8695D1621D0B}"/>
          </ac:spMkLst>
        </pc:spChg>
        <pc:picChg chg="mod">
          <ac:chgData name="Michael Dorsey" userId="55fe7d32-ca7a-42b8-bfd4-8c73c44449d5" providerId="ADAL" clId="{8C8A9D01-9BAE-4812-86BB-EA9E468BE2E3}" dt="2024-08-13T20:42:23.345" v="931" actId="1076"/>
          <ac:picMkLst>
            <pc:docMk/>
            <pc:sldMk cId="2362435676" sldId="352"/>
            <ac:picMk id="7" creationId="{99AF8AB7-F6C0-C97F-95DC-C1FB1E011ED1}"/>
          </ac:picMkLst>
        </pc:picChg>
      </pc:sldChg>
      <pc:sldChg chg="modSp mod">
        <pc:chgData name="Michael Dorsey" userId="55fe7d32-ca7a-42b8-bfd4-8c73c44449d5" providerId="ADAL" clId="{8C8A9D01-9BAE-4812-86BB-EA9E468BE2E3}" dt="2024-08-13T20:48:52.548" v="1119" actId="20577"/>
        <pc:sldMkLst>
          <pc:docMk/>
          <pc:sldMk cId="790314796" sldId="353"/>
        </pc:sldMkLst>
        <pc:spChg chg="mod">
          <ac:chgData name="Michael Dorsey" userId="55fe7d32-ca7a-42b8-bfd4-8c73c44449d5" providerId="ADAL" clId="{8C8A9D01-9BAE-4812-86BB-EA9E468BE2E3}" dt="2024-08-13T20:48:52.548" v="1119" actId="20577"/>
          <ac:spMkLst>
            <pc:docMk/>
            <pc:sldMk cId="790314796" sldId="353"/>
            <ac:spMk id="3" creationId="{4FB4F5B3-F7E8-6331-5D3B-5C2BDB9DE0D0}"/>
          </ac:spMkLst>
        </pc:spChg>
      </pc:sldChg>
      <pc:sldChg chg="modSp mod">
        <pc:chgData name="Michael Dorsey" userId="55fe7d32-ca7a-42b8-bfd4-8c73c44449d5" providerId="ADAL" clId="{8C8A9D01-9BAE-4812-86BB-EA9E468BE2E3}" dt="2024-08-13T20:48:01.456" v="1113" actId="20577"/>
        <pc:sldMkLst>
          <pc:docMk/>
          <pc:sldMk cId="3616730875" sldId="354"/>
        </pc:sldMkLst>
        <pc:spChg chg="mod">
          <ac:chgData name="Michael Dorsey" userId="55fe7d32-ca7a-42b8-bfd4-8c73c44449d5" providerId="ADAL" clId="{8C8A9D01-9BAE-4812-86BB-EA9E468BE2E3}" dt="2024-08-13T20:48:01.456" v="1113" actId="20577"/>
          <ac:spMkLst>
            <pc:docMk/>
            <pc:sldMk cId="3616730875" sldId="354"/>
            <ac:spMk id="3" creationId="{4FB4F5B3-F7E8-6331-5D3B-5C2BDB9DE0D0}"/>
          </ac:spMkLst>
        </pc:spChg>
      </pc:sldChg>
      <pc:sldChg chg="modSp mod">
        <pc:chgData name="Michael Dorsey" userId="55fe7d32-ca7a-42b8-bfd4-8c73c44449d5" providerId="ADAL" clId="{8C8A9D01-9BAE-4812-86BB-EA9E468BE2E3}" dt="2024-08-13T20:03:49.915" v="605" actId="1076"/>
        <pc:sldMkLst>
          <pc:docMk/>
          <pc:sldMk cId="4191650269" sldId="355"/>
        </pc:sldMkLst>
        <pc:spChg chg="mod">
          <ac:chgData name="Michael Dorsey" userId="55fe7d32-ca7a-42b8-bfd4-8c73c44449d5" providerId="ADAL" clId="{8C8A9D01-9BAE-4812-86BB-EA9E468BE2E3}" dt="2024-08-13T20:03:42.124" v="602" actId="1076"/>
          <ac:spMkLst>
            <pc:docMk/>
            <pc:sldMk cId="4191650269" sldId="355"/>
            <ac:spMk id="6" creationId="{4E51FE91-4896-5097-0F46-82D72E1E1EF4}"/>
          </ac:spMkLst>
        </pc:spChg>
        <pc:picChg chg="mod">
          <ac:chgData name="Michael Dorsey" userId="55fe7d32-ca7a-42b8-bfd4-8c73c44449d5" providerId="ADAL" clId="{8C8A9D01-9BAE-4812-86BB-EA9E468BE2E3}" dt="2024-08-13T20:03:49.915" v="605" actId="1076"/>
          <ac:picMkLst>
            <pc:docMk/>
            <pc:sldMk cId="4191650269" sldId="355"/>
            <ac:picMk id="8" creationId="{6AA86815-131F-FCFD-FC59-EEA371DC419B}"/>
          </ac:picMkLst>
        </pc:picChg>
      </pc:sldChg>
      <pc:sldChg chg="del">
        <pc:chgData name="Michael Dorsey" userId="55fe7d32-ca7a-42b8-bfd4-8c73c44449d5" providerId="ADAL" clId="{8C8A9D01-9BAE-4812-86BB-EA9E468BE2E3}" dt="2024-08-08T13:31:54.533" v="15" actId="47"/>
        <pc:sldMkLst>
          <pc:docMk/>
          <pc:sldMk cId="3526495556" sldId="356"/>
        </pc:sldMkLst>
      </pc:sldChg>
      <pc:sldChg chg="del">
        <pc:chgData name="Michael Dorsey" userId="55fe7d32-ca7a-42b8-bfd4-8c73c44449d5" providerId="ADAL" clId="{8C8A9D01-9BAE-4812-86BB-EA9E468BE2E3}" dt="2024-08-08T13:31:56.306" v="16" actId="47"/>
        <pc:sldMkLst>
          <pc:docMk/>
          <pc:sldMk cId="1090051176" sldId="357"/>
        </pc:sldMkLst>
      </pc:sldChg>
      <pc:sldChg chg="modSp mod">
        <pc:chgData name="Michael Dorsey" userId="55fe7d32-ca7a-42b8-bfd4-8c73c44449d5" providerId="ADAL" clId="{8C8A9D01-9BAE-4812-86BB-EA9E468BE2E3}" dt="2024-08-13T20:59:31.648" v="1139" actId="113"/>
        <pc:sldMkLst>
          <pc:docMk/>
          <pc:sldMk cId="2912901447" sldId="359"/>
        </pc:sldMkLst>
        <pc:spChg chg="mod">
          <ac:chgData name="Michael Dorsey" userId="55fe7d32-ca7a-42b8-bfd4-8c73c44449d5" providerId="ADAL" clId="{8C8A9D01-9BAE-4812-86BB-EA9E468BE2E3}" dt="2024-08-13T20:59:31.648" v="1139" actId="113"/>
          <ac:spMkLst>
            <pc:docMk/>
            <pc:sldMk cId="2912901447" sldId="359"/>
            <ac:spMk id="3" creationId="{DEFB27DC-AE32-F5F2-8974-4BEA0D0F4921}"/>
          </ac:spMkLst>
        </pc:spChg>
      </pc:sldChg>
      <pc:sldChg chg="modSp mod">
        <pc:chgData name="Michael Dorsey" userId="55fe7d32-ca7a-42b8-bfd4-8c73c44449d5" providerId="ADAL" clId="{8C8A9D01-9BAE-4812-86BB-EA9E468BE2E3}" dt="2024-08-13T21:10:53.312" v="1770" actId="6549"/>
        <pc:sldMkLst>
          <pc:docMk/>
          <pc:sldMk cId="1617187049" sldId="363"/>
        </pc:sldMkLst>
        <pc:spChg chg="mod">
          <ac:chgData name="Michael Dorsey" userId="55fe7d32-ca7a-42b8-bfd4-8c73c44449d5" providerId="ADAL" clId="{8C8A9D01-9BAE-4812-86BB-EA9E468BE2E3}" dt="2024-08-13T21:10:53.312" v="1770" actId="6549"/>
          <ac:spMkLst>
            <pc:docMk/>
            <pc:sldMk cId="1617187049" sldId="363"/>
            <ac:spMk id="3" creationId="{059CC5C7-88E7-C845-D638-A7F4EA6B232D}"/>
          </ac:spMkLst>
        </pc:spChg>
      </pc:sldChg>
      <pc:sldChg chg="modSp mod">
        <pc:chgData name="Michael Dorsey" userId="55fe7d32-ca7a-42b8-bfd4-8c73c44449d5" providerId="ADAL" clId="{8C8A9D01-9BAE-4812-86BB-EA9E468BE2E3}" dt="2024-08-13T21:12:53.431" v="1991" actId="20577"/>
        <pc:sldMkLst>
          <pc:docMk/>
          <pc:sldMk cId="3287229517" sldId="367"/>
        </pc:sldMkLst>
        <pc:spChg chg="mod">
          <ac:chgData name="Michael Dorsey" userId="55fe7d32-ca7a-42b8-bfd4-8c73c44449d5" providerId="ADAL" clId="{8C8A9D01-9BAE-4812-86BB-EA9E468BE2E3}" dt="2024-08-13T21:12:53.431" v="1991" actId="20577"/>
          <ac:spMkLst>
            <pc:docMk/>
            <pc:sldMk cId="3287229517" sldId="367"/>
            <ac:spMk id="3" creationId="{059CC5C7-88E7-C845-D638-A7F4EA6B232D}"/>
          </ac:spMkLst>
        </pc:spChg>
      </pc:sldChg>
      <pc:sldChg chg="modSp mod">
        <pc:chgData name="Michael Dorsey" userId="55fe7d32-ca7a-42b8-bfd4-8c73c44449d5" providerId="ADAL" clId="{8C8A9D01-9BAE-4812-86BB-EA9E468BE2E3}" dt="2024-08-08T13:34:56.918" v="26"/>
        <pc:sldMkLst>
          <pc:docMk/>
          <pc:sldMk cId="2724196086" sldId="369"/>
        </pc:sldMkLst>
        <pc:spChg chg="mod">
          <ac:chgData name="Michael Dorsey" userId="55fe7d32-ca7a-42b8-bfd4-8c73c44449d5" providerId="ADAL" clId="{8C8A9D01-9BAE-4812-86BB-EA9E468BE2E3}" dt="2024-08-08T13:34:56.918" v="26"/>
          <ac:spMkLst>
            <pc:docMk/>
            <pc:sldMk cId="2724196086" sldId="369"/>
            <ac:spMk id="3" creationId="{6A5E153B-5D09-C48A-EF49-9894B9692FC2}"/>
          </ac:spMkLst>
        </pc:spChg>
      </pc:sldChg>
      <pc:sldChg chg="modSp mod">
        <pc:chgData name="Michael Dorsey" userId="55fe7d32-ca7a-42b8-bfd4-8c73c44449d5" providerId="ADAL" clId="{8C8A9D01-9BAE-4812-86BB-EA9E468BE2E3}" dt="2024-08-08T13:32:09.703" v="20" actId="20577"/>
        <pc:sldMkLst>
          <pc:docMk/>
          <pc:sldMk cId="977015324" sldId="370"/>
        </pc:sldMkLst>
        <pc:spChg chg="mod">
          <ac:chgData name="Michael Dorsey" userId="55fe7d32-ca7a-42b8-bfd4-8c73c44449d5" providerId="ADAL" clId="{8C8A9D01-9BAE-4812-86BB-EA9E468BE2E3}" dt="2024-08-08T13:32:09.703" v="20" actId="20577"/>
          <ac:spMkLst>
            <pc:docMk/>
            <pc:sldMk cId="977015324" sldId="370"/>
            <ac:spMk id="2" creationId="{79FA7D7F-AA49-8046-00F4-646668FD8D45}"/>
          </ac:spMkLst>
        </pc:spChg>
      </pc:sldChg>
      <pc:sldChg chg="addSp delSp modSp new mod modClrScheme chgLayout">
        <pc:chgData name="Michael Dorsey" userId="55fe7d32-ca7a-42b8-bfd4-8c73c44449d5" providerId="ADAL" clId="{8C8A9D01-9BAE-4812-86BB-EA9E468BE2E3}" dt="2024-08-13T13:25:37.919" v="406" actId="478"/>
        <pc:sldMkLst>
          <pc:docMk/>
          <pc:sldMk cId="691786551" sldId="371"/>
        </pc:sldMkLst>
        <pc:spChg chg="del mod ord">
          <ac:chgData name="Michael Dorsey" userId="55fe7d32-ca7a-42b8-bfd4-8c73c44449d5" providerId="ADAL" clId="{8C8A9D01-9BAE-4812-86BB-EA9E468BE2E3}" dt="2024-08-13T13:25:30.233" v="393" actId="700"/>
          <ac:spMkLst>
            <pc:docMk/>
            <pc:sldMk cId="691786551" sldId="371"/>
            <ac:spMk id="2" creationId="{C7E33AE3-820F-BC41-7BB4-B691A6AA8002}"/>
          </ac:spMkLst>
        </pc:spChg>
        <pc:spChg chg="del mod ord">
          <ac:chgData name="Michael Dorsey" userId="55fe7d32-ca7a-42b8-bfd4-8c73c44449d5" providerId="ADAL" clId="{8C8A9D01-9BAE-4812-86BB-EA9E468BE2E3}" dt="2024-08-13T13:25:30.233" v="393" actId="700"/>
          <ac:spMkLst>
            <pc:docMk/>
            <pc:sldMk cId="691786551" sldId="371"/>
            <ac:spMk id="3" creationId="{ABE8B46D-1D8F-992A-7120-CAE67148F938}"/>
          </ac:spMkLst>
        </pc:spChg>
        <pc:spChg chg="add mod ord">
          <ac:chgData name="Michael Dorsey" userId="55fe7d32-ca7a-42b8-bfd4-8c73c44449d5" providerId="ADAL" clId="{8C8A9D01-9BAE-4812-86BB-EA9E468BE2E3}" dt="2024-08-13T13:25:33.620" v="405" actId="20577"/>
          <ac:spMkLst>
            <pc:docMk/>
            <pc:sldMk cId="691786551" sldId="371"/>
            <ac:spMk id="4" creationId="{206D7D70-6C22-31BC-346C-058518A4CBB6}"/>
          </ac:spMkLst>
        </pc:spChg>
        <pc:spChg chg="add del mod ord">
          <ac:chgData name="Michael Dorsey" userId="55fe7d32-ca7a-42b8-bfd4-8c73c44449d5" providerId="ADAL" clId="{8C8A9D01-9BAE-4812-86BB-EA9E468BE2E3}" dt="2024-08-13T13:25:37.919" v="406" actId="478"/>
          <ac:spMkLst>
            <pc:docMk/>
            <pc:sldMk cId="691786551" sldId="371"/>
            <ac:spMk id="5" creationId="{A85F44C3-1802-698F-C12A-9FAE8E065A3C}"/>
          </ac:spMkLst>
        </pc:spChg>
      </pc:sldChg>
      <pc:sldChg chg="addSp delSp modSp new mod modClrScheme chgLayout">
        <pc:chgData name="Michael Dorsey" userId="55fe7d32-ca7a-42b8-bfd4-8c73c44449d5" providerId="ADAL" clId="{8C8A9D01-9BAE-4812-86BB-EA9E468BE2E3}" dt="2024-08-13T13:26:28.747" v="427" actId="478"/>
        <pc:sldMkLst>
          <pc:docMk/>
          <pc:sldMk cId="107905674" sldId="372"/>
        </pc:sldMkLst>
        <pc:spChg chg="del mod ord">
          <ac:chgData name="Michael Dorsey" userId="55fe7d32-ca7a-42b8-bfd4-8c73c44449d5" providerId="ADAL" clId="{8C8A9D01-9BAE-4812-86BB-EA9E468BE2E3}" dt="2024-08-13T13:26:21.351" v="408" actId="700"/>
          <ac:spMkLst>
            <pc:docMk/>
            <pc:sldMk cId="107905674" sldId="372"/>
            <ac:spMk id="2" creationId="{C95836D5-E586-6344-E0EB-8CD6D4CF5475}"/>
          </ac:spMkLst>
        </pc:spChg>
        <pc:spChg chg="del mod ord">
          <ac:chgData name="Michael Dorsey" userId="55fe7d32-ca7a-42b8-bfd4-8c73c44449d5" providerId="ADAL" clId="{8C8A9D01-9BAE-4812-86BB-EA9E468BE2E3}" dt="2024-08-13T13:26:21.351" v="408" actId="700"/>
          <ac:spMkLst>
            <pc:docMk/>
            <pc:sldMk cId="107905674" sldId="372"/>
            <ac:spMk id="3" creationId="{1E991389-E98D-ECED-1B11-8AEDB0CABCC8}"/>
          </ac:spMkLst>
        </pc:spChg>
        <pc:spChg chg="add mod ord">
          <ac:chgData name="Michael Dorsey" userId="55fe7d32-ca7a-42b8-bfd4-8c73c44449d5" providerId="ADAL" clId="{8C8A9D01-9BAE-4812-86BB-EA9E468BE2E3}" dt="2024-08-13T13:26:24.891" v="426" actId="20577"/>
          <ac:spMkLst>
            <pc:docMk/>
            <pc:sldMk cId="107905674" sldId="372"/>
            <ac:spMk id="4" creationId="{85EC9E11-78EE-395C-E840-38FA58E5D905}"/>
          </ac:spMkLst>
        </pc:spChg>
        <pc:spChg chg="add del mod ord">
          <ac:chgData name="Michael Dorsey" userId="55fe7d32-ca7a-42b8-bfd4-8c73c44449d5" providerId="ADAL" clId="{8C8A9D01-9BAE-4812-86BB-EA9E468BE2E3}" dt="2024-08-13T13:26:28.747" v="427" actId="478"/>
          <ac:spMkLst>
            <pc:docMk/>
            <pc:sldMk cId="107905674" sldId="372"/>
            <ac:spMk id="5" creationId="{C77138D1-14B4-75D9-6329-CD5F865D4E87}"/>
          </ac:spMkLst>
        </pc:spChg>
      </pc:sldChg>
      <pc:sldChg chg="addSp delSp modSp new mod modClrScheme chgLayout">
        <pc:chgData name="Michael Dorsey" userId="55fe7d32-ca7a-42b8-bfd4-8c73c44449d5" providerId="ADAL" clId="{8C8A9D01-9BAE-4812-86BB-EA9E468BE2E3}" dt="2024-08-13T13:27:02.570" v="431" actId="478"/>
        <pc:sldMkLst>
          <pc:docMk/>
          <pc:sldMk cId="1134780282" sldId="373"/>
        </pc:sldMkLst>
        <pc:spChg chg="del mod ord">
          <ac:chgData name="Michael Dorsey" userId="55fe7d32-ca7a-42b8-bfd4-8c73c44449d5" providerId="ADAL" clId="{8C8A9D01-9BAE-4812-86BB-EA9E468BE2E3}" dt="2024-08-13T13:26:56.805" v="429" actId="700"/>
          <ac:spMkLst>
            <pc:docMk/>
            <pc:sldMk cId="1134780282" sldId="373"/>
            <ac:spMk id="2" creationId="{31996E88-FDD6-63C0-9ECB-65863CC2E126}"/>
          </ac:spMkLst>
        </pc:spChg>
        <pc:spChg chg="del mod ord">
          <ac:chgData name="Michael Dorsey" userId="55fe7d32-ca7a-42b8-bfd4-8c73c44449d5" providerId="ADAL" clId="{8C8A9D01-9BAE-4812-86BB-EA9E468BE2E3}" dt="2024-08-13T13:26:56.805" v="429" actId="700"/>
          <ac:spMkLst>
            <pc:docMk/>
            <pc:sldMk cId="1134780282" sldId="373"/>
            <ac:spMk id="3" creationId="{D9629651-FF5A-F637-E066-2F2C6C5FD3C2}"/>
          </ac:spMkLst>
        </pc:spChg>
        <pc:spChg chg="add mod ord">
          <ac:chgData name="Michael Dorsey" userId="55fe7d32-ca7a-42b8-bfd4-8c73c44449d5" providerId="ADAL" clId="{8C8A9D01-9BAE-4812-86BB-EA9E468BE2E3}" dt="2024-08-13T13:26:57.609" v="430"/>
          <ac:spMkLst>
            <pc:docMk/>
            <pc:sldMk cId="1134780282" sldId="373"/>
            <ac:spMk id="4" creationId="{A83E6652-6D72-62AF-5A3C-54D23692455F}"/>
          </ac:spMkLst>
        </pc:spChg>
        <pc:spChg chg="add del mod ord">
          <ac:chgData name="Michael Dorsey" userId="55fe7d32-ca7a-42b8-bfd4-8c73c44449d5" providerId="ADAL" clId="{8C8A9D01-9BAE-4812-86BB-EA9E468BE2E3}" dt="2024-08-13T13:27:02.570" v="431" actId="478"/>
          <ac:spMkLst>
            <pc:docMk/>
            <pc:sldMk cId="1134780282" sldId="373"/>
            <ac:spMk id="5" creationId="{CB198EA2-6050-A1B3-931E-96D9A85E9301}"/>
          </ac:spMkLst>
        </pc:spChg>
      </pc:sldChg>
    </pc:docChg>
  </pc:docChgLst>
  <pc:docChgLst>
    <pc:chgData name="Michael Dorsey" userId="55fe7d32-ca7a-42b8-bfd4-8c73c44449d5" providerId="ADAL" clId="{BC7FC8C8-3F17-4739-B74A-BF07DE60C361}"/>
    <pc:docChg chg="undo custSel addSld delSld modSld">
      <pc:chgData name="Michael Dorsey" userId="55fe7d32-ca7a-42b8-bfd4-8c73c44449d5" providerId="ADAL" clId="{BC7FC8C8-3F17-4739-B74A-BF07DE60C361}" dt="2024-03-13T19:27:03.832" v="1562" actId="20577"/>
      <pc:docMkLst>
        <pc:docMk/>
      </pc:docMkLst>
      <pc:sldChg chg="modSp mod">
        <pc:chgData name="Michael Dorsey" userId="55fe7d32-ca7a-42b8-bfd4-8c73c44449d5" providerId="ADAL" clId="{BC7FC8C8-3F17-4739-B74A-BF07DE60C361}" dt="2024-03-13T15:17:31.224" v="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C7FC8C8-3F17-4739-B74A-BF07DE60C361}" dt="2024-03-13T15:17:31.224" v="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C7FC8C8-3F17-4739-B74A-BF07DE60C361}" dt="2024-03-13T16:32:01.101" v="154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BC7FC8C8-3F17-4739-B74A-BF07DE60C361}" dt="2024-03-13T16:32:01.101" v="154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BC7FC8C8-3F17-4739-B74A-BF07DE60C361}" dt="2024-03-13T15:17:55.163" v="37" actId="114"/>
        <pc:sldMkLst>
          <pc:docMk/>
          <pc:sldMk cId="3218690462" sldId="296"/>
        </pc:sldMkLst>
        <pc:spChg chg="mod">
          <ac:chgData name="Michael Dorsey" userId="55fe7d32-ca7a-42b8-bfd4-8c73c44449d5" providerId="ADAL" clId="{BC7FC8C8-3F17-4739-B74A-BF07DE60C361}" dt="2024-03-13T15:17:55.163" v="37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BC7FC8C8-3F17-4739-B74A-BF07DE60C361}" dt="2024-03-13T15:48:09.080" v="940" actId="2696"/>
        <pc:sldMkLst>
          <pc:docMk/>
          <pc:sldMk cId="2134481022" sldId="298"/>
        </pc:sldMkLst>
      </pc:sldChg>
      <pc:sldChg chg="addSp delSp modSp del mod">
        <pc:chgData name="Michael Dorsey" userId="55fe7d32-ca7a-42b8-bfd4-8c73c44449d5" providerId="ADAL" clId="{BC7FC8C8-3F17-4739-B74A-BF07DE60C361}" dt="2024-03-13T16:43:38.436" v="1546" actId="2696"/>
        <pc:sldMkLst>
          <pc:docMk/>
          <pc:sldMk cId="2903886632" sldId="299"/>
        </pc:sldMkLst>
        <pc:spChg chg="del">
          <ac:chgData name="Michael Dorsey" userId="55fe7d32-ca7a-42b8-bfd4-8c73c44449d5" providerId="ADAL" clId="{BC7FC8C8-3F17-4739-B74A-BF07DE60C361}" dt="2024-03-13T15:20:34.690" v="39" actId="478"/>
          <ac:spMkLst>
            <pc:docMk/>
            <pc:sldMk cId="2903886632" sldId="299"/>
            <ac:spMk id="3" creationId="{BF7B9828-8F35-5AC7-48B0-7C1F065995AB}"/>
          </ac:spMkLst>
        </pc:spChg>
        <pc:spChg chg="add del mod">
          <ac:chgData name="Michael Dorsey" userId="55fe7d32-ca7a-42b8-bfd4-8c73c44449d5" providerId="ADAL" clId="{BC7FC8C8-3F17-4739-B74A-BF07DE60C361}" dt="2024-03-13T15:20:38.246" v="41" actId="478"/>
          <ac:spMkLst>
            <pc:docMk/>
            <pc:sldMk cId="2903886632" sldId="299"/>
            <ac:spMk id="4" creationId="{E1B4B5E3-68B2-6730-CD57-23A250D95FD0}"/>
          </ac:spMkLst>
        </pc:spChg>
        <pc:picChg chg="mod">
          <ac:chgData name="Michael Dorsey" userId="55fe7d32-ca7a-42b8-bfd4-8c73c44449d5" providerId="ADAL" clId="{BC7FC8C8-3F17-4739-B74A-BF07DE60C361}" dt="2024-03-13T15:20:39.637" v="42" actId="1076"/>
          <ac:picMkLst>
            <pc:docMk/>
            <pc:sldMk cId="2903886632" sldId="299"/>
            <ac:picMk id="21508" creationId="{38269F1C-ADD0-343F-88C5-D90F4A57E90B}"/>
          </ac:picMkLst>
        </pc:picChg>
      </pc:sldChg>
      <pc:sldChg chg="modSp mod">
        <pc:chgData name="Michael Dorsey" userId="55fe7d32-ca7a-42b8-bfd4-8c73c44449d5" providerId="ADAL" clId="{BC7FC8C8-3F17-4739-B74A-BF07DE60C361}" dt="2024-03-13T16:44:47.047" v="1548" actId="1076"/>
        <pc:sldMkLst>
          <pc:docMk/>
          <pc:sldMk cId="3235757480" sldId="302"/>
        </pc:sldMkLst>
        <pc:picChg chg="mod">
          <ac:chgData name="Michael Dorsey" userId="55fe7d32-ca7a-42b8-bfd4-8c73c44449d5" providerId="ADAL" clId="{BC7FC8C8-3F17-4739-B74A-BF07DE60C361}" dt="2024-03-13T16:44:47.047" v="1548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modSp mod">
        <pc:chgData name="Michael Dorsey" userId="55fe7d32-ca7a-42b8-bfd4-8c73c44449d5" providerId="ADAL" clId="{BC7FC8C8-3F17-4739-B74A-BF07DE60C361}" dt="2024-03-13T16:45:00.139" v="1554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BC7FC8C8-3F17-4739-B74A-BF07DE60C361}" dt="2024-03-13T16:45:00.139" v="1554" actId="20577"/>
          <ac:spMkLst>
            <pc:docMk/>
            <pc:sldMk cId="1433129139" sldId="305"/>
            <ac:spMk id="3" creationId="{87F2EE38-E9D3-48B4-877B-2AAA123168BD}"/>
          </ac:spMkLst>
        </pc:spChg>
      </pc:sldChg>
      <pc:sldChg chg="modSp mod">
        <pc:chgData name="Michael Dorsey" userId="55fe7d32-ca7a-42b8-bfd4-8c73c44449d5" providerId="ADAL" clId="{BC7FC8C8-3F17-4739-B74A-BF07DE60C361}" dt="2024-03-13T16:45:22.152" v="1555" actId="1076"/>
        <pc:sldMkLst>
          <pc:docMk/>
          <pc:sldMk cId="2176359759" sldId="306"/>
        </pc:sldMkLst>
        <pc:picChg chg="mod">
          <ac:chgData name="Michael Dorsey" userId="55fe7d32-ca7a-42b8-bfd4-8c73c44449d5" providerId="ADAL" clId="{BC7FC8C8-3F17-4739-B74A-BF07DE60C361}" dt="2024-03-13T16:45:22.152" v="1555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mod">
        <pc:chgData name="Michael Dorsey" userId="55fe7d32-ca7a-42b8-bfd4-8c73c44449d5" providerId="ADAL" clId="{BC7FC8C8-3F17-4739-B74A-BF07DE60C361}" dt="2024-03-13T16:45:45.696" v="1556" actId="33524"/>
        <pc:sldMkLst>
          <pc:docMk/>
          <pc:sldMk cId="3625797084" sldId="308"/>
        </pc:sldMkLst>
        <pc:spChg chg="mod">
          <ac:chgData name="Michael Dorsey" userId="55fe7d32-ca7a-42b8-bfd4-8c73c44449d5" providerId="ADAL" clId="{BC7FC8C8-3F17-4739-B74A-BF07DE60C361}" dt="2024-03-13T16:45:45.696" v="1556" actId="33524"/>
          <ac:spMkLst>
            <pc:docMk/>
            <pc:sldMk cId="3625797084" sldId="308"/>
            <ac:spMk id="3" creationId="{D60812EE-E46D-69F1-0A3D-BC1C11D5A5A8}"/>
          </ac:spMkLst>
        </pc:spChg>
      </pc:sldChg>
      <pc:sldChg chg="addSp delSp modSp mod">
        <pc:chgData name="Michael Dorsey" userId="55fe7d32-ca7a-42b8-bfd4-8c73c44449d5" providerId="ADAL" clId="{BC7FC8C8-3F17-4739-B74A-BF07DE60C361}" dt="2024-03-13T16:46:34.512" v="1560" actId="1582"/>
        <pc:sldMkLst>
          <pc:docMk/>
          <pc:sldMk cId="4212632728" sldId="309"/>
        </pc:sldMkLst>
        <pc:spChg chg="mod">
          <ac:chgData name="Michael Dorsey" userId="55fe7d32-ca7a-42b8-bfd4-8c73c44449d5" providerId="ADAL" clId="{BC7FC8C8-3F17-4739-B74A-BF07DE60C361}" dt="2024-03-13T15:23:55.142" v="173" actId="20577"/>
          <ac:spMkLst>
            <pc:docMk/>
            <pc:sldMk cId="4212632728" sldId="309"/>
            <ac:spMk id="3" creationId="{E5D85167-F4C2-12E7-56B8-DDEF2E9AE259}"/>
          </ac:spMkLst>
        </pc:spChg>
        <pc:spChg chg="add del">
          <ac:chgData name="Michael Dorsey" userId="55fe7d32-ca7a-42b8-bfd4-8c73c44449d5" providerId="ADAL" clId="{BC7FC8C8-3F17-4739-B74A-BF07DE60C361}" dt="2024-03-13T15:22:29.544" v="45" actId="22"/>
          <ac:spMkLst>
            <pc:docMk/>
            <pc:sldMk cId="4212632728" sldId="309"/>
            <ac:spMk id="6" creationId="{4867E6D1-DA2D-E93F-CC18-20806E2D3D7F}"/>
          </ac:spMkLst>
        </pc:spChg>
        <pc:spChg chg="add mod">
          <ac:chgData name="Michael Dorsey" userId="55fe7d32-ca7a-42b8-bfd4-8c73c44449d5" providerId="ADAL" clId="{BC7FC8C8-3F17-4739-B74A-BF07DE60C361}" dt="2024-03-13T16:46:34.512" v="1560" actId="1582"/>
          <ac:spMkLst>
            <pc:docMk/>
            <pc:sldMk cId="4212632728" sldId="309"/>
            <ac:spMk id="7" creationId="{D773A0D8-0BFC-05FC-9C54-3472CAA2E12C}"/>
          </ac:spMkLst>
        </pc:spChg>
        <pc:picChg chg="mod">
          <ac:chgData name="Michael Dorsey" userId="55fe7d32-ca7a-42b8-bfd4-8c73c44449d5" providerId="ADAL" clId="{BC7FC8C8-3F17-4739-B74A-BF07DE60C361}" dt="2024-03-13T15:23:59.956" v="175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modSp mod">
        <pc:chgData name="Michael Dorsey" userId="55fe7d32-ca7a-42b8-bfd4-8c73c44449d5" providerId="ADAL" clId="{BC7FC8C8-3F17-4739-B74A-BF07DE60C361}" dt="2024-03-13T19:27:03.832" v="1562" actId="20577"/>
        <pc:sldMkLst>
          <pc:docMk/>
          <pc:sldMk cId="1436359837" sldId="311"/>
        </pc:sldMkLst>
        <pc:spChg chg="mod">
          <ac:chgData name="Michael Dorsey" userId="55fe7d32-ca7a-42b8-bfd4-8c73c44449d5" providerId="ADAL" clId="{BC7FC8C8-3F17-4739-B74A-BF07DE60C361}" dt="2024-03-13T19:27:03.832" v="1562" actId="20577"/>
          <ac:spMkLst>
            <pc:docMk/>
            <pc:sldMk cId="1436359837" sldId="311"/>
            <ac:spMk id="3" creationId="{824217B0-2100-0F25-A01B-7A9ECC74BEBD}"/>
          </ac:spMkLst>
        </pc:spChg>
      </pc:sldChg>
      <pc:sldChg chg="addSp delSp modSp new mod">
        <pc:chgData name="Michael Dorsey" userId="55fe7d32-ca7a-42b8-bfd4-8c73c44449d5" providerId="ADAL" clId="{BC7FC8C8-3F17-4739-B74A-BF07DE60C361}" dt="2024-03-13T15:46:35.534" v="928" actId="20577"/>
        <pc:sldMkLst>
          <pc:docMk/>
          <pc:sldMk cId="3847442289" sldId="312"/>
        </pc:sldMkLst>
        <pc:spChg chg="mod">
          <ac:chgData name="Michael Dorsey" userId="55fe7d32-ca7a-42b8-bfd4-8c73c44449d5" providerId="ADAL" clId="{BC7FC8C8-3F17-4739-B74A-BF07DE60C361}" dt="2024-03-13T15:35:37.625" v="440" actId="20577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BC7FC8C8-3F17-4739-B74A-BF07DE60C361}" dt="2024-03-13T15:46:35.534" v="928" actId="20577"/>
          <ac:spMkLst>
            <pc:docMk/>
            <pc:sldMk cId="3847442289" sldId="312"/>
            <ac:spMk id="3" creationId="{1C9C7EA2-49EC-22F6-8378-42FD94598EF2}"/>
          </ac:spMkLst>
        </pc:spChg>
        <pc:picChg chg="add del mod">
          <ac:chgData name="Michael Dorsey" userId="55fe7d32-ca7a-42b8-bfd4-8c73c44449d5" providerId="ADAL" clId="{BC7FC8C8-3F17-4739-B74A-BF07DE60C361}" dt="2024-03-13T15:39:40.318" v="848" actId="478"/>
          <ac:picMkLst>
            <pc:docMk/>
            <pc:sldMk cId="3847442289" sldId="312"/>
            <ac:picMk id="5" creationId="{24915446-DE7F-2089-9B69-C9ADA6DE1396}"/>
          </ac:picMkLst>
        </pc:picChg>
      </pc:sldChg>
      <pc:sldChg chg="addSp delSp modSp add mod modNotesTx">
        <pc:chgData name="Michael Dorsey" userId="55fe7d32-ca7a-42b8-bfd4-8c73c44449d5" providerId="ADAL" clId="{BC7FC8C8-3F17-4739-B74A-BF07DE60C361}" dt="2024-03-13T15:47:10.900" v="938" actId="113"/>
        <pc:sldMkLst>
          <pc:docMk/>
          <pc:sldMk cId="1116300171" sldId="313"/>
        </pc:sldMkLst>
        <pc:spChg chg="del">
          <ac:chgData name="Michael Dorsey" userId="55fe7d32-ca7a-42b8-bfd4-8c73c44449d5" providerId="ADAL" clId="{BC7FC8C8-3F17-4739-B74A-BF07DE60C361}" dt="2024-03-13T15:46:43.323" v="930" actId="478"/>
          <ac:spMkLst>
            <pc:docMk/>
            <pc:sldMk cId="1116300171" sldId="313"/>
            <ac:spMk id="3" creationId="{8F81DD27-7904-D854-4C23-E0BD80399CAC}"/>
          </ac:spMkLst>
        </pc:spChg>
        <pc:spChg chg="add del mod">
          <ac:chgData name="Michael Dorsey" userId="55fe7d32-ca7a-42b8-bfd4-8c73c44449d5" providerId="ADAL" clId="{BC7FC8C8-3F17-4739-B74A-BF07DE60C361}" dt="2024-03-13T15:46:45.327" v="931" actId="478"/>
          <ac:spMkLst>
            <pc:docMk/>
            <pc:sldMk cId="1116300171" sldId="313"/>
            <ac:spMk id="5" creationId="{C91B4DFF-1CDB-3B46-00A7-199D780402DA}"/>
          </ac:spMkLst>
        </pc:spChg>
        <pc:spChg chg="add del">
          <ac:chgData name="Michael Dorsey" userId="55fe7d32-ca7a-42b8-bfd4-8c73c44449d5" providerId="ADAL" clId="{BC7FC8C8-3F17-4739-B74A-BF07DE60C361}" dt="2024-03-13T15:47:07.401" v="936" actId="22"/>
          <ac:spMkLst>
            <pc:docMk/>
            <pc:sldMk cId="1116300171" sldId="313"/>
            <ac:spMk id="9" creationId="{CC844A2E-595F-E8E7-2CE3-C5F92876BDAD}"/>
          </ac:spMkLst>
        </pc:spChg>
        <pc:picChg chg="add mod">
          <ac:chgData name="Michael Dorsey" userId="55fe7d32-ca7a-42b8-bfd4-8c73c44449d5" providerId="ADAL" clId="{BC7FC8C8-3F17-4739-B74A-BF07DE60C361}" dt="2024-03-13T15:46:52.295" v="934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addSp modSp new mod">
        <pc:chgData name="Michael Dorsey" userId="55fe7d32-ca7a-42b8-bfd4-8c73c44449d5" providerId="ADAL" clId="{BC7FC8C8-3F17-4739-B74A-BF07DE60C361}" dt="2024-03-13T16:00:13.058" v="1300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BC7FC8C8-3F17-4739-B74A-BF07DE60C361}" dt="2024-03-13T15:50:55.812" v="971" actId="20577"/>
          <ac:spMkLst>
            <pc:docMk/>
            <pc:sldMk cId="3979046147" sldId="314"/>
            <ac:spMk id="2" creationId="{B31BAF08-7BD4-9D3C-B891-B0369249C91A}"/>
          </ac:spMkLst>
        </pc:spChg>
        <pc:spChg chg="mod">
          <ac:chgData name="Michael Dorsey" userId="55fe7d32-ca7a-42b8-bfd4-8c73c44449d5" providerId="ADAL" clId="{BC7FC8C8-3F17-4739-B74A-BF07DE60C361}" dt="2024-03-13T16:00:13.058" v="1300" actId="20577"/>
          <ac:spMkLst>
            <pc:docMk/>
            <pc:sldMk cId="3979046147" sldId="314"/>
            <ac:spMk id="3" creationId="{24745321-B329-9490-F063-A1CACEC07404}"/>
          </ac:spMkLst>
        </pc:spChg>
        <pc:picChg chg="add mod">
          <ac:chgData name="Michael Dorsey" userId="55fe7d32-ca7a-42b8-bfd4-8c73c44449d5" providerId="ADAL" clId="{BC7FC8C8-3F17-4739-B74A-BF07DE60C361}" dt="2024-03-13T15:58:21.515" v="1274" actId="1076"/>
          <ac:picMkLst>
            <pc:docMk/>
            <pc:sldMk cId="3979046147" sldId="314"/>
            <ac:picMk id="5" creationId="{7859AAFA-1834-DEA5-A980-A2E2EBCEE7F8}"/>
          </ac:picMkLst>
        </pc:picChg>
      </pc:sldChg>
      <pc:sldChg chg="addSp delSp modSp add mod modClrScheme chgLayout">
        <pc:chgData name="Michael Dorsey" userId="55fe7d32-ca7a-42b8-bfd4-8c73c44449d5" providerId="ADAL" clId="{BC7FC8C8-3F17-4739-B74A-BF07DE60C361}" dt="2024-03-13T16:31:02.800" v="1541" actId="27636"/>
        <pc:sldMkLst>
          <pc:docMk/>
          <pc:sldMk cId="2040346779" sldId="315"/>
        </pc:sldMkLst>
        <pc:spChg chg="mod ord">
          <ac:chgData name="Michael Dorsey" userId="55fe7d32-ca7a-42b8-bfd4-8c73c44449d5" providerId="ADAL" clId="{BC7FC8C8-3F17-4739-B74A-BF07DE60C361}" dt="2024-03-13T15:55:42.312" v="1209" actId="700"/>
          <ac:spMkLst>
            <pc:docMk/>
            <pc:sldMk cId="2040346779" sldId="315"/>
            <ac:spMk id="2" creationId="{36868A10-443A-4BBE-2ED6-8EC621DCEE57}"/>
          </ac:spMkLst>
        </pc:spChg>
        <pc:spChg chg="mod ord">
          <ac:chgData name="Michael Dorsey" userId="55fe7d32-ca7a-42b8-bfd4-8c73c44449d5" providerId="ADAL" clId="{BC7FC8C8-3F17-4739-B74A-BF07DE60C361}" dt="2024-03-13T16:31:02.798" v="1540" actId="27636"/>
          <ac:spMkLst>
            <pc:docMk/>
            <pc:sldMk cId="2040346779" sldId="315"/>
            <ac:spMk id="3" creationId="{B34D2B75-87D8-96A0-2A13-883D17FBBC4D}"/>
          </ac:spMkLst>
        </pc:spChg>
        <pc:spChg chg="add mod ord">
          <ac:chgData name="Michael Dorsey" userId="55fe7d32-ca7a-42b8-bfd4-8c73c44449d5" providerId="ADAL" clId="{BC7FC8C8-3F17-4739-B74A-BF07DE60C361}" dt="2024-03-13T16:31:02.800" v="1541" actId="27636"/>
          <ac:spMkLst>
            <pc:docMk/>
            <pc:sldMk cId="2040346779" sldId="315"/>
            <ac:spMk id="4" creationId="{80D06601-B0F8-6C76-9628-68FB0DD60E75}"/>
          </ac:spMkLst>
        </pc:spChg>
        <pc:picChg chg="del">
          <ac:chgData name="Michael Dorsey" userId="55fe7d32-ca7a-42b8-bfd4-8c73c44449d5" providerId="ADAL" clId="{BC7FC8C8-3F17-4739-B74A-BF07DE60C361}" dt="2024-03-13T15:52:27.677" v="1026" actId="478"/>
          <ac:picMkLst>
            <pc:docMk/>
            <pc:sldMk cId="2040346779" sldId="315"/>
            <ac:picMk id="5" creationId="{11CAB412-90A8-4A6A-B46A-B8A27C050E11}"/>
          </ac:picMkLst>
        </pc:picChg>
      </pc:sldChg>
      <pc:sldChg chg="addSp delSp modSp new mod modClrScheme chgLayout">
        <pc:chgData name="Michael Dorsey" userId="55fe7d32-ca7a-42b8-bfd4-8c73c44449d5" providerId="ADAL" clId="{BC7FC8C8-3F17-4739-B74A-BF07DE60C361}" dt="2024-03-13T16:30:13.899" v="1532" actId="20577"/>
        <pc:sldMkLst>
          <pc:docMk/>
          <pc:sldMk cId="2948398643" sldId="316"/>
        </pc:sldMkLst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2" creationId="{DBE25880-CA0F-3726-E272-2287B21812BB}"/>
          </ac:spMkLst>
        </pc:spChg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3" creationId="{FA5535DE-F67B-66E0-EAB8-9EFF09C50B1A}"/>
          </ac:spMkLst>
        </pc:spChg>
        <pc:spChg chg="del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4" creationId="{E64F5A2C-2EB6-7A4F-517A-F92726A11CA3}"/>
          </ac:spMkLst>
        </pc:spChg>
        <pc:spChg chg="add mod ord">
          <ac:chgData name="Michael Dorsey" userId="55fe7d32-ca7a-42b8-bfd4-8c73c44449d5" providerId="ADAL" clId="{BC7FC8C8-3F17-4739-B74A-BF07DE60C361}" dt="2024-03-13T15:59:45.045" v="1295" actId="20577"/>
          <ac:spMkLst>
            <pc:docMk/>
            <pc:sldMk cId="2948398643" sldId="316"/>
            <ac:spMk id="5" creationId="{9CD8FD9E-003E-B9CA-39DC-08EE26E35384}"/>
          </ac:spMkLst>
        </pc:spChg>
        <pc:spChg chg="add mod ord">
          <ac:chgData name="Michael Dorsey" userId="55fe7d32-ca7a-42b8-bfd4-8c73c44449d5" providerId="ADAL" clId="{BC7FC8C8-3F17-4739-B74A-BF07DE60C361}" dt="2024-03-13T16:30:13.899" v="1532" actId="20577"/>
          <ac:spMkLst>
            <pc:docMk/>
            <pc:sldMk cId="2948398643" sldId="316"/>
            <ac:spMk id="6" creationId="{9CFD082C-403E-6622-30C9-78A51760C3F0}"/>
          </ac:spMkLst>
        </pc:spChg>
        <pc:picChg chg="add mod">
          <ac:chgData name="Michael Dorsey" userId="55fe7d32-ca7a-42b8-bfd4-8c73c44449d5" providerId="ADAL" clId="{BC7FC8C8-3F17-4739-B74A-BF07DE60C361}" dt="2024-03-13T16:01:31.663" v="1404" actId="1076"/>
          <ac:picMkLst>
            <pc:docMk/>
            <pc:sldMk cId="2948398643" sldId="316"/>
            <ac:picMk id="8" creationId="{B25D686C-D921-25F8-07AE-8668FA8263FE}"/>
          </ac:picMkLst>
        </pc:picChg>
      </pc:sldChg>
    </pc:docChg>
  </pc:docChgLst>
  <pc:docChgLst>
    <pc:chgData name="Michael Dorsey" userId="55fe7d32-ca7a-42b8-bfd4-8c73c44449d5" providerId="ADAL" clId="{B01F93CD-E9FA-4209-A521-A9B98EBAA005}"/>
    <pc:docChg chg="undo custSel addSld delSld modSld">
      <pc:chgData name="Michael Dorsey" userId="55fe7d32-ca7a-42b8-bfd4-8c73c44449d5" providerId="ADAL" clId="{B01F93CD-E9FA-4209-A521-A9B98EBAA005}" dt="2024-03-25T14:16:05.585" v="694" actId="20577"/>
      <pc:docMkLst>
        <pc:docMk/>
      </pc:docMkLst>
      <pc:sldChg chg="modSp mod">
        <pc:chgData name="Michael Dorsey" userId="55fe7d32-ca7a-42b8-bfd4-8c73c44449d5" providerId="ADAL" clId="{B01F93CD-E9FA-4209-A521-A9B98EBAA005}" dt="2024-03-25T14:15:25.100" v="6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01F93CD-E9FA-4209-A521-A9B98EBAA005}" dt="2024-03-25T14:15:25.100" v="6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01F93CD-E9FA-4209-A521-A9B98EBAA005}" dt="2024-03-25T14:14:54.915" v="625" actId="6549"/>
        <pc:sldMkLst>
          <pc:docMk/>
          <pc:sldMk cId="1850830688" sldId="290"/>
        </pc:sldMkLst>
        <pc:spChg chg="mod">
          <ac:chgData name="Michael Dorsey" userId="55fe7d32-ca7a-42b8-bfd4-8c73c44449d5" providerId="ADAL" clId="{B01F93CD-E9FA-4209-A521-A9B98EBAA005}" dt="2024-03-25T14:14:54.915" v="625" actId="6549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B01F93CD-E9FA-4209-A521-A9B98EBAA005}" dt="2024-03-25T14:07:27.377" v="0" actId="47"/>
        <pc:sldMkLst>
          <pc:docMk/>
          <pc:sldMk cId="611663845" sldId="291"/>
        </pc:sldMkLst>
      </pc:sldChg>
      <pc:sldChg chg="del">
        <pc:chgData name="Michael Dorsey" userId="55fe7d32-ca7a-42b8-bfd4-8c73c44449d5" providerId="ADAL" clId="{B01F93CD-E9FA-4209-A521-A9B98EBAA005}" dt="2024-03-25T14:07:28.468" v="1" actId="47"/>
        <pc:sldMkLst>
          <pc:docMk/>
          <pc:sldMk cId="4063943515" sldId="292"/>
        </pc:sldMkLst>
      </pc:sldChg>
      <pc:sldChg chg="del">
        <pc:chgData name="Michael Dorsey" userId="55fe7d32-ca7a-42b8-bfd4-8c73c44449d5" providerId="ADAL" clId="{B01F93CD-E9FA-4209-A521-A9B98EBAA005}" dt="2024-03-25T14:07:35.182" v="3" actId="47"/>
        <pc:sldMkLst>
          <pc:docMk/>
          <pc:sldMk cId="4227880869" sldId="293"/>
        </pc:sldMkLst>
      </pc:sldChg>
      <pc:sldChg chg="del">
        <pc:chgData name="Michael Dorsey" userId="55fe7d32-ca7a-42b8-bfd4-8c73c44449d5" providerId="ADAL" clId="{B01F93CD-E9FA-4209-A521-A9B98EBAA005}" dt="2024-03-25T14:09:04.113" v="120" actId="47"/>
        <pc:sldMkLst>
          <pc:docMk/>
          <pc:sldMk cId="2307677857" sldId="294"/>
        </pc:sldMkLst>
      </pc:sldChg>
      <pc:sldChg chg="del">
        <pc:chgData name="Michael Dorsey" userId="55fe7d32-ca7a-42b8-bfd4-8c73c44449d5" providerId="ADAL" clId="{B01F93CD-E9FA-4209-A521-A9B98EBAA005}" dt="2024-03-25T14:09:20.901" v="131" actId="47"/>
        <pc:sldMkLst>
          <pc:docMk/>
          <pc:sldMk cId="3112549091" sldId="295"/>
        </pc:sldMkLst>
      </pc:sldChg>
      <pc:sldChg chg="del">
        <pc:chgData name="Michael Dorsey" userId="55fe7d32-ca7a-42b8-bfd4-8c73c44449d5" providerId="ADAL" clId="{B01F93CD-E9FA-4209-A521-A9B98EBAA005}" dt="2024-03-25T14:10:45.568" v="296" actId="47"/>
        <pc:sldMkLst>
          <pc:docMk/>
          <pc:sldMk cId="3663784682" sldId="296"/>
        </pc:sldMkLst>
      </pc:sldChg>
      <pc:sldChg chg="del">
        <pc:chgData name="Michael Dorsey" userId="55fe7d32-ca7a-42b8-bfd4-8c73c44449d5" providerId="ADAL" clId="{B01F93CD-E9FA-4209-A521-A9B98EBAA005}" dt="2024-03-25T14:09:16.700" v="130" actId="47"/>
        <pc:sldMkLst>
          <pc:docMk/>
          <pc:sldMk cId="1350793115" sldId="297"/>
        </pc:sldMkLst>
      </pc:sldChg>
      <pc:sldChg chg="del">
        <pc:chgData name="Michael Dorsey" userId="55fe7d32-ca7a-42b8-bfd4-8c73c44449d5" providerId="ADAL" clId="{B01F93CD-E9FA-4209-A521-A9B98EBAA005}" dt="2024-03-25T14:11:43.644" v="369" actId="47"/>
        <pc:sldMkLst>
          <pc:docMk/>
          <pc:sldMk cId="2134481022" sldId="298"/>
        </pc:sldMkLst>
      </pc:sldChg>
      <pc:sldChg chg="del">
        <pc:chgData name="Michael Dorsey" userId="55fe7d32-ca7a-42b8-bfd4-8c73c44449d5" providerId="ADAL" clId="{B01F93CD-E9FA-4209-A521-A9B98EBAA005}" dt="2024-03-25T14:11:46.105" v="370" actId="47"/>
        <pc:sldMkLst>
          <pc:docMk/>
          <pc:sldMk cId="2903886632" sldId="299"/>
        </pc:sldMkLst>
      </pc:sldChg>
      <pc:sldChg chg="del">
        <pc:chgData name="Michael Dorsey" userId="55fe7d32-ca7a-42b8-bfd4-8c73c44449d5" providerId="ADAL" clId="{B01F93CD-E9FA-4209-A521-A9B98EBAA005}" dt="2024-03-25T14:12:16.029" v="425" actId="47"/>
        <pc:sldMkLst>
          <pc:docMk/>
          <pc:sldMk cId="2235252966" sldId="300"/>
        </pc:sldMkLst>
      </pc:sldChg>
      <pc:sldChg chg="del">
        <pc:chgData name="Michael Dorsey" userId="55fe7d32-ca7a-42b8-bfd4-8c73c44449d5" providerId="ADAL" clId="{B01F93CD-E9FA-4209-A521-A9B98EBAA005}" dt="2024-03-25T14:12:07.460" v="396" actId="47"/>
        <pc:sldMkLst>
          <pc:docMk/>
          <pc:sldMk cId="1095259864" sldId="301"/>
        </pc:sldMkLst>
      </pc:sldChg>
      <pc:sldChg chg="del">
        <pc:chgData name="Michael Dorsey" userId="55fe7d32-ca7a-42b8-bfd4-8c73c44449d5" providerId="ADAL" clId="{B01F93CD-E9FA-4209-A521-A9B98EBAA005}" dt="2024-03-25T14:12:18.949" v="426" actId="47"/>
        <pc:sldMkLst>
          <pc:docMk/>
          <pc:sldMk cId="512009240" sldId="302"/>
        </pc:sldMkLst>
      </pc:sldChg>
      <pc:sldChg chg="del">
        <pc:chgData name="Michael Dorsey" userId="55fe7d32-ca7a-42b8-bfd4-8c73c44449d5" providerId="ADAL" clId="{B01F93CD-E9FA-4209-A521-A9B98EBAA005}" dt="2024-03-25T14:12:46.132" v="445" actId="47"/>
        <pc:sldMkLst>
          <pc:docMk/>
          <pc:sldMk cId="941106736" sldId="303"/>
        </pc:sldMkLst>
      </pc:sldChg>
      <pc:sldChg chg="del">
        <pc:chgData name="Michael Dorsey" userId="55fe7d32-ca7a-42b8-bfd4-8c73c44449d5" providerId="ADAL" clId="{B01F93CD-E9FA-4209-A521-A9B98EBAA005}" dt="2024-03-25T14:12:43.431" v="444" actId="47"/>
        <pc:sldMkLst>
          <pc:docMk/>
          <pc:sldMk cId="984464756" sldId="304"/>
        </pc:sldMkLst>
      </pc:sldChg>
      <pc:sldChg chg="del">
        <pc:chgData name="Michael Dorsey" userId="55fe7d32-ca7a-42b8-bfd4-8c73c44449d5" providerId="ADAL" clId="{B01F93CD-E9FA-4209-A521-A9B98EBAA005}" dt="2024-03-25T14:12:39.484" v="443" actId="47"/>
        <pc:sldMkLst>
          <pc:docMk/>
          <pc:sldMk cId="521253617" sldId="305"/>
        </pc:sldMkLst>
      </pc:sldChg>
      <pc:sldChg chg="del">
        <pc:chgData name="Michael Dorsey" userId="55fe7d32-ca7a-42b8-bfd4-8c73c44449d5" providerId="ADAL" clId="{B01F93CD-E9FA-4209-A521-A9B98EBAA005}" dt="2024-03-25T14:12:49.308" v="446" actId="47"/>
        <pc:sldMkLst>
          <pc:docMk/>
          <pc:sldMk cId="2574998473" sldId="306"/>
        </pc:sldMkLst>
      </pc:sldChg>
      <pc:sldChg chg="del">
        <pc:chgData name="Michael Dorsey" userId="55fe7d32-ca7a-42b8-bfd4-8c73c44449d5" providerId="ADAL" clId="{B01F93CD-E9FA-4209-A521-A9B98EBAA005}" dt="2024-03-25T14:07:29.829" v="2" actId="47"/>
        <pc:sldMkLst>
          <pc:docMk/>
          <pc:sldMk cId="2052190625" sldId="307"/>
        </pc:sldMkLst>
      </pc:sldChg>
      <pc:sldChg chg="modSp mod">
        <pc:chgData name="Michael Dorsey" userId="55fe7d32-ca7a-42b8-bfd4-8c73c44449d5" providerId="ADAL" clId="{B01F93CD-E9FA-4209-A521-A9B98EBAA005}" dt="2024-03-25T14:13:21.479" v="499" actId="20577"/>
        <pc:sldMkLst>
          <pc:docMk/>
          <pc:sldMk cId="1119595252" sldId="308"/>
        </pc:sldMkLst>
        <pc:spChg chg="mod">
          <ac:chgData name="Michael Dorsey" userId="55fe7d32-ca7a-42b8-bfd4-8c73c44449d5" providerId="ADAL" clId="{B01F93CD-E9FA-4209-A521-A9B98EBAA005}" dt="2024-03-25T14:13:21.479" v="499" actId="20577"/>
          <ac:spMkLst>
            <pc:docMk/>
            <pc:sldMk cId="1119595252" sldId="308"/>
            <ac:spMk id="3" creationId="{814B1B5A-8430-1763-C527-1944357B1BAE}"/>
          </ac:spMkLst>
        </pc:spChg>
      </pc:sldChg>
      <pc:sldChg chg="modSp new del mod">
        <pc:chgData name="Michael Dorsey" userId="55fe7d32-ca7a-42b8-bfd4-8c73c44449d5" providerId="ADAL" clId="{B01F93CD-E9FA-4209-A521-A9B98EBAA005}" dt="2024-03-25T14:14:50.514" v="624" actId="47"/>
        <pc:sldMkLst>
          <pc:docMk/>
          <pc:sldMk cId="962496050" sldId="309"/>
        </pc:sldMkLst>
        <pc:spChg chg="mod">
          <ac:chgData name="Michael Dorsey" userId="55fe7d32-ca7a-42b8-bfd4-8c73c44449d5" providerId="ADAL" clId="{B01F93CD-E9FA-4209-A521-A9B98EBAA005}" dt="2024-03-25T14:08:18.288" v="26" actId="20577"/>
          <ac:spMkLst>
            <pc:docMk/>
            <pc:sldMk cId="962496050" sldId="309"/>
            <ac:spMk id="2" creationId="{BC393842-9E9D-B500-B4CF-76EB6351ACD3}"/>
          </ac:spMkLst>
        </pc:spChg>
        <pc:spChg chg="mod">
          <ac:chgData name="Michael Dorsey" userId="55fe7d32-ca7a-42b8-bfd4-8c73c44449d5" providerId="ADAL" clId="{B01F93CD-E9FA-4209-A521-A9B98EBAA005}" dt="2024-03-25T14:12:36.084" v="442" actId="20577"/>
          <ac:spMkLst>
            <pc:docMk/>
            <pc:sldMk cId="962496050" sldId="309"/>
            <ac:spMk id="3" creationId="{FF2D888C-CAB5-E439-0BF7-C23B7E2C928B}"/>
          </ac:spMkLst>
        </pc:spChg>
      </pc:sldChg>
      <pc:sldChg chg="modSp new mod">
        <pc:chgData name="Michael Dorsey" userId="55fe7d32-ca7a-42b8-bfd4-8c73c44449d5" providerId="ADAL" clId="{B01F93CD-E9FA-4209-A521-A9B98EBAA005}" dt="2024-03-25T14:16:05.585" v="694" actId="20577"/>
        <pc:sldMkLst>
          <pc:docMk/>
          <pc:sldMk cId="4103264314" sldId="309"/>
        </pc:sldMkLst>
        <pc:spChg chg="mod">
          <ac:chgData name="Michael Dorsey" userId="55fe7d32-ca7a-42b8-bfd4-8c73c44449d5" providerId="ADAL" clId="{B01F93CD-E9FA-4209-A521-A9B98EBAA005}" dt="2024-03-25T14:15:44.127" v="639" actId="20577"/>
          <ac:spMkLst>
            <pc:docMk/>
            <pc:sldMk cId="4103264314" sldId="309"/>
            <ac:spMk id="2" creationId="{D69E24A4-D86C-9D1E-A851-7D338A8397E6}"/>
          </ac:spMkLst>
        </pc:spChg>
        <pc:spChg chg="mod">
          <ac:chgData name="Michael Dorsey" userId="55fe7d32-ca7a-42b8-bfd4-8c73c44449d5" providerId="ADAL" clId="{B01F93CD-E9FA-4209-A521-A9B98EBAA005}" dt="2024-03-25T14:16:05.585" v="694" actId="20577"/>
          <ac:spMkLst>
            <pc:docMk/>
            <pc:sldMk cId="4103264314" sldId="309"/>
            <ac:spMk id="3" creationId="{9DF9BDE7-94FF-D0C8-2B4D-7559F79A28A8}"/>
          </ac:spMkLst>
        </pc:spChg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2AF3E03B-328B-44D5-89E1-F4F30BD6D3D5}"/>
    <pc:docChg chg="undo redo custSel addSld delSld modSld">
      <pc:chgData name="Michael Dorsey" userId="55fe7d32-ca7a-42b8-bfd4-8c73c44449d5" providerId="ADAL" clId="{2AF3E03B-328B-44D5-89E1-F4F30BD6D3D5}" dt="2024-03-04T19:19:03.844" v="6170" actId="20577"/>
      <pc:docMkLst>
        <pc:docMk/>
      </pc:docMkLst>
      <pc:sldChg chg="modSp mod">
        <pc:chgData name="Michael Dorsey" userId="55fe7d32-ca7a-42b8-bfd4-8c73c44449d5" providerId="ADAL" clId="{2AF3E03B-328B-44D5-89E1-F4F30BD6D3D5}" dt="2024-03-04T19:19:03.844" v="617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AF3E03B-328B-44D5-89E1-F4F30BD6D3D5}" dt="2024-03-04T19:19:03.844" v="617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F3E03B-328B-44D5-89E1-F4F30BD6D3D5}" dt="2024-03-01T18:22:03.139" v="3" actId="20577"/>
        <pc:sldMkLst>
          <pc:docMk/>
          <pc:sldMk cId="819174895" sldId="274"/>
        </pc:sldMkLst>
        <pc:spChg chg="mod">
          <ac:chgData name="Michael Dorsey" userId="55fe7d32-ca7a-42b8-bfd4-8c73c44449d5" providerId="ADAL" clId="{2AF3E03B-328B-44D5-89E1-F4F30BD6D3D5}" dt="2024-03-01T18:22:03.139" v="3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F3E03B-328B-44D5-89E1-F4F30BD6D3D5}" dt="2024-03-01T18:22:01.481" v="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F3E03B-328B-44D5-89E1-F4F30BD6D3D5}" dt="2024-03-01T18:22:31.633" v="12"/>
        <pc:sldMkLst>
          <pc:docMk/>
          <pc:sldMk cId="3783743299" sldId="275"/>
        </pc:sldMkLst>
        <pc:spChg chg="mod">
          <ac:chgData name="Michael Dorsey" userId="55fe7d32-ca7a-42b8-bfd4-8c73c44449d5" providerId="ADAL" clId="{2AF3E03B-328B-44D5-89E1-F4F30BD6D3D5}" dt="2024-03-01T18:22:31.633" v="12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F3E03B-328B-44D5-89E1-F4F30BD6D3D5}" dt="2024-03-03T19:11:22.468" v="576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F3E03B-328B-44D5-89E1-F4F30BD6D3D5}" dt="2024-03-03T19:11:22.468" v="576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2AF3E03B-328B-44D5-89E1-F4F30BD6D3D5}" dt="2024-03-03T19:23:37.931" v="5886" actId="1035"/>
        <pc:sldMkLst>
          <pc:docMk/>
          <pc:sldMk cId="2604907926" sldId="291"/>
        </pc:sldMkLst>
        <pc:spChg chg="mod">
          <ac:chgData name="Michael Dorsey" userId="55fe7d32-ca7a-42b8-bfd4-8c73c44449d5" providerId="ADAL" clId="{2AF3E03B-328B-44D5-89E1-F4F30BD6D3D5}" dt="2024-03-01T18:33:49.887" v="105" actId="20577"/>
          <ac:spMkLst>
            <pc:docMk/>
            <pc:sldMk cId="2604907926" sldId="291"/>
            <ac:spMk id="2" creationId="{D908BE1B-8698-4711-C346-40CD8AEA087F}"/>
          </ac:spMkLst>
        </pc:spChg>
        <pc:spChg chg="mod">
          <ac:chgData name="Michael Dorsey" userId="55fe7d32-ca7a-42b8-bfd4-8c73c44449d5" providerId="ADAL" clId="{2AF3E03B-328B-44D5-89E1-F4F30BD6D3D5}" dt="2024-03-01T18:40:51.280" v="333" actId="20577"/>
          <ac:spMkLst>
            <pc:docMk/>
            <pc:sldMk cId="2604907926" sldId="291"/>
            <ac:spMk id="3" creationId="{64A7ECDD-7518-D27F-C531-77C24E0712C2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5" creationId="{4D7477A2-AE17-1B5E-ADA9-FD385943ED9B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7" creationId="{7B7F9466-CD4C-91B5-8FD9-94B1B5A2B844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8" creationId="{4F1FC151-4DA9-BA85-34D6-357F81CB1C56}"/>
          </ac:spMkLst>
        </pc:spChg>
        <pc:grpChg chg="add mod">
          <ac:chgData name="Michael Dorsey" userId="55fe7d32-ca7a-42b8-bfd4-8c73c44449d5" providerId="ADAL" clId="{2AF3E03B-328B-44D5-89E1-F4F30BD6D3D5}" dt="2024-03-03T19:23:37.931" v="5886" actId="1035"/>
          <ac:grpSpMkLst>
            <pc:docMk/>
            <pc:sldMk cId="2604907926" sldId="291"/>
            <ac:grpSpMk id="5" creationId="{E6B0B1AE-7B03-BA3E-E5CE-053F27D6D1D4}"/>
          </ac:grpSpMkLst>
        </pc:grpChg>
        <pc:picChg chg="add del mod">
          <ac:chgData name="Michael Dorsey" userId="55fe7d32-ca7a-42b8-bfd4-8c73c44449d5" providerId="ADAL" clId="{2AF3E03B-328B-44D5-89E1-F4F30BD6D3D5}" dt="2024-03-01T18:44:41.483" v="513" actId="478"/>
          <ac:picMkLst>
            <pc:docMk/>
            <pc:sldMk cId="2604907926" sldId="291"/>
            <ac:picMk id="5" creationId="{C271BA8D-7EEF-15D7-6902-C79E22F9AAB0}"/>
          </ac:picMkLst>
        </pc:picChg>
        <pc:picChg chg="add del mod">
          <ac:chgData name="Michael Dorsey" userId="55fe7d32-ca7a-42b8-bfd4-8c73c44449d5" providerId="ADAL" clId="{2AF3E03B-328B-44D5-89E1-F4F30BD6D3D5}" dt="2024-03-03T19:23:20.703" v="5827" actId="478"/>
          <ac:picMkLst>
            <pc:docMk/>
            <pc:sldMk cId="2604907926" sldId="291"/>
            <ac:picMk id="7" creationId="{9212F3FE-E1F7-6F30-A6EE-2B6185A07431}"/>
          </ac:picMkLst>
        </pc:picChg>
        <pc:picChg chg="add del mod">
          <ac:chgData name="Michael Dorsey" userId="55fe7d32-ca7a-42b8-bfd4-8c73c44449d5" providerId="ADAL" clId="{2AF3E03B-328B-44D5-89E1-F4F30BD6D3D5}" dt="2024-03-03T19:23:22.378" v="5828" actId="478"/>
          <ac:picMkLst>
            <pc:docMk/>
            <pc:sldMk cId="2604907926" sldId="291"/>
            <ac:picMk id="9" creationId="{EF936490-B3E8-5F1A-B30F-717D6612B481}"/>
          </ac:picMkLst>
        </pc:picChg>
        <pc:cxnChg chg="add mod">
          <ac:chgData name="Michael Dorsey" userId="55fe7d32-ca7a-42b8-bfd4-8c73c44449d5" providerId="ADAL" clId="{2AF3E03B-328B-44D5-89E1-F4F30BD6D3D5}" dt="2024-03-03T19:23:37.931" v="5886" actId="1035"/>
          <ac:cxnSpMkLst>
            <pc:docMk/>
            <pc:sldMk cId="2604907926" sldId="291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9:24:18.062" v="5912" actId="20577"/>
        <pc:sldMkLst>
          <pc:docMk/>
          <pc:sldMk cId="54010537" sldId="292"/>
        </pc:sldMkLst>
        <pc:spChg chg="mod">
          <ac:chgData name="Michael Dorsey" userId="55fe7d32-ca7a-42b8-bfd4-8c73c44449d5" providerId="ADAL" clId="{2AF3E03B-328B-44D5-89E1-F4F30BD6D3D5}" dt="2024-03-01T18:40:04.160" v="268" actId="6549"/>
          <ac:spMkLst>
            <pc:docMk/>
            <pc:sldMk cId="54010537" sldId="292"/>
            <ac:spMk id="2" creationId="{7455EDD9-2A5E-E352-BF08-1263F564E0FC}"/>
          </ac:spMkLst>
        </pc:spChg>
        <pc:spChg chg="mod">
          <ac:chgData name="Michael Dorsey" userId="55fe7d32-ca7a-42b8-bfd4-8c73c44449d5" providerId="ADAL" clId="{2AF3E03B-328B-44D5-89E1-F4F30BD6D3D5}" dt="2024-03-03T19:24:18.062" v="5912" actId="20577"/>
          <ac:spMkLst>
            <pc:docMk/>
            <pc:sldMk cId="54010537" sldId="292"/>
            <ac:spMk id="3" creationId="{87419C05-D4CA-70D4-144E-19DE6BB6B69B}"/>
          </ac:spMkLst>
        </pc:spChg>
        <pc:picChg chg="del">
          <ac:chgData name="Michael Dorsey" userId="55fe7d32-ca7a-42b8-bfd4-8c73c44449d5" providerId="ADAL" clId="{2AF3E03B-328B-44D5-89E1-F4F30BD6D3D5}" dt="2024-03-01T18:40:59.431" v="335" actId="478"/>
          <ac:picMkLst>
            <pc:docMk/>
            <pc:sldMk cId="54010537" sldId="292"/>
            <ac:picMk id="5" creationId="{7AF95FF0-324D-FD9F-EC19-2302DDC5DCE7}"/>
          </ac:picMkLst>
        </pc:picChg>
        <pc:picChg chg="add del mod">
          <ac:chgData name="Michael Dorsey" userId="55fe7d32-ca7a-42b8-bfd4-8c73c44449d5" providerId="ADAL" clId="{2AF3E03B-328B-44D5-89E1-F4F30BD6D3D5}" dt="2024-03-03T19:23:50.170" v="5888" actId="478"/>
          <ac:picMkLst>
            <pc:docMk/>
            <pc:sldMk cId="54010537" sldId="292"/>
            <ac:picMk id="6" creationId="{FADEAB1F-04CA-6EEF-8F2C-846B524BEE53}"/>
          </ac:picMkLst>
        </pc:picChg>
        <pc:picChg chg="add del mod">
          <ac:chgData name="Michael Dorsey" userId="55fe7d32-ca7a-42b8-bfd4-8c73c44449d5" providerId="ADAL" clId="{2AF3E03B-328B-44D5-89E1-F4F30BD6D3D5}" dt="2024-03-03T19:23:52.031" v="5889" actId="478"/>
          <ac:picMkLst>
            <pc:docMk/>
            <pc:sldMk cId="54010537" sldId="292"/>
            <ac:picMk id="8" creationId="{6C2EABBA-BA52-0339-7089-E6A1A4A26229}"/>
          </ac:picMkLst>
        </pc:picChg>
      </pc:sldChg>
      <pc:sldChg chg="modSp new mod">
        <pc:chgData name="Michael Dorsey" userId="55fe7d32-ca7a-42b8-bfd4-8c73c44449d5" providerId="ADAL" clId="{2AF3E03B-328B-44D5-89E1-F4F30BD6D3D5}" dt="2024-03-01T19:07:38.305" v="1612" actId="20577"/>
        <pc:sldMkLst>
          <pc:docMk/>
          <pc:sldMk cId="2176927752" sldId="293"/>
        </pc:sldMkLst>
        <pc:spChg chg="mod">
          <ac:chgData name="Michael Dorsey" userId="55fe7d32-ca7a-42b8-bfd4-8c73c44449d5" providerId="ADAL" clId="{2AF3E03B-328B-44D5-89E1-F4F30BD6D3D5}" dt="2024-03-01T18:59:47.046" v="618" actId="20577"/>
          <ac:spMkLst>
            <pc:docMk/>
            <pc:sldMk cId="2176927752" sldId="293"/>
            <ac:spMk id="2" creationId="{F8C347FF-EEA2-000A-F98C-36A2F6123664}"/>
          </ac:spMkLst>
        </pc:spChg>
        <pc:spChg chg="mod">
          <ac:chgData name="Michael Dorsey" userId="55fe7d32-ca7a-42b8-bfd4-8c73c44449d5" providerId="ADAL" clId="{2AF3E03B-328B-44D5-89E1-F4F30BD6D3D5}" dt="2024-03-01T19:07:38.305" v="1612" actId="20577"/>
          <ac:spMkLst>
            <pc:docMk/>
            <pc:sldMk cId="2176927752" sldId="293"/>
            <ac:spMk id="3" creationId="{A678F2D3-4A1F-FF45-27E8-2CB336E37B27}"/>
          </ac:spMkLst>
        </pc:spChg>
      </pc:sldChg>
      <pc:sldChg chg="modSp new mod">
        <pc:chgData name="Michael Dorsey" userId="55fe7d32-ca7a-42b8-bfd4-8c73c44449d5" providerId="ADAL" clId="{2AF3E03B-328B-44D5-89E1-F4F30BD6D3D5}" dt="2024-03-01T19:15:45.399" v="1789" actId="6549"/>
        <pc:sldMkLst>
          <pc:docMk/>
          <pc:sldMk cId="101768184" sldId="294"/>
        </pc:sldMkLst>
        <pc:spChg chg="mod">
          <ac:chgData name="Michael Dorsey" userId="55fe7d32-ca7a-42b8-bfd4-8c73c44449d5" providerId="ADAL" clId="{2AF3E03B-328B-44D5-89E1-F4F30BD6D3D5}" dt="2024-03-01T19:13:49.929" v="1614"/>
          <ac:spMkLst>
            <pc:docMk/>
            <pc:sldMk cId="101768184" sldId="294"/>
            <ac:spMk id="2" creationId="{6BFC7718-298C-0EB1-41DC-4E808CD05CE8}"/>
          </ac:spMkLst>
        </pc:spChg>
        <pc:spChg chg="mod">
          <ac:chgData name="Michael Dorsey" userId="55fe7d32-ca7a-42b8-bfd4-8c73c44449d5" providerId="ADAL" clId="{2AF3E03B-328B-44D5-89E1-F4F30BD6D3D5}" dt="2024-03-01T19:15:45.399" v="1789" actId="6549"/>
          <ac:spMkLst>
            <pc:docMk/>
            <pc:sldMk cId="101768184" sldId="294"/>
            <ac:spMk id="3" creationId="{74DD42C7-5A51-705E-0836-21F9E34CAE79}"/>
          </ac:spMkLst>
        </pc:spChg>
      </pc:sldChg>
      <pc:sldChg chg="modSp new mod">
        <pc:chgData name="Michael Dorsey" userId="55fe7d32-ca7a-42b8-bfd4-8c73c44449d5" providerId="ADAL" clId="{2AF3E03B-328B-44D5-89E1-F4F30BD6D3D5}" dt="2024-03-03T18:46:48.582" v="5756" actId="20577"/>
        <pc:sldMkLst>
          <pc:docMk/>
          <pc:sldMk cId="1288924124" sldId="295"/>
        </pc:sldMkLst>
        <pc:spChg chg="mod">
          <ac:chgData name="Michael Dorsey" userId="55fe7d32-ca7a-42b8-bfd4-8c73c44449d5" providerId="ADAL" clId="{2AF3E03B-328B-44D5-89E1-F4F30BD6D3D5}" dt="2024-03-01T19:23:56.995" v="1797" actId="20577"/>
          <ac:spMkLst>
            <pc:docMk/>
            <pc:sldMk cId="1288924124" sldId="295"/>
            <ac:spMk id="2" creationId="{0E910662-FC1E-B66A-CFA0-79162A8E1F0F}"/>
          </ac:spMkLst>
        </pc:spChg>
        <pc:spChg chg="mod">
          <ac:chgData name="Michael Dorsey" userId="55fe7d32-ca7a-42b8-bfd4-8c73c44449d5" providerId="ADAL" clId="{2AF3E03B-328B-44D5-89E1-F4F30BD6D3D5}" dt="2024-03-03T18:46:48.582" v="5756" actId="20577"/>
          <ac:spMkLst>
            <pc:docMk/>
            <pc:sldMk cId="1288924124" sldId="295"/>
            <ac:spMk id="3" creationId="{F693DC0D-6A0B-56B7-4FD8-E19043F407D3}"/>
          </ac:spMkLst>
        </pc:spChg>
      </pc:sldChg>
      <pc:sldChg chg="modSp new mod">
        <pc:chgData name="Michael Dorsey" userId="55fe7d32-ca7a-42b8-bfd4-8c73c44449d5" providerId="ADAL" clId="{2AF3E03B-328B-44D5-89E1-F4F30BD6D3D5}" dt="2024-03-01T19:29:19.768" v="3028" actId="113"/>
        <pc:sldMkLst>
          <pc:docMk/>
          <pc:sldMk cId="889530241" sldId="296"/>
        </pc:sldMkLst>
        <pc:spChg chg="mod">
          <ac:chgData name="Michael Dorsey" userId="55fe7d32-ca7a-42b8-bfd4-8c73c44449d5" providerId="ADAL" clId="{2AF3E03B-328B-44D5-89E1-F4F30BD6D3D5}" dt="2024-03-01T19:24:45.390" v="1827" actId="20577"/>
          <ac:spMkLst>
            <pc:docMk/>
            <pc:sldMk cId="889530241" sldId="296"/>
            <ac:spMk id="2" creationId="{C362DA57-2DC0-B37E-53B2-BA6C54DC412E}"/>
          </ac:spMkLst>
        </pc:spChg>
        <pc:spChg chg="mod">
          <ac:chgData name="Michael Dorsey" userId="55fe7d32-ca7a-42b8-bfd4-8c73c44449d5" providerId="ADAL" clId="{2AF3E03B-328B-44D5-89E1-F4F30BD6D3D5}" dt="2024-03-01T19:29:19.768" v="3028" actId="113"/>
          <ac:spMkLst>
            <pc:docMk/>
            <pc:sldMk cId="889530241" sldId="296"/>
            <ac:spMk id="3" creationId="{ABAF5724-30E4-FF19-0B53-C2841B0CBE4B}"/>
          </ac:spMkLst>
        </pc:spChg>
      </pc:sldChg>
      <pc:sldChg chg="addSp modSp new mod">
        <pc:chgData name="Michael Dorsey" userId="55fe7d32-ca7a-42b8-bfd4-8c73c44449d5" providerId="ADAL" clId="{2AF3E03B-328B-44D5-89E1-F4F30BD6D3D5}" dt="2024-03-03T18:44:24.370" v="5668" actId="1037"/>
        <pc:sldMkLst>
          <pc:docMk/>
          <pc:sldMk cId="2246413014" sldId="297"/>
        </pc:sldMkLst>
        <pc:spChg chg="mod">
          <ac:chgData name="Michael Dorsey" userId="55fe7d32-ca7a-42b8-bfd4-8c73c44449d5" providerId="ADAL" clId="{2AF3E03B-328B-44D5-89E1-F4F30BD6D3D5}" dt="2024-03-01T19:30:38.882" v="3062" actId="20577"/>
          <ac:spMkLst>
            <pc:docMk/>
            <pc:sldMk cId="2246413014" sldId="297"/>
            <ac:spMk id="2" creationId="{9D06DD25-B565-C1DA-CC06-12092C6CE4F0}"/>
          </ac:spMkLst>
        </pc:spChg>
        <pc:spChg chg="mod">
          <ac:chgData name="Michael Dorsey" userId="55fe7d32-ca7a-42b8-bfd4-8c73c44449d5" providerId="ADAL" clId="{2AF3E03B-328B-44D5-89E1-F4F30BD6D3D5}" dt="2024-03-01T19:30:02.231" v="3032" actId="20577"/>
          <ac:spMkLst>
            <pc:docMk/>
            <pc:sldMk cId="2246413014" sldId="297"/>
            <ac:spMk id="3" creationId="{CA984A89-AE8D-7940-E842-60E8763D1646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4" creationId="{5BE560B0-4CD7-3B2F-FC8F-59CF2FE9A22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6" creationId="{C814A0C3-0826-2FD6-A01E-990C669F907E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7" creationId="{6787C11B-E61D-A113-0EC0-499C2FF61C9C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8" creationId="{0D1A3388-A382-0C2D-7937-ED8EB342D6D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9" creationId="{D50BB0FB-8141-5EC1-FFA7-0D211DF03D0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0" creationId="{E2AEB843-764C-F226-9B6E-46D8EFF0C6A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1" creationId="{07762F98-1B36-4651-BE6F-5275D3342D8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2" creationId="{7D23DD85-1FBE-CE52-8288-644FFC3E2DE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3" creationId="{F6165B7B-94E4-EDB6-C9A1-909CCB0CF959}"/>
          </ac:spMkLst>
        </pc:spChg>
        <pc:spChg chg="add mod">
          <ac:chgData name="Michael Dorsey" userId="55fe7d32-ca7a-42b8-bfd4-8c73c44449d5" providerId="ADAL" clId="{2AF3E03B-328B-44D5-89E1-F4F30BD6D3D5}" dt="2024-03-03T18:44:24.370" v="5668" actId="1037"/>
          <ac:spMkLst>
            <pc:docMk/>
            <pc:sldMk cId="2246413014" sldId="297"/>
            <ac:spMk id="15" creationId="{49136938-1200-6AA4-67C4-D4B3648382F2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16" creationId="{4DE60F67-13D7-46B2-D057-A4A9A79BC5C6}"/>
          </ac:spMkLst>
        </pc:spChg>
        <pc:grpChg chg="add mod">
          <ac:chgData name="Michael Dorsey" userId="55fe7d32-ca7a-42b8-bfd4-8c73c44449d5" providerId="ADAL" clId="{2AF3E03B-328B-44D5-89E1-F4F30BD6D3D5}" dt="2024-03-01T19:30:17.347" v="3034" actId="1076"/>
          <ac:grpSpMkLst>
            <pc:docMk/>
            <pc:sldMk cId="2246413014" sldId="297"/>
            <ac:grpSpMk id="5" creationId="{0656433D-4DA8-AD80-49C6-51E9D65C81F2}"/>
          </ac:grpSpMkLst>
        </pc:grpChg>
        <pc:cxnChg chg="add mod">
          <ac:chgData name="Michael Dorsey" userId="55fe7d32-ca7a-42b8-bfd4-8c73c44449d5" providerId="ADAL" clId="{2AF3E03B-328B-44D5-89E1-F4F30BD6D3D5}" dt="2024-03-01T19:30:17.347" v="3034" actId="1076"/>
          <ac:cxnSpMkLst>
            <pc:docMk/>
            <pc:sldMk cId="2246413014" sldId="297"/>
            <ac:cxnSpMk id="14" creationId="{2D58D093-EE43-9AB8-833D-973874B538D3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8:44:46.704" v="5696" actId="1037"/>
        <pc:sldMkLst>
          <pc:docMk/>
          <pc:sldMk cId="1851770655" sldId="298"/>
        </pc:sldMkLst>
        <pc:spChg chg="mod">
          <ac:chgData name="Michael Dorsey" userId="55fe7d32-ca7a-42b8-bfd4-8c73c44449d5" providerId="ADAL" clId="{2AF3E03B-328B-44D5-89E1-F4F30BD6D3D5}" dt="2024-03-01T19:31:33.163" v="3074" actId="20577"/>
          <ac:spMkLst>
            <pc:docMk/>
            <pc:sldMk cId="1851770655" sldId="298"/>
            <ac:spMk id="3" creationId="{E4D8FB98-4095-03C9-5ECB-3E5C09C28473}"/>
          </ac:spMkLst>
        </pc:spChg>
        <pc:spChg chg="del">
          <ac:chgData name="Michael Dorsey" userId="55fe7d32-ca7a-42b8-bfd4-8c73c44449d5" providerId="ADAL" clId="{2AF3E03B-328B-44D5-89E1-F4F30BD6D3D5}" dt="2024-03-01T19:31:19.762" v="3069" actId="478"/>
          <ac:spMkLst>
            <pc:docMk/>
            <pc:sldMk cId="1851770655" sldId="298"/>
            <ac:spMk id="4" creationId="{7A5D4951-81A3-4494-1910-23AC2FB755E5}"/>
          </ac:spMkLst>
        </pc:spChg>
        <pc:spChg chg="mod">
          <ac:chgData name="Michael Dorsey" userId="55fe7d32-ca7a-42b8-bfd4-8c73c44449d5" providerId="ADAL" clId="{2AF3E03B-328B-44D5-89E1-F4F30BD6D3D5}" dt="2024-03-01T19:31:14.077" v="3066" actId="6549"/>
          <ac:spMkLst>
            <pc:docMk/>
            <pc:sldMk cId="1851770655" sldId="298"/>
            <ac:spMk id="15" creationId="{3F0A5F99-3916-C48E-A021-0A6261449AEE}"/>
          </ac:spMkLst>
        </pc:spChg>
        <pc:spChg chg="del mod">
          <ac:chgData name="Michael Dorsey" userId="55fe7d32-ca7a-42b8-bfd4-8c73c44449d5" providerId="ADAL" clId="{2AF3E03B-328B-44D5-89E1-F4F30BD6D3D5}" dt="2024-03-01T19:31:13.509" v="3065" actId="478"/>
          <ac:spMkLst>
            <pc:docMk/>
            <pc:sldMk cId="1851770655" sldId="298"/>
            <ac:spMk id="16" creationId="{11DE6C20-28CD-E6B8-FEA3-FD478E89ADB3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7" creationId="{C21D86EF-D9D3-D396-B9DF-9B24B65DC344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9" creationId="{3400D08C-2044-DE33-462B-ACF6B21D156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0" creationId="{109AE71C-03D4-9B8F-AAB4-68B64C895531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1" creationId="{89AFA7D8-15FA-7127-DCEE-1669719E69A9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2" creationId="{C2BB52C6-2943-4150-41F6-E27F52FAA486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3" creationId="{ACF05926-5CFF-7833-098F-E6BE513AC1F3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4" creationId="{712BD228-4F7C-16A9-272C-852C1B8BC330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5" creationId="{086C73E2-81A7-335F-4166-84112087237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6" creationId="{1C90969E-E64E-802D-5DCD-CB33C7D3BCD8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8" creationId="{CA86A388-F879-DFE4-F353-EA0E2B8BAEE6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9" creationId="{9075F050-AD17-883F-2B6F-B9F2A3E7547C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31" creationId="{61660911-9875-E8BF-D4E0-6ABE91FA1264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3" creationId="{49A1A20C-2CCE-76A1-E34D-5FF752BE7510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4" creationId="{71060173-5816-7166-CFBD-693D512BD49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5" creationId="{DDF4AEB2-BD3C-1388-A111-4F07B16E916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6" creationId="{9D2C7A2F-A846-EB11-8D14-069428C64875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7" creationId="{3A6FC06A-30B4-BD81-CC79-1EDE1658C396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8" creationId="{CC2077BC-19A8-FF7D-D607-453214664861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9" creationId="{9A4E7E7A-3908-50AB-E9F6-DD44CAED1389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40" creationId="{760F4B8E-3762-1495-D17F-3E3AC3B5ADF3}"/>
          </ac:spMkLst>
        </pc:spChg>
        <pc:spChg chg="add mod">
          <ac:chgData name="Michael Dorsey" userId="55fe7d32-ca7a-42b8-bfd4-8c73c44449d5" providerId="ADAL" clId="{2AF3E03B-328B-44D5-89E1-F4F30BD6D3D5}" dt="2024-03-03T18:44:46.704" v="5696" actId="1037"/>
          <ac:spMkLst>
            <pc:docMk/>
            <pc:sldMk cId="1851770655" sldId="298"/>
            <ac:spMk id="42" creationId="{E219B9BB-EEF9-542E-9FFF-FD012406BD88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43" creationId="{3CF52E9E-D893-A900-109C-B2D0F17EBF64}"/>
          </ac:spMkLst>
        </pc:spChg>
        <pc:grpChg chg="del">
          <ac:chgData name="Michael Dorsey" userId="55fe7d32-ca7a-42b8-bfd4-8c73c44449d5" providerId="ADAL" clId="{2AF3E03B-328B-44D5-89E1-F4F30BD6D3D5}" dt="2024-03-01T19:31:17.439" v="3067" actId="478"/>
          <ac:grpSpMkLst>
            <pc:docMk/>
            <pc:sldMk cId="1851770655" sldId="298"/>
            <ac:grpSpMk id="5" creationId="{0DAD4C69-9300-A983-1ABE-9AA69DF5ECFC}"/>
          </ac:grpSpMkLst>
        </pc:grpChg>
        <pc:grpChg chg="add mod">
          <ac:chgData name="Michael Dorsey" userId="55fe7d32-ca7a-42b8-bfd4-8c73c44449d5" providerId="ADAL" clId="{2AF3E03B-328B-44D5-89E1-F4F30BD6D3D5}" dt="2024-03-01T19:31:45.121" v="3075"/>
          <ac:grpSpMkLst>
            <pc:docMk/>
            <pc:sldMk cId="1851770655" sldId="298"/>
            <ac:grpSpMk id="18" creationId="{5B352BF6-E7BC-11DF-060C-403FD9043E6F}"/>
          </ac:grpSpMkLst>
        </pc:grpChg>
        <pc:grpChg chg="add mod">
          <ac:chgData name="Michael Dorsey" userId="55fe7d32-ca7a-42b8-bfd4-8c73c44449d5" providerId="ADAL" clId="{2AF3E03B-328B-44D5-89E1-F4F30BD6D3D5}" dt="2024-03-01T19:31:54.974" v="3077" actId="1076"/>
          <ac:grpSpMkLst>
            <pc:docMk/>
            <pc:sldMk cId="1851770655" sldId="298"/>
            <ac:grpSpMk id="32" creationId="{2D0E55BF-9D77-EFA3-0818-5A4CD44081B5}"/>
          </ac:grpSpMkLst>
        </pc:grpChg>
        <pc:cxnChg chg="del">
          <ac:chgData name="Michael Dorsey" userId="55fe7d32-ca7a-42b8-bfd4-8c73c44449d5" providerId="ADAL" clId="{2AF3E03B-328B-44D5-89E1-F4F30BD6D3D5}" dt="2024-03-01T19:31:18.420" v="3068" actId="478"/>
          <ac:cxnSpMkLst>
            <pc:docMk/>
            <pc:sldMk cId="1851770655" sldId="298"/>
            <ac:cxnSpMk id="14" creationId="{CE028D87-074D-52D4-309C-FC250ED21570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27" creationId="{6EB057C6-1148-7B84-5BC9-041AA5002738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30" creationId="{9B6E582E-9740-21F6-F0E7-8931095B009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1" creationId="{6AA313FB-832E-3409-98E7-2D744F04178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4" creationId="{AEE39B92-3303-3B3F-488E-5AD555E50E7A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3:21.072" v="3094" actId="1076"/>
        <pc:sldMkLst>
          <pc:docMk/>
          <pc:sldMk cId="409102076" sldId="299"/>
        </pc:sldMkLst>
        <pc:spChg chg="mod">
          <ac:chgData name="Michael Dorsey" userId="55fe7d32-ca7a-42b8-bfd4-8c73c44449d5" providerId="ADAL" clId="{2AF3E03B-328B-44D5-89E1-F4F30BD6D3D5}" dt="2024-03-01T19:33:04.775" v="3092" actId="20577"/>
          <ac:spMkLst>
            <pc:docMk/>
            <pc:sldMk cId="409102076" sldId="299"/>
            <ac:spMk id="3" creationId="{8833D0A5-9CCC-1208-F990-3990527BD9DF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4" creationId="{50FCED93-0B46-3AFC-4F8B-27407DA58098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6" creationId="{CF7A357F-A6F3-44BD-F482-7E275703F41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7" creationId="{F5D343E3-82E8-7EDE-E119-5E6F792A7FB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8" creationId="{F213F0B4-72C9-69C8-6F7F-9E1E25ABC371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9" creationId="{D33CAEAB-873D-4050-81A7-16474171F122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0" creationId="{41326BDC-B3C4-D2E6-69B7-FCB0418BAAA0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1" creationId="{6A39A7BB-610E-A31B-FDE5-64897ECEFF94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2" creationId="{8E3BC0E8-28D4-55ED-8E7F-C9B95139F1D6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4" creationId="{A67917BE-05B7-F291-2532-80A08384301B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7" creationId="{B7BDA02A-212B-A34F-F521-2D1A09AE4A9A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8" creationId="{0C4EA8AA-BDB4-8F11-1BCB-E16B85ECE729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9" creationId="{50AE6183-3EAD-AF65-EB43-7F00EC3C1B37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0" creationId="{E2337D20-C583-B613-3D25-641031F2F275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1" creationId="{DFBB7C83-5033-6CAE-4B97-9AAE26B6EAF5}"/>
          </ac:spMkLst>
        </pc:spChg>
        <pc:spChg chg="del">
          <ac:chgData name="Michael Dorsey" userId="55fe7d32-ca7a-42b8-bfd4-8c73c44449d5" providerId="ADAL" clId="{2AF3E03B-328B-44D5-89E1-F4F30BD6D3D5}" dt="2024-03-01T19:32:46.831" v="3080" actId="478"/>
          <ac:spMkLst>
            <pc:docMk/>
            <pc:sldMk cId="409102076" sldId="299"/>
            <ac:spMk id="31" creationId="{DF1CC86C-BC86-36C9-9637-897A834A62CD}"/>
          </ac:spMkLst>
        </pc:spChg>
        <pc:spChg chg="del">
          <ac:chgData name="Michael Dorsey" userId="55fe7d32-ca7a-42b8-bfd4-8c73c44449d5" providerId="ADAL" clId="{2AF3E03B-328B-44D5-89E1-F4F30BD6D3D5}" dt="2024-03-01T19:32:50.184" v="3082" actId="478"/>
          <ac:spMkLst>
            <pc:docMk/>
            <pc:sldMk cId="409102076" sldId="299"/>
            <ac:spMk id="42" creationId="{6FD7C0C1-B75B-06D5-4F32-96BAB7A44975}"/>
          </ac:spMkLst>
        </pc:spChg>
        <pc:spChg chg="del">
          <ac:chgData name="Michael Dorsey" userId="55fe7d32-ca7a-42b8-bfd4-8c73c44449d5" providerId="ADAL" clId="{2AF3E03B-328B-44D5-89E1-F4F30BD6D3D5}" dt="2024-03-01T19:32:45.206" v="3079" actId="478"/>
          <ac:spMkLst>
            <pc:docMk/>
            <pc:sldMk cId="409102076" sldId="299"/>
            <ac:spMk id="43" creationId="{64D1604D-1437-1364-4921-8EDC639F6B3E}"/>
          </ac:spMkLst>
        </pc:spChg>
        <pc:grpChg chg="add mod">
          <ac:chgData name="Michael Dorsey" userId="55fe7d32-ca7a-42b8-bfd4-8c73c44449d5" providerId="ADAL" clId="{2AF3E03B-328B-44D5-89E1-F4F30BD6D3D5}" dt="2024-03-01T19:33:21.072" v="3094" actId="1076"/>
          <ac:grpSpMkLst>
            <pc:docMk/>
            <pc:sldMk cId="409102076" sldId="299"/>
            <ac:grpSpMk id="5" creationId="{37B5408C-A5EC-09A2-B4D3-4A3EC0E037E6}"/>
          </ac:grpSpMkLst>
        </pc:grpChg>
        <pc:grpChg chg="del">
          <ac:chgData name="Michael Dorsey" userId="55fe7d32-ca7a-42b8-bfd4-8c73c44449d5" providerId="ADAL" clId="{2AF3E03B-328B-44D5-89E1-F4F30BD6D3D5}" dt="2024-03-01T19:32:47.557" v="3081" actId="478"/>
          <ac:grpSpMkLst>
            <pc:docMk/>
            <pc:sldMk cId="409102076" sldId="299"/>
            <ac:grpSpMk id="32" creationId="{590140A6-C501-16B0-7158-BBBB5900F920}"/>
          </ac:grpSpMkLst>
        </pc:grp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3" creationId="{9B5906C1-A5FD-6097-8BA5-472BBEC57D8D}"/>
          </ac:cxnSpMkLst>
        </pc:cxn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6" creationId="{BE0EEA45-4A10-1596-48A3-1305FE2D05A0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1" creationId="{2AAF91A7-18D1-3919-C82F-1E060D0F0BD9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4" creationId="{730B7CDF-C7B2-22F3-1588-60E4EAD32211}"/>
          </ac:cxnSpMkLst>
        </pc:cxnChg>
      </pc:sldChg>
      <pc:sldChg chg="addSp modSp new mod">
        <pc:chgData name="Michael Dorsey" userId="55fe7d32-ca7a-42b8-bfd4-8c73c44449d5" providerId="ADAL" clId="{2AF3E03B-328B-44D5-89E1-F4F30BD6D3D5}" dt="2024-03-01T19:35:55.016" v="3162" actId="1037"/>
        <pc:sldMkLst>
          <pc:docMk/>
          <pc:sldMk cId="936808202" sldId="300"/>
        </pc:sldMkLst>
        <pc:spChg chg="mod">
          <ac:chgData name="Michael Dorsey" userId="55fe7d32-ca7a-42b8-bfd4-8c73c44449d5" providerId="ADAL" clId="{2AF3E03B-328B-44D5-89E1-F4F30BD6D3D5}" dt="2024-03-01T19:34:14.458" v="3115" actId="20577"/>
          <ac:spMkLst>
            <pc:docMk/>
            <pc:sldMk cId="936808202" sldId="300"/>
            <ac:spMk id="2" creationId="{29DC8E10-C509-FB6A-6952-46B1DD79A2D3}"/>
          </ac:spMkLst>
        </pc:spChg>
        <pc:spChg chg="mod">
          <ac:chgData name="Michael Dorsey" userId="55fe7d32-ca7a-42b8-bfd4-8c73c44449d5" providerId="ADAL" clId="{2AF3E03B-328B-44D5-89E1-F4F30BD6D3D5}" dt="2024-03-01T19:35:38.629" v="3134" actId="6549"/>
          <ac:spMkLst>
            <pc:docMk/>
            <pc:sldMk cId="936808202" sldId="300"/>
            <ac:spMk id="3" creationId="{2F80B6B7-CD7D-5F34-BC74-461F581FE157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4" creationId="{33C037D9-B579-60E7-46C2-99C7F6F3B870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6" creationId="{1F88D0A2-62F8-7E96-75C7-E047A661B629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7" creationId="{1914AE57-A93E-2A2F-D257-2E54FE98535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8" creationId="{7D53E7AE-0372-5126-DA08-AD33AEACB1CC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9" creationId="{906D7A27-F508-705E-7B24-EE11BF949552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0" creationId="{BB44D2BF-8BE1-6C1A-CF5C-56771C0A780B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1" creationId="{7DE63BA9-B8DA-A28D-F197-482772FC6DD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2" creationId="{CCBA907C-47F2-15E3-4F0D-9BC23B78E2A3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14" creationId="{C8F07F3C-206A-76AE-49DD-42B56953A996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6" creationId="{3677C648-9CAC-F014-F4B4-1DCB1F1A7781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7" creationId="{B73EF1FD-70EF-8376-398E-FE65CE2D911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8" creationId="{C1F6DE8F-32E7-50F1-36B2-66CBCECB39E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9" creationId="{F8B0724C-F274-A75A-D34C-7FE9D8DA6E1A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1" creationId="{6FA0A75F-1760-E455-276C-180A17D0F010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2" creationId="{ECCB76BE-6536-2D36-95A5-47DD53192C3F}"/>
          </ac:spMkLst>
        </pc:s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5" creationId="{F4654BDC-6D06-6A3E-2F3F-F71A900CBA3D}"/>
          </ac:grpSpMkLst>
        </pc:gr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15" creationId="{07F5B7C8-7644-0BFA-E96E-60740A520CC3}"/>
          </ac:grpSpMkLst>
        </pc:grp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13" creationId="{89FFB2DF-BCB6-8AE2-52FB-1E9421A2F425}"/>
          </ac:cxnSpMkLst>
        </pc:cxn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20" creationId="{1E057919-F168-FD21-E1E0-52F17D5720A2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7:07.770" v="3179" actId="1076"/>
        <pc:sldMkLst>
          <pc:docMk/>
          <pc:sldMk cId="2703858046" sldId="301"/>
        </pc:sldMkLst>
        <pc:spChg chg="mod">
          <ac:chgData name="Michael Dorsey" userId="55fe7d32-ca7a-42b8-bfd4-8c73c44449d5" providerId="ADAL" clId="{2AF3E03B-328B-44D5-89E1-F4F30BD6D3D5}" dt="2024-03-01T19:36:47.797" v="3177" actId="6549"/>
          <ac:spMkLst>
            <pc:docMk/>
            <pc:sldMk cId="2703858046" sldId="301"/>
            <ac:spMk id="3" creationId="{C884F34A-4F67-1ADA-457E-A7513FF12157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4" creationId="{96FC677E-3A18-862B-4E53-FAF18D96D476}"/>
          </ac:spMkLst>
        </pc:spChg>
        <pc:spChg chg="del">
          <ac:chgData name="Michael Dorsey" userId="55fe7d32-ca7a-42b8-bfd4-8c73c44449d5" providerId="ADAL" clId="{2AF3E03B-328B-44D5-89E1-F4F30BD6D3D5}" dt="2024-03-01T19:36:22.960" v="3164" actId="478"/>
          <ac:spMkLst>
            <pc:docMk/>
            <pc:sldMk cId="2703858046" sldId="301"/>
            <ac:spMk id="14" creationId="{7A46AAA4-B7CF-6822-EBEB-2DE886035188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21" creationId="{9FC318A5-71EB-AAFD-2F96-D04951B0C5BA}"/>
          </ac:spMkLst>
        </pc:spChg>
        <pc:spChg chg="del">
          <ac:chgData name="Michael Dorsey" userId="55fe7d32-ca7a-42b8-bfd4-8c73c44449d5" providerId="ADAL" clId="{2AF3E03B-328B-44D5-89E1-F4F30BD6D3D5}" dt="2024-03-01T19:36:31.764" v="3166" actId="478"/>
          <ac:spMkLst>
            <pc:docMk/>
            <pc:sldMk cId="2703858046" sldId="301"/>
            <ac:spMk id="22" creationId="{B772DC80-5FE2-B96D-6D63-E378F40357A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3" creationId="{76A9E7AB-94B5-59AB-2D6E-275DE828A7A5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5" creationId="{35378B5D-570E-0150-57DD-1C1E82CC21A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7" creationId="{EC9B12B6-AE42-479C-37FE-8E47EEFB757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8" creationId="{FB1ED2CA-4F38-5089-F2B0-FCBAFC753E52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9" creationId="{1582CADC-50D0-0F8B-043C-A7C3CD59786A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0" creationId="{5A97E254-CDC8-A57D-9653-03442106B3B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1" creationId="{64A55D93-DEC8-0414-E243-9DC74CC342E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2" creationId="{1B2CC371-B3F4-EC60-E83D-8316EF32C110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3" creationId="{361CEC58-7C40-B04F-EEBF-65D6EE15C43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4" creationId="{7017814F-B126-266C-42F9-D34F9B8EDEF6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5" creationId="{31FBD335-F26C-59A3-1884-96A02893855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6" creationId="{5C099471-C265-35D7-30B6-74FCA3D3165E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7" creationId="{851FBEFC-0032-5E59-9533-35B34F842BAB}"/>
          </ac:spMkLst>
        </pc:s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5" creationId="{7B44A2B2-F512-B827-6C1D-AAD888DF8F66}"/>
          </ac:grpSpMkLst>
        </pc:gr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15" creationId="{5E9D84FD-E5DF-BDB8-B5C0-E3E400B1170C}"/>
          </ac:grpSpMkLst>
        </pc:grp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13" creationId="{38C7EAAD-603C-B130-0535-7E6C4D7DE2FD}"/>
          </ac:cxnSpMkLst>
        </pc:cxn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20" creationId="{E404851B-8DD7-FB62-E89A-13E6F00198AC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4" creationId="{6ACC8406-3C31-7DB8-20BA-5C8945954507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6" creationId="{6F9D9B36-8513-DC9B-82A7-4E97998A19F2}"/>
          </ac:cxnSpMkLst>
        </pc:cxnChg>
      </pc:sldChg>
      <pc:sldChg chg="addSp delSp modSp add del mod">
        <pc:chgData name="Michael Dorsey" userId="55fe7d32-ca7a-42b8-bfd4-8c73c44449d5" providerId="ADAL" clId="{2AF3E03B-328B-44D5-89E1-F4F30BD6D3D5}" dt="2024-03-03T19:23:43.524" v="5887" actId="47"/>
        <pc:sldMkLst>
          <pc:docMk/>
          <pc:sldMk cId="2797057917" sldId="302"/>
        </pc:sldMkLst>
        <pc:spChg chg="del mod">
          <ac:chgData name="Michael Dorsey" userId="55fe7d32-ca7a-42b8-bfd4-8c73c44449d5" providerId="ADAL" clId="{2AF3E03B-328B-44D5-89E1-F4F30BD6D3D5}" dt="2024-03-01T19:39:05.651" v="3213" actId="478"/>
          <ac:spMkLst>
            <pc:docMk/>
            <pc:sldMk cId="2797057917" sldId="302"/>
            <ac:spMk id="3" creationId="{3D78155C-E989-C0DA-43DE-92AF8066D9DD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5" creationId="{4D7477A2-AE17-1B5E-ADA9-FD385943ED9B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7" creationId="{7B7F9466-CD4C-91B5-8FD9-94B1B5A2B844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8" creationId="{4F1FC151-4DA9-BA85-34D6-357F81CB1C56}"/>
          </ac:spMkLst>
        </pc:spChg>
        <pc:grpChg chg="add del mod">
          <ac:chgData name="Michael Dorsey" userId="55fe7d32-ca7a-42b8-bfd4-8c73c44449d5" providerId="ADAL" clId="{2AF3E03B-328B-44D5-89E1-F4F30BD6D3D5}" dt="2024-03-03T19:23:29.027" v="5829" actId="21"/>
          <ac:grpSpMkLst>
            <pc:docMk/>
            <pc:sldMk cId="2797057917" sldId="302"/>
            <ac:grpSpMk id="5" creationId="{E6B0B1AE-7B03-BA3E-E5CE-053F27D6D1D4}"/>
          </ac:grpSpMkLst>
        </pc:grpChg>
        <pc:picChg chg="del">
          <ac:chgData name="Michael Dorsey" userId="55fe7d32-ca7a-42b8-bfd4-8c73c44449d5" providerId="ADAL" clId="{2AF3E03B-328B-44D5-89E1-F4F30BD6D3D5}" dt="2024-03-01T19:38:39.501" v="3181" actId="478"/>
          <ac:picMkLst>
            <pc:docMk/>
            <pc:sldMk cId="2797057917" sldId="302"/>
            <ac:picMk id="7" creationId="{9ECE865D-65E4-C4F3-1765-512B1F87F2C0}"/>
          </ac:picMkLst>
        </pc:picChg>
        <pc:picChg chg="del">
          <ac:chgData name="Michael Dorsey" userId="55fe7d32-ca7a-42b8-bfd4-8c73c44449d5" providerId="ADAL" clId="{2AF3E03B-328B-44D5-89E1-F4F30BD6D3D5}" dt="2024-03-01T19:38:40.328" v="3182" actId="478"/>
          <ac:picMkLst>
            <pc:docMk/>
            <pc:sldMk cId="2797057917" sldId="302"/>
            <ac:picMk id="9" creationId="{BCAA1BE3-0E84-FABA-1320-B4358D761743}"/>
          </ac:picMkLst>
        </pc:picChg>
        <pc:cxnChg chg="add del mod">
          <ac:chgData name="Michael Dorsey" userId="55fe7d32-ca7a-42b8-bfd4-8c73c44449d5" providerId="ADAL" clId="{2AF3E03B-328B-44D5-89E1-F4F30BD6D3D5}" dt="2024-03-03T19:23:29.027" v="5829" actId="21"/>
          <ac:cxnSpMkLst>
            <pc:docMk/>
            <pc:sldMk cId="2797057917" sldId="302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20:40:54.589" v="4464" actId="1076"/>
        <pc:sldMkLst>
          <pc:docMk/>
          <pc:sldMk cId="1259637156" sldId="303"/>
        </pc:sldMkLst>
        <pc:spChg chg="mod">
          <ac:chgData name="Michael Dorsey" userId="55fe7d32-ca7a-42b8-bfd4-8c73c44449d5" providerId="ADAL" clId="{2AF3E03B-328B-44D5-89E1-F4F30BD6D3D5}" dt="2024-03-01T20:37:31.554" v="4273" actId="20577"/>
          <ac:spMkLst>
            <pc:docMk/>
            <pc:sldMk cId="1259637156" sldId="303"/>
            <ac:spMk id="2" creationId="{751559FB-4254-1D06-C1FA-6656B4CF90BB}"/>
          </ac:spMkLst>
        </pc:spChg>
        <pc:spChg chg="add del mod">
          <ac:chgData name="Michael Dorsey" userId="55fe7d32-ca7a-42b8-bfd4-8c73c44449d5" providerId="ADAL" clId="{2AF3E03B-328B-44D5-89E1-F4F30BD6D3D5}" dt="2024-03-01T20:40:48.519" v="4462" actId="20577"/>
          <ac:spMkLst>
            <pc:docMk/>
            <pc:sldMk cId="1259637156" sldId="303"/>
            <ac:spMk id="3" creationId="{3E9E2C7F-D25E-FA38-60D0-D7CA65EB124C}"/>
          </ac:spMkLst>
        </pc:spChg>
        <pc:picChg chg="add del mod ord">
          <ac:chgData name="Michael Dorsey" userId="55fe7d32-ca7a-42b8-bfd4-8c73c44449d5" providerId="ADAL" clId="{2AF3E03B-328B-44D5-89E1-F4F30BD6D3D5}" dt="2024-03-01T20:18:18.403" v="3363" actId="22"/>
          <ac:picMkLst>
            <pc:docMk/>
            <pc:sldMk cId="1259637156" sldId="303"/>
            <ac:picMk id="5" creationId="{E784E475-EC59-4CAD-450D-71A54D938912}"/>
          </ac:picMkLst>
        </pc:picChg>
        <pc:picChg chg="add del mod">
          <ac:chgData name="Michael Dorsey" userId="55fe7d32-ca7a-42b8-bfd4-8c73c44449d5" providerId="ADAL" clId="{2AF3E03B-328B-44D5-89E1-F4F30BD6D3D5}" dt="2024-03-01T20:24:49.723" v="3731" actId="478"/>
          <ac:picMkLst>
            <pc:docMk/>
            <pc:sldMk cId="1259637156" sldId="303"/>
            <ac:picMk id="7" creationId="{6D77F848-B20D-3B80-4A97-2537466B80AB}"/>
          </ac:picMkLst>
        </pc:picChg>
        <pc:picChg chg="add mod">
          <ac:chgData name="Michael Dorsey" userId="55fe7d32-ca7a-42b8-bfd4-8c73c44449d5" providerId="ADAL" clId="{2AF3E03B-328B-44D5-89E1-F4F30BD6D3D5}" dt="2024-03-01T20:40:54.589" v="4464" actId="1076"/>
          <ac:picMkLst>
            <pc:docMk/>
            <pc:sldMk cId="1259637156" sldId="303"/>
            <ac:picMk id="9" creationId="{0B321F6F-3762-2F52-6A51-DBCDDAA1045F}"/>
          </ac:picMkLst>
        </pc:picChg>
      </pc:sldChg>
      <pc:sldChg chg="delSp modSp add mod">
        <pc:chgData name="Michael Dorsey" userId="55fe7d32-ca7a-42b8-bfd4-8c73c44449d5" providerId="ADAL" clId="{2AF3E03B-328B-44D5-89E1-F4F30BD6D3D5}" dt="2024-03-01T21:06:48.940" v="5629" actId="20577"/>
        <pc:sldMkLst>
          <pc:docMk/>
          <pc:sldMk cId="2931061592" sldId="304"/>
        </pc:sldMkLst>
        <pc:spChg chg="mod">
          <ac:chgData name="Michael Dorsey" userId="55fe7d32-ca7a-42b8-bfd4-8c73c44449d5" providerId="ADAL" clId="{2AF3E03B-328B-44D5-89E1-F4F30BD6D3D5}" dt="2024-03-01T20:37:39.288" v="4277" actId="20577"/>
          <ac:spMkLst>
            <pc:docMk/>
            <pc:sldMk cId="2931061592" sldId="304"/>
            <ac:spMk id="2" creationId="{F35BB739-0208-EB8B-2414-2C6F91551D2E}"/>
          </ac:spMkLst>
        </pc:spChg>
        <pc:spChg chg="mod">
          <ac:chgData name="Michael Dorsey" userId="55fe7d32-ca7a-42b8-bfd4-8c73c44449d5" providerId="ADAL" clId="{2AF3E03B-328B-44D5-89E1-F4F30BD6D3D5}" dt="2024-03-01T21:06:48.940" v="5629" actId="20577"/>
          <ac:spMkLst>
            <pc:docMk/>
            <pc:sldMk cId="2931061592" sldId="304"/>
            <ac:spMk id="3" creationId="{85CEC1FB-1087-1812-07C4-7D75927956E8}"/>
          </ac:spMkLst>
        </pc:spChg>
        <pc:picChg chg="del">
          <ac:chgData name="Michael Dorsey" userId="55fe7d32-ca7a-42b8-bfd4-8c73c44449d5" providerId="ADAL" clId="{2AF3E03B-328B-44D5-89E1-F4F30BD6D3D5}" dt="2024-03-01T20:37:41.700" v="4278" actId="478"/>
          <ac:picMkLst>
            <pc:docMk/>
            <pc:sldMk cId="2931061592" sldId="304"/>
            <ac:picMk id="9" creationId="{4AEE97E1-4A2E-88CB-4AF2-3B629AF42225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8:48:48.853" v="5758" actId="115"/>
        <pc:sldMkLst>
          <pc:docMk/>
          <pc:sldMk cId="1426765381" sldId="305"/>
        </pc:sldMkLst>
        <pc:spChg chg="mod">
          <ac:chgData name="Michael Dorsey" userId="55fe7d32-ca7a-42b8-bfd4-8c73c44449d5" providerId="ADAL" clId="{2AF3E03B-328B-44D5-89E1-F4F30BD6D3D5}" dt="2024-03-03T18:48:48.853" v="5758" actId="115"/>
          <ac:spMkLst>
            <pc:docMk/>
            <pc:sldMk cId="1426765381" sldId="305"/>
            <ac:spMk id="3" creationId="{3DCB1FF4-7836-186C-C9C0-83321D13F4D1}"/>
          </ac:spMkLst>
        </pc:spChg>
        <pc:picChg chg="add mod">
          <ac:chgData name="Michael Dorsey" userId="55fe7d32-ca7a-42b8-bfd4-8c73c44449d5" providerId="ADAL" clId="{2AF3E03B-328B-44D5-89E1-F4F30BD6D3D5}" dt="2024-03-01T20:44:39.096" v="4654" actId="1076"/>
          <ac:picMkLst>
            <pc:docMk/>
            <pc:sldMk cId="1426765381" sldId="305"/>
            <ac:picMk id="5" creationId="{11A73725-C55F-C668-3E0D-F793DCD5C270}"/>
          </ac:picMkLst>
        </pc:picChg>
        <pc:picChg chg="del">
          <ac:chgData name="Michael Dorsey" userId="55fe7d32-ca7a-42b8-bfd4-8c73c44449d5" providerId="ADAL" clId="{2AF3E03B-328B-44D5-89E1-F4F30BD6D3D5}" dt="2024-03-01T20:41:08.677" v="4466" actId="478"/>
          <ac:picMkLst>
            <pc:docMk/>
            <pc:sldMk cId="1426765381" sldId="305"/>
            <ac:picMk id="9" creationId="{E467B262-6E66-DA7C-5630-A2C01B752489}"/>
          </ac:picMkLst>
        </pc:picChg>
      </pc:sldChg>
      <pc:sldChg chg="addSp modSp add mod">
        <pc:chgData name="Michael Dorsey" userId="55fe7d32-ca7a-42b8-bfd4-8c73c44449d5" providerId="ADAL" clId="{2AF3E03B-328B-44D5-89E1-F4F30BD6D3D5}" dt="2024-03-03T18:49:58.753" v="5760" actId="20577"/>
        <pc:sldMkLst>
          <pc:docMk/>
          <pc:sldMk cId="1607513078" sldId="306"/>
        </pc:sldMkLst>
        <pc:spChg chg="mod">
          <ac:chgData name="Michael Dorsey" userId="55fe7d32-ca7a-42b8-bfd4-8c73c44449d5" providerId="ADAL" clId="{2AF3E03B-328B-44D5-89E1-F4F30BD6D3D5}" dt="2024-03-03T18:49:58.753" v="5760" actId="20577"/>
          <ac:spMkLst>
            <pc:docMk/>
            <pc:sldMk cId="1607513078" sldId="306"/>
            <ac:spMk id="3" creationId="{1F9139F6-A557-99A2-C069-700331CF85A6}"/>
          </ac:spMkLst>
        </pc:spChg>
        <pc:picChg chg="add mod">
          <ac:chgData name="Michael Dorsey" userId="55fe7d32-ca7a-42b8-bfd4-8c73c44449d5" providerId="ADAL" clId="{2AF3E03B-328B-44D5-89E1-F4F30BD6D3D5}" dt="2024-03-01T20:50:58.706" v="5222" actId="1076"/>
          <ac:picMkLst>
            <pc:docMk/>
            <pc:sldMk cId="1607513078" sldId="306"/>
            <ac:picMk id="5" creationId="{4038DB26-B649-F2A5-FD76-832C60BD9CBC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9:53:37.463" v="5956" actId="1076"/>
        <pc:sldMkLst>
          <pc:docMk/>
          <pc:sldMk cId="667358199" sldId="307"/>
        </pc:sldMkLst>
        <pc:spChg chg="mod">
          <ac:chgData name="Michael Dorsey" userId="55fe7d32-ca7a-42b8-bfd4-8c73c44449d5" providerId="ADAL" clId="{2AF3E03B-328B-44D5-89E1-F4F30BD6D3D5}" dt="2024-03-03T19:53:24.713" v="5954" actId="27636"/>
          <ac:spMkLst>
            <pc:docMk/>
            <pc:sldMk cId="667358199" sldId="307"/>
            <ac:spMk id="3" creationId="{36362905-2B70-4AF1-406B-DC9CF45DDCC8}"/>
          </ac:spMkLst>
        </pc:spChg>
        <pc:spChg chg="add">
          <ac:chgData name="Michael Dorsey" userId="55fe7d32-ca7a-42b8-bfd4-8c73c44449d5" providerId="ADAL" clId="{2AF3E03B-328B-44D5-89E1-F4F30BD6D3D5}" dt="2024-03-01T20:57:00.188" v="5248"/>
          <ac:spMkLst>
            <pc:docMk/>
            <pc:sldMk cId="667358199" sldId="307"/>
            <ac:spMk id="4" creationId="{0F1F2CC4-A299-A77F-C67D-83D9A92291D0}"/>
          </ac:spMkLst>
        </pc:spChg>
        <pc:picChg chg="del">
          <ac:chgData name="Michael Dorsey" userId="55fe7d32-ca7a-42b8-bfd4-8c73c44449d5" providerId="ADAL" clId="{2AF3E03B-328B-44D5-89E1-F4F30BD6D3D5}" dt="2024-03-01T20:51:29.350" v="5224" actId="478"/>
          <ac:picMkLst>
            <pc:docMk/>
            <pc:sldMk cId="667358199" sldId="307"/>
            <ac:picMk id="5" creationId="{12272C16-2908-D666-E7A9-FCDF7C6F798D}"/>
          </ac:picMkLst>
        </pc:picChg>
        <pc:picChg chg="add mod">
          <ac:chgData name="Michael Dorsey" userId="55fe7d32-ca7a-42b8-bfd4-8c73c44449d5" providerId="ADAL" clId="{2AF3E03B-328B-44D5-89E1-F4F30BD6D3D5}" dt="2024-03-03T19:53:37.463" v="5956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new mod">
        <pc:chgData name="Michael Dorsey" userId="55fe7d32-ca7a-42b8-bfd4-8c73c44449d5" providerId="ADAL" clId="{2AF3E03B-328B-44D5-89E1-F4F30BD6D3D5}" dt="2024-03-03T20:40:47.162" v="6166" actId="114"/>
        <pc:sldMkLst>
          <pc:docMk/>
          <pc:sldMk cId="3234328989" sldId="308"/>
        </pc:sldMkLst>
        <pc:spChg chg="mod">
          <ac:chgData name="Michael Dorsey" userId="55fe7d32-ca7a-42b8-bfd4-8c73c44449d5" providerId="ADAL" clId="{2AF3E03B-328B-44D5-89E1-F4F30BD6D3D5}" dt="2024-03-03T20:39:08.524" v="5974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2AF3E03B-328B-44D5-89E1-F4F30BD6D3D5}" dt="2024-03-03T20:40:47.162" v="6166" actId="114"/>
          <ac:spMkLst>
            <pc:docMk/>
            <pc:sldMk cId="3234328989" sldId="308"/>
            <ac:spMk id="3" creationId="{414CC325-541B-A203-6D71-FF54D251D308}"/>
          </ac:spMkLst>
        </pc:spChg>
      </pc:sldChg>
      <pc:sldChg chg="del">
        <pc:chgData name="Michael Dorsey" userId="55fe7d32-ca7a-42b8-bfd4-8c73c44449d5" providerId="ADAL" clId="{2AF3E03B-328B-44D5-89E1-F4F30BD6D3D5}" dt="2024-03-01T18:22:49.222" v="35" actId="47"/>
        <pc:sldMkLst>
          <pc:docMk/>
          <pc:sldMk cId="3611620986" sldId="316"/>
        </pc:sldMkLst>
      </pc:sldChg>
      <pc:sldChg chg="del">
        <pc:chgData name="Michael Dorsey" userId="55fe7d32-ca7a-42b8-bfd4-8c73c44449d5" providerId="ADAL" clId="{2AF3E03B-328B-44D5-89E1-F4F30BD6D3D5}" dt="2024-03-01T18:22:41.220" v="24" actId="47"/>
        <pc:sldMkLst>
          <pc:docMk/>
          <pc:sldMk cId="3382015794" sldId="318"/>
        </pc:sldMkLst>
      </pc:sldChg>
      <pc:sldChg chg="del">
        <pc:chgData name="Michael Dorsey" userId="55fe7d32-ca7a-42b8-bfd4-8c73c44449d5" providerId="ADAL" clId="{2AF3E03B-328B-44D5-89E1-F4F30BD6D3D5}" dt="2024-03-01T18:22:41.593" v="25" actId="47"/>
        <pc:sldMkLst>
          <pc:docMk/>
          <pc:sldMk cId="532129626" sldId="319"/>
        </pc:sldMkLst>
      </pc:sldChg>
      <pc:sldChg chg="del">
        <pc:chgData name="Michael Dorsey" userId="55fe7d32-ca7a-42b8-bfd4-8c73c44449d5" providerId="ADAL" clId="{2AF3E03B-328B-44D5-89E1-F4F30BD6D3D5}" dt="2024-03-01T18:22:42.010" v="26" actId="47"/>
        <pc:sldMkLst>
          <pc:docMk/>
          <pc:sldMk cId="3774854545" sldId="320"/>
        </pc:sldMkLst>
      </pc:sldChg>
      <pc:sldChg chg="del">
        <pc:chgData name="Michael Dorsey" userId="55fe7d32-ca7a-42b8-bfd4-8c73c44449d5" providerId="ADAL" clId="{2AF3E03B-328B-44D5-89E1-F4F30BD6D3D5}" dt="2024-03-01T18:22:43.121" v="27" actId="47"/>
        <pc:sldMkLst>
          <pc:docMk/>
          <pc:sldMk cId="4227214316" sldId="321"/>
        </pc:sldMkLst>
      </pc:sldChg>
      <pc:sldChg chg="del">
        <pc:chgData name="Michael Dorsey" userId="55fe7d32-ca7a-42b8-bfd4-8c73c44449d5" providerId="ADAL" clId="{2AF3E03B-328B-44D5-89E1-F4F30BD6D3D5}" dt="2024-03-01T18:22:43.992" v="29" actId="47"/>
        <pc:sldMkLst>
          <pc:docMk/>
          <pc:sldMk cId="1741376772" sldId="322"/>
        </pc:sldMkLst>
      </pc:sldChg>
      <pc:sldChg chg="del">
        <pc:chgData name="Michael Dorsey" userId="55fe7d32-ca7a-42b8-bfd4-8c73c44449d5" providerId="ADAL" clId="{2AF3E03B-328B-44D5-89E1-F4F30BD6D3D5}" dt="2024-03-01T18:22:43.568" v="28" actId="47"/>
        <pc:sldMkLst>
          <pc:docMk/>
          <pc:sldMk cId="3821265368" sldId="324"/>
        </pc:sldMkLst>
      </pc:sldChg>
      <pc:sldChg chg="del">
        <pc:chgData name="Michael Dorsey" userId="55fe7d32-ca7a-42b8-bfd4-8c73c44449d5" providerId="ADAL" clId="{2AF3E03B-328B-44D5-89E1-F4F30BD6D3D5}" dt="2024-03-01T18:22:35.188" v="13" actId="47"/>
        <pc:sldMkLst>
          <pc:docMk/>
          <pc:sldMk cId="608391715" sldId="325"/>
        </pc:sldMkLst>
      </pc:sldChg>
      <pc:sldChg chg="del">
        <pc:chgData name="Michael Dorsey" userId="55fe7d32-ca7a-42b8-bfd4-8c73c44449d5" providerId="ADAL" clId="{2AF3E03B-328B-44D5-89E1-F4F30BD6D3D5}" dt="2024-03-01T18:22:36.232" v="14" actId="47"/>
        <pc:sldMkLst>
          <pc:docMk/>
          <pc:sldMk cId="1316360764" sldId="326"/>
        </pc:sldMkLst>
      </pc:sldChg>
      <pc:sldChg chg="del">
        <pc:chgData name="Michael Dorsey" userId="55fe7d32-ca7a-42b8-bfd4-8c73c44449d5" providerId="ADAL" clId="{2AF3E03B-328B-44D5-89E1-F4F30BD6D3D5}" dt="2024-03-01T18:22:36.868" v="15" actId="47"/>
        <pc:sldMkLst>
          <pc:docMk/>
          <pc:sldMk cId="2461026739" sldId="327"/>
        </pc:sldMkLst>
      </pc:sldChg>
      <pc:sldChg chg="del">
        <pc:chgData name="Michael Dorsey" userId="55fe7d32-ca7a-42b8-bfd4-8c73c44449d5" providerId="ADAL" clId="{2AF3E03B-328B-44D5-89E1-F4F30BD6D3D5}" dt="2024-03-01T18:22:37.327" v="16" actId="47"/>
        <pc:sldMkLst>
          <pc:docMk/>
          <pc:sldMk cId="1371468995" sldId="328"/>
        </pc:sldMkLst>
      </pc:sldChg>
      <pc:sldChg chg="del">
        <pc:chgData name="Michael Dorsey" userId="55fe7d32-ca7a-42b8-bfd4-8c73c44449d5" providerId="ADAL" clId="{2AF3E03B-328B-44D5-89E1-F4F30BD6D3D5}" dt="2024-03-01T18:22:37.771" v="17" actId="47"/>
        <pc:sldMkLst>
          <pc:docMk/>
          <pc:sldMk cId="1929009624" sldId="329"/>
        </pc:sldMkLst>
      </pc:sldChg>
      <pc:sldChg chg="del">
        <pc:chgData name="Michael Dorsey" userId="55fe7d32-ca7a-42b8-bfd4-8c73c44449d5" providerId="ADAL" clId="{2AF3E03B-328B-44D5-89E1-F4F30BD6D3D5}" dt="2024-03-01T18:22:39.508" v="21" actId="47"/>
        <pc:sldMkLst>
          <pc:docMk/>
          <pc:sldMk cId="479175949" sldId="330"/>
        </pc:sldMkLst>
      </pc:sldChg>
      <pc:sldChg chg="del">
        <pc:chgData name="Michael Dorsey" userId="55fe7d32-ca7a-42b8-bfd4-8c73c44449d5" providerId="ADAL" clId="{2AF3E03B-328B-44D5-89E1-F4F30BD6D3D5}" dt="2024-03-01T18:22:39.935" v="22" actId="47"/>
        <pc:sldMkLst>
          <pc:docMk/>
          <pc:sldMk cId="3425004723" sldId="331"/>
        </pc:sldMkLst>
      </pc:sldChg>
      <pc:sldChg chg="del">
        <pc:chgData name="Michael Dorsey" userId="55fe7d32-ca7a-42b8-bfd4-8c73c44449d5" providerId="ADAL" clId="{2AF3E03B-328B-44D5-89E1-F4F30BD6D3D5}" dt="2024-03-01T18:22:40.347" v="23" actId="47"/>
        <pc:sldMkLst>
          <pc:docMk/>
          <pc:sldMk cId="2065424663" sldId="332"/>
        </pc:sldMkLst>
      </pc:sldChg>
      <pc:sldChg chg="del">
        <pc:chgData name="Michael Dorsey" userId="55fe7d32-ca7a-42b8-bfd4-8c73c44449d5" providerId="ADAL" clId="{2AF3E03B-328B-44D5-89E1-F4F30BD6D3D5}" dt="2024-03-01T18:22:38.198" v="18" actId="47"/>
        <pc:sldMkLst>
          <pc:docMk/>
          <pc:sldMk cId="3068955536" sldId="333"/>
        </pc:sldMkLst>
      </pc:sldChg>
      <pc:sldChg chg="del">
        <pc:chgData name="Michael Dorsey" userId="55fe7d32-ca7a-42b8-bfd4-8c73c44449d5" providerId="ADAL" clId="{2AF3E03B-328B-44D5-89E1-F4F30BD6D3D5}" dt="2024-03-01T18:22:38.609" v="19" actId="47"/>
        <pc:sldMkLst>
          <pc:docMk/>
          <pc:sldMk cId="3710434557" sldId="334"/>
        </pc:sldMkLst>
      </pc:sldChg>
      <pc:sldChg chg="del">
        <pc:chgData name="Michael Dorsey" userId="55fe7d32-ca7a-42b8-bfd4-8c73c44449d5" providerId="ADAL" clId="{2AF3E03B-328B-44D5-89E1-F4F30BD6D3D5}" dt="2024-03-01T18:22:39.053" v="20" actId="47"/>
        <pc:sldMkLst>
          <pc:docMk/>
          <pc:sldMk cId="1564715875" sldId="335"/>
        </pc:sldMkLst>
      </pc:sldChg>
      <pc:sldChg chg="del">
        <pc:chgData name="Michael Dorsey" userId="55fe7d32-ca7a-42b8-bfd4-8c73c44449d5" providerId="ADAL" clId="{2AF3E03B-328B-44D5-89E1-F4F30BD6D3D5}" dt="2024-03-01T18:22:44.657" v="30" actId="47"/>
        <pc:sldMkLst>
          <pc:docMk/>
          <pc:sldMk cId="1524443388" sldId="336"/>
        </pc:sldMkLst>
      </pc:sldChg>
      <pc:sldChg chg="del">
        <pc:chgData name="Michael Dorsey" userId="55fe7d32-ca7a-42b8-bfd4-8c73c44449d5" providerId="ADAL" clId="{2AF3E03B-328B-44D5-89E1-F4F30BD6D3D5}" dt="2024-03-01T18:22:45.069" v="31" actId="47"/>
        <pc:sldMkLst>
          <pc:docMk/>
          <pc:sldMk cId="209707922" sldId="337"/>
        </pc:sldMkLst>
      </pc:sldChg>
      <pc:sldChg chg="del">
        <pc:chgData name="Michael Dorsey" userId="55fe7d32-ca7a-42b8-bfd4-8c73c44449d5" providerId="ADAL" clId="{2AF3E03B-328B-44D5-89E1-F4F30BD6D3D5}" dt="2024-03-01T18:22:45.496" v="32" actId="47"/>
        <pc:sldMkLst>
          <pc:docMk/>
          <pc:sldMk cId="2225422979" sldId="338"/>
        </pc:sldMkLst>
      </pc:sldChg>
      <pc:sldChg chg="del">
        <pc:chgData name="Michael Dorsey" userId="55fe7d32-ca7a-42b8-bfd4-8c73c44449d5" providerId="ADAL" clId="{2AF3E03B-328B-44D5-89E1-F4F30BD6D3D5}" dt="2024-03-01T18:22:46.381" v="34" actId="47"/>
        <pc:sldMkLst>
          <pc:docMk/>
          <pc:sldMk cId="708322131" sldId="340"/>
        </pc:sldMkLst>
      </pc:sldChg>
      <pc:sldChg chg="del">
        <pc:chgData name="Michael Dorsey" userId="55fe7d32-ca7a-42b8-bfd4-8c73c44449d5" providerId="ADAL" clId="{2AF3E03B-328B-44D5-89E1-F4F30BD6D3D5}" dt="2024-03-01T18:22:45.922" v="33" actId="47"/>
        <pc:sldMkLst>
          <pc:docMk/>
          <pc:sldMk cId="1559439579" sldId="341"/>
        </pc:sldMkLst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B85C1C0F-ECEC-40A3-A953-7670A233A867}"/>
    <pc:docChg chg="delSld modSld sldOrd">
      <pc:chgData name="Michael Dorsey" userId="55fe7d32-ca7a-42b8-bfd4-8c73c44449d5" providerId="ADAL" clId="{B85C1C0F-ECEC-40A3-A953-7670A233A867}" dt="2024-04-10T18:24:44.752" v="115"/>
      <pc:docMkLst>
        <pc:docMk/>
      </pc:docMkLst>
      <pc:sldChg chg="modSp mod">
        <pc:chgData name="Michael Dorsey" userId="55fe7d32-ca7a-42b8-bfd4-8c73c44449d5" providerId="ADAL" clId="{B85C1C0F-ECEC-40A3-A953-7670A233A867}" dt="2024-04-08T19:39:06.441" v="113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85C1C0F-ECEC-40A3-A953-7670A233A867}" dt="2024-04-08T19:39:06.441" v="113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B85C1C0F-ECEC-40A3-A953-7670A233A867}" dt="2024-04-08T19:38:09.881" v="0" actId="47"/>
        <pc:sldMkLst>
          <pc:docMk/>
          <pc:sldMk cId="2993613465" sldId="323"/>
        </pc:sldMkLst>
      </pc:sldChg>
      <pc:sldChg chg="modSp mod ord">
        <pc:chgData name="Michael Dorsey" userId="55fe7d32-ca7a-42b8-bfd4-8c73c44449d5" providerId="ADAL" clId="{B85C1C0F-ECEC-40A3-A953-7670A233A867}" dt="2024-04-10T18:24:44.752" v="115"/>
        <pc:sldMkLst>
          <pc:docMk/>
          <pc:sldMk cId="1527732446" sldId="324"/>
        </pc:sldMkLst>
        <pc:spChg chg="mod">
          <ac:chgData name="Michael Dorsey" userId="55fe7d32-ca7a-42b8-bfd4-8c73c44449d5" providerId="ADAL" clId="{B85C1C0F-ECEC-40A3-A953-7670A233A867}" dt="2024-04-08T19:38:44.673" v="96" actId="6549"/>
          <ac:spMkLst>
            <pc:docMk/>
            <pc:sldMk cId="1527732446" sldId="324"/>
            <ac:spMk id="2" creationId="{FE7085E3-FAE3-2905-716D-D4106AF2D6E8}"/>
          </ac:spMkLst>
        </pc:spChg>
        <pc:spChg chg="mod">
          <ac:chgData name="Michael Dorsey" userId="55fe7d32-ca7a-42b8-bfd4-8c73c44449d5" providerId="ADAL" clId="{B85C1C0F-ECEC-40A3-A953-7670A233A867}" dt="2024-04-08T19:38:39.730" v="80" actId="20577"/>
          <ac:spMkLst>
            <pc:docMk/>
            <pc:sldMk cId="1527732446" sldId="324"/>
            <ac:spMk id="3" creationId="{15BDE6F3-B1A0-599C-91F4-44F086816D4C}"/>
          </ac:spMkLst>
        </pc:spChg>
      </pc:sldChg>
    </pc:docChg>
  </pc:docChgLst>
  <pc:docChgLst>
    <pc:chgData name="Michael Dorsey" userId="55fe7d32-ca7a-42b8-bfd4-8c73c44449d5" providerId="ADAL" clId="{68446C84-90F6-42AE-927D-516D7E9F581A}"/>
    <pc:docChg chg="undo custSel addSld delSld modSld sldOrd">
      <pc:chgData name="Michael Dorsey" userId="55fe7d32-ca7a-42b8-bfd4-8c73c44449d5" providerId="ADAL" clId="{68446C84-90F6-42AE-927D-516D7E9F581A}" dt="2024-03-27T14:37:28.934" v="9505" actId="20577"/>
      <pc:docMkLst>
        <pc:docMk/>
      </pc:docMkLst>
      <pc:sldChg chg="modSp mod">
        <pc:chgData name="Michael Dorsey" userId="55fe7d32-ca7a-42b8-bfd4-8c73c44449d5" providerId="ADAL" clId="{68446C84-90F6-42AE-927D-516D7E9F581A}" dt="2024-03-26T16:30:19.199" v="360" actId="113"/>
        <pc:sldMkLst>
          <pc:docMk/>
          <pc:sldMk cId="1854377183" sldId="264"/>
        </pc:sldMkLst>
        <pc:spChg chg="mod">
          <ac:chgData name="Michael Dorsey" userId="55fe7d32-ca7a-42b8-bfd4-8c73c44449d5" providerId="ADAL" clId="{68446C84-90F6-42AE-927D-516D7E9F581A}" dt="2024-03-26T16:30:19.199" v="360" actId="113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68446C84-90F6-42AE-927D-516D7E9F581A}" dt="2024-03-27T14:18:53.666" v="935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68446C84-90F6-42AE-927D-516D7E9F581A}" dt="2024-03-27T14:18:53.666" v="935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modSp new mod ord">
        <pc:chgData name="Michael Dorsey" userId="55fe7d32-ca7a-42b8-bfd4-8c73c44449d5" providerId="ADAL" clId="{68446C84-90F6-42AE-927D-516D7E9F581A}" dt="2024-03-27T14:20:01.315" v="9354" actId="27636"/>
        <pc:sldMkLst>
          <pc:docMk/>
          <pc:sldMk cId="3284752951" sldId="291"/>
        </pc:sldMkLst>
        <pc:spChg chg="mod">
          <ac:chgData name="Michael Dorsey" userId="55fe7d32-ca7a-42b8-bfd4-8c73c44449d5" providerId="ADAL" clId="{68446C84-90F6-42AE-927D-516D7E9F581A}" dt="2024-03-26T17:13:35.664" v="378" actId="20577"/>
          <ac:spMkLst>
            <pc:docMk/>
            <pc:sldMk cId="3284752951" sldId="291"/>
            <ac:spMk id="2" creationId="{6ECEDA2B-AA38-8E9D-0BDD-37A55C4D64D9}"/>
          </ac:spMkLst>
        </pc:spChg>
        <pc:spChg chg="mod">
          <ac:chgData name="Michael Dorsey" userId="55fe7d32-ca7a-42b8-bfd4-8c73c44449d5" providerId="ADAL" clId="{68446C84-90F6-42AE-927D-516D7E9F581A}" dt="2024-03-27T14:20:01.315" v="9354" actId="27636"/>
          <ac:spMkLst>
            <pc:docMk/>
            <pc:sldMk cId="3284752951" sldId="291"/>
            <ac:spMk id="3" creationId="{3C22B2F0-B352-1399-84BE-681D1963E947}"/>
          </ac:spMkLst>
        </pc:spChg>
        <pc:picChg chg="add mod">
          <ac:chgData name="Michael Dorsey" userId="55fe7d32-ca7a-42b8-bfd4-8c73c44449d5" providerId="ADAL" clId="{68446C84-90F6-42AE-927D-516D7E9F581A}" dt="2024-03-26T18:02:59.745" v="2653" actId="1076"/>
          <ac:picMkLst>
            <pc:docMk/>
            <pc:sldMk cId="3284752951" sldId="291"/>
            <ac:picMk id="5" creationId="{50529650-59FE-FABB-69EC-0DC59E42C560}"/>
          </ac:picMkLst>
        </pc:picChg>
      </pc:sldChg>
      <pc:sldChg chg="addSp delSp modSp new mod ord">
        <pc:chgData name="Michael Dorsey" userId="55fe7d32-ca7a-42b8-bfd4-8c73c44449d5" providerId="ADAL" clId="{68446C84-90F6-42AE-927D-516D7E9F581A}" dt="2024-03-26T18:04:07.035" v="2718" actId="12"/>
        <pc:sldMkLst>
          <pc:docMk/>
          <pc:sldMk cId="1814975383" sldId="292"/>
        </pc:sldMkLst>
        <pc:spChg chg="mod">
          <ac:chgData name="Michael Dorsey" userId="55fe7d32-ca7a-42b8-bfd4-8c73c44449d5" providerId="ADAL" clId="{68446C84-90F6-42AE-927D-516D7E9F581A}" dt="2024-03-26T18:03:59.312" v="2717" actId="20577"/>
          <ac:spMkLst>
            <pc:docMk/>
            <pc:sldMk cId="1814975383" sldId="292"/>
            <ac:spMk id="2" creationId="{C65113F4-CD02-A43F-A75F-943B1BDBCC03}"/>
          </ac:spMkLst>
        </pc:spChg>
        <pc:spChg chg="mod">
          <ac:chgData name="Michael Dorsey" userId="55fe7d32-ca7a-42b8-bfd4-8c73c44449d5" providerId="ADAL" clId="{68446C84-90F6-42AE-927D-516D7E9F581A}" dt="2024-03-26T18:04:07.035" v="2718" actId="12"/>
          <ac:spMkLst>
            <pc:docMk/>
            <pc:sldMk cId="1814975383" sldId="292"/>
            <ac:spMk id="3" creationId="{1F5C30F3-8A3F-42B7-3021-77274C52F4C2}"/>
          </ac:spMkLst>
        </pc:spChg>
        <pc:picChg chg="add del mod">
          <ac:chgData name="Michael Dorsey" userId="55fe7d32-ca7a-42b8-bfd4-8c73c44449d5" providerId="ADAL" clId="{68446C84-90F6-42AE-927D-516D7E9F581A}" dt="2024-03-26T17:54:21.578" v="1704" actId="478"/>
          <ac:picMkLst>
            <pc:docMk/>
            <pc:sldMk cId="1814975383" sldId="292"/>
            <ac:picMk id="5" creationId="{D6B89AF5-23A0-6ED2-6532-64D4261F8EBE}"/>
          </ac:picMkLst>
        </pc:picChg>
        <pc:picChg chg="add mod">
          <ac:chgData name="Michael Dorsey" userId="55fe7d32-ca7a-42b8-bfd4-8c73c44449d5" providerId="ADAL" clId="{68446C84-90F6-42AE-927D-516D7E9F581A}" dt="2024-03-26T17:56:00.578" v="1710" actId="1076"/>
          <ac:picMkLst>
            <pc:docMk/>
            <pc:sldMk cId="1814975383" sldId="292"/>
            <ac:picMk id="7" creationId="{65307FBB-F40C-D41A-578E-77EF2F8B1656}"/>
          </ac:picMkLst>
        </pc:picChg>
      </pc:sldChg>
      <pc:sldChg chg="addSp modSp new mod ord">
        <pc:chgData name="Michael Dorsey" userId="55fe7d32-ca7a-42b8-bfd4-8c73c44449d5" providerId="ADAL" clId="{68446C84-90F6-42AE-927D-516D7E9F581A}" dt="2024-03-27T14:16:52.973" v="9325" actId="1076"/>
        <pc:sldMkLst>
          <pc:docMk/>
          <pc:sldMk cId="3225794731" sldId="293"/>
        </pc:sldMkLst>
        <pc:spChg chg="mod">
          <ac:chgData name="Michael Dorsey" userId="55fe7d32-ca7a-42b8-bfd4-8c73c44449d5" providerId="ADAL" clId="{68446C84-90F6-42AE-927D-516D7E9F581A}" dt="2024-03-26T17:39:31.245" v="774" actId="20577"/>
          <ac:spMkLst>
            <pc:docMk/>
            <pc:sldMk cId="3225794731" sldId="293"/>
            <ac:spMk id="2" creationId="{65C62289-53C0-F6B3-86F8-265575BEE4D8}"/>
          </ac:spMkLst>
        </pc:spChg>
        <pc:spChg chg="mod">
          <ac:chgData name="Michael Dorsey" userId="55fe7d32-ca7a-42b8-bfd4-8c73c44449d5" providerId="ADAL" clId="{68446C84-90F6-42AE-927D-516D7E9F581A}" dt="2024-03-27T14:16:49.417" v="9324" actId="20577"/>
          <ac:spMkLst>
            <pc:docMk/>
            <pc:sldMk cId="3225794731" sldId="293"/>
            <ac:spMk id="3" creationId="{0218A4A1-C734-E21B-9A6C-56DF9DA9AF5C}"/>
          </ac:spMkLst>
        </pc:spChg>
        <pc:picChg chg="add mod">
          <ac:chgData name="Michael Dorsey" userId="55fe7d32-ca7a-42b8-bfd4-8c73c44449d5" providerId="ADAL" clId="{68446C84-90F6-42AE-927D-516D7E9F581A}" dt="2024-03-27T14:16:52.973" v="9325" actId="1076"/>
          <ac:picMkLst>
            <pc:docMk/>
            <pc:sldMk cId="3225794731" sldId="293"/>
            <ac:picMk id="5" creationId="{FCA33B66-7161-A9C8-C89B-7321C9FD5F26}"/>
          </ac:picMkLst>
        </pc:picChg>
      </pc:sldChg>
      <pc:sldChg chg="modSp add mod">
        <pc:chgData name="Michael Dorsey" userId="55fe7d32-ca7a-42b8-bfd4-8c73c44449d5" providerId="ADAL" clId="{68446C84-90F6-42AE-927D-516D7E9F581A}" dt="2024-03-27T14:18:36.291" v="9350" actId="114"/>
        <pc:sldMkLst>
          <pc:docMk/>
          <pc:sldMk cId="1981950540" sldId="294"/>
        </pc:sldMkLst>
        <pc:spChg chg="mod">
          <ac:chgData name="Michael Dorsey" userId="55fe7d32-ca7a-42b8-bfd4-8c73c44449d5" providerId="ADAL" clId="{68446C84-90F6-42AE-927D-516D7E9F581A}" dt="2024-03-27T14:18:36.291" v="9350" actId="114"/>
          <ac:spMkLst>
            <pc:docMk/>
            <pc:sldMk cId="1981950540" sldId="294"/>
            <ac:spMk id="3" creationId="{0218A4A1-C734-E21B-9A6C-56DF9DA9AF5C}"/>
          </ac:spMkLst>
        </pc:spChg>
      </pc:sldChg>
      <pc:sldChg chg="modSp new mod">
        <pc:chgData name="Michael Dorsey" userId="55fe7d32-ca7a-42b8-bfd4-8c73c44449d5" providerId="ADAL" clId="{68446C84-90F6-42AE-927D-516D7E9F581A}" dt="2024-03-26T17:58:37.124" v="2220" actId="207"/>
        <pc:sldMkLst>
          <pc:docMk/>
          <pc:sldMk cId="3174275597" sldId="295"/>
        </pc:sldMkLst>
        <pc:spChg chg="mod">
          <ac:chgData name="Michael Dorsey" userId="55fe7d32-ca7a-42b8-bfd4-8c73c44449d5" providerId="ADAL" clId="{68446C84-90F6-42AE-927D-516D7E9F581A}" dt="2024-03-26T17:58:32.195" v="2219" actId="6549"/>
          <ac:spMkLst>
            <pc:docMk/>
            <pc:sldMk cId="3174275597" sldId="295"/>
            <ac:spMk id="2" creationId="{AEA9FAF3-4594-658C-1A6C-2087DB798005}"/>
          </ac:spMkLst>
        </pc:spChg>
        <pc:spChg chg="mod">
          <ac:chgData name="Michael Dorsey" userId="55fe7d32-ca7a-42b8-bfd4-8c73c44449d5" providerId="ADAL" clId="{68446C84-90F6-42AE-927D-516D7E9F581A}" dt="2024-03-26T17:58:37.124" v="2220" actId="207"/>
          <ac:spMkLst>
            <pc:docMk/>
            <pc:sldMk cId="3174275597" sldId="295"/>
            <ac:spMk id="3" creationId="{4505D096-CD56-A308-7EE3-91AA38F079DB}"/>
          </ac:spMkLst>
        </pc:spChg>
      </pc:sldChg>
      <pc:sldChg chg="addSp delSp modSp add mod">
        <pc:chgData name="Michael Dorsey" userId="55fe7d32-ca7a-42b8-bfd4-8c73c44449d5" providerId="ADAL" clId="{68446C84-90F6-42AE-927D-516D7E9F581A}" dt="2024-03-27T14:22:28.027" v="9355" actId="6549"/>
        <pc:sldMkLst>
          <pc:docMk/>
          <pc:sldMk cId="2276375804" sldId="296"/>
        </pc:sldMkLst>
        <pc:spChg chg="mod">
          <ac:chgData name="Michael Dorsey" userId="55fe7d32-ca7a-42b8-bfd4-8c73c44449d5" providerId="ADAL" clId="{68446C84-90F6-42AE-927D-516D7E9F581A}" dt="2024-03-27T14:22:28.027" v="9355" actId="6549"/>
          <ac:spMkLst>
            <pc:docMk/>
            <pc:sldMk cId="2276375804" sldId="296"/>
            <ac:spMk id="3" creationId="{1F5C30F3-8A3F-42B7-3021-77274C52F4C2}"/>
          </ac:spMkLst>
        </pc:spChg>
        <pc:spChg chg="add mod">
          <ac:chgData name="Michael Dorsey" userId="55fe7d32-ca7a-42b8-bfd4-8c73c44449d5" providerId="ADAL" clId="{68446C84-90F6-42AE-927D-516D7E9F581A}" dt="2024-03-26T18:12:50.171" v="3364" actId="14100"/>
          <ac:spMkLst>
            <pc:docMk/>
            <pc:sldMk cId="2276375804" sldId="296"/>
            <ac:spMk id="6" creationId="{9A9C0884-A4AF-96C1-9125-221374C0F452}"/>
          </ac:spMkLst>
        </pc:spChg>
        <pc:spChg chg="add mod">
          <ac:chgData name="Michael Dorsey" userId="55fe7d32-ca7a-42b8-bfd4-8c73c44449d5" providerId="ADAL" clId="{68446C84-90F6-42AE-927D-516D7E9F581A}" dt="2024-03-26T18:12:43.286" v="3362" actId="14100"/>
          <ac:spMkLst>
            <pc:docMk/>
            <pc:sldMk cId="2276375804" sldId="296"/>
            <ac:spMk id="8" creationId="{09C9AAA1-439E-5905-3D29-681FCDDD0E37}"/>
          </ac:spMkLst>
        </pc:spChg>
        <pc:picChg chg="add mod">
          <ac:chgData name="Michael Dorsey" userId="55fe7d32-ca7a-42b8-bfd4-8c73c44449d5" providerId="ADAL" clId="{68446C84-90F6-42AE-927D-516D7E9F581A}" dt="2024-03-26T18:11:49.429" v="3354" actId="1076"/>
          <ac:picMkLst>
            <pc:docMk/>
            <pc:sldMk cId="2276375804" sldId="296"/>
            <ac:picMk id="5" creationId="{3C164884-3148-FD5F-E445-E1CC8B570C46}"/>
          </ac:picMkLst>
        </pc:picChg>
        <pc:picChg chg="del">
          <ac:chgData name="Michael Dorsey" userId="55fe7d32-ca7a-42b8-bfd4-8c73c44449d5" providerId="ADAL" clId="{68446C84-90F6-42AE-927D-516D7E9F581A}" dt="2024-03-26T18:05:21.404" v="2720" actId="478"/>
          <ac:picMkLst>
            <pc:docMk/>
            <pc:sldMk cId="2276375804" sldId="296"/>
            <ac:picMk id="7" creationId="{65307FBB-F40C-D41A-578E-77EF2F8B1656}"/>
          </ac:picMkLst>
        </pc:picChg>
      </pc:sldChg>
      <pc:sldChg chg="modSp new mod">
        <pc:chgData name="Michael Dorsey" userId="55fe7d32-ca7a-42b8-bfd4-8c73c44449d5" providerId="ADAL" clId="{68446C84-90F6-42AE-927D-516D7E9F581A}" dt="2024-03-27T14:28:49.829" v="9468" actId="20577"/>
        <pc:sldMkLst>
          <pc:docMk/>
          <pc:sldMk cId="594875600" sldId="297"/>
        </pc:sldMkLst>
        <pc:spChg chg="mod">
          <ac:chgData name="Michael Dorsey" userId="55fe7d32-ca7a-42b8-bfd4-8c73c44449d5" providerId="ADAL" clId="{68446C84-90F6-42AE-927D-516D7E9F581A}" dt="2024-03-26T20:49:34.584" v="6760" actId="20577"/>
          <ac:spMkLst>
            <pc:docMk/>
            <pc:sldMk cId="594875600" sldId="297"/>
            <ac:spMk id="2" creationId="{AEB2B7B4-751A-D5C2-9D04-8246675E8F8B}"/>
          </ac:spMkLst>
        </pc:spChg>
        <pc:spChg chg="mod">
          <ac:chgData name="Michael Dorsey" userId="55fe7d32-ca7a-42b8-bfd4-8c73c44449d5" providerId="ADAL" clId="{68446C84-90F6-42AE-927D-516D7E9F581A}" dt="2024-03-27T14:28:49.829" v="9468" actId="20577"/>
          <ac:spMkLst>
            <pc:docMk/>
            <pc:sldMk cId="594875600" sldId="297"/>
            <ac:spMk id="3" creationId="{7C9B78B7-3EA9-50B0-9C0C-D70C312EC1BC}"/>
          </ac:spMkLst>
        </pc:spChg>
      </pc:sldChg>
      <pc:sldChg chg="modSp add mod">
        <pc:chgData name="Michael Dorsey" userId="55fe7d32-ca7a-42b8-bfd4-8c73c44449d5" providerId="ADAL" clId="{68446C84-90F6-42AE-927D-516D7E9F581A}" dt="2024-03-27T14:17:19.845" v="9328" actId="20577"/>
        <pc:sldMkLst>
          <pc:docMk/>
          <pc:sldMk cId="2686662433" sldId="298"/>
        </pc:sldMkLst>
        <pc:spChg chg="mod">
          <ac:chgData name="Michael Dorsey" userId="55fe7d32-ca7a-42b8-bfd4-8c73c44449d5" providerId="ADAL" clId="{68446C84-90F6-42AE-927D-516D7E9F581A}" dt="2024-03-27T14:17:19.845" v="9328" actId="20577"/>
          <ac:spMkLst>
            <pc:docMk/>
            <pc:sldMk cId="2686662433" sldId="298"/>
            <ac:spMk id="3" creationId="{0218A4A1-C734-E21B-9A6C-56DF9DA9AF5C}"/>
          </ac:spMkLst>
        </pc:spChg>
      </pc:sldChg>
      <pc:sldChg chg="modSp new mod">
        <pc:chgData name="Michael Dorsey" userId="55fe7d32-ca7a-42b8-bfd4-8c73c44449d5" providerId="ADAL" clId="{68446C84-90F6-42AE-927D-516D7E9F581A}" dt="2024-03-26T20:25:26.562" v="4471" actId="113"/>
        <pc:sldMkLst>
          <pc:docMk/>
          <pc:sldMk cId="1367695272" sldId="299"/>
        </pc:sldMkLst>
        <pc:spChg chg="mod">
          <ac:chgData name="Michael Dorsey" userId="55fe7d32-ca7a-42b8-bfd4-8c73c44449d5" providerId="ADAL" clId="{68446C84-90F6-42AE-927D-516D7E9F581A}" dt="2024-03-26T20:18:07.600" v="3462" actId="20577"/>
          <ac:spMkLst>
            <pc:docMk/>
            <pc:sldMk cId="1367695272" sldId="299"/>
            <ac:spMk id="2" creationId="{5F7F5F58-8493-C0B6-25CD-A422685F2BE3}"/>
          </ac:spMkLst>
        </pc:spChg>
        <pc:spChg chg="mod">
          <ac:chgData name="Michael Dorsey" userId="55fe7d32-ca7a-42b8-bfd4-8c73c44449d5" providerId="ADAL" clId="{68446C84-90F6-42AE-927D-516D7E9F581A}" dt="2024-03-26T20:25:26.562" v="4471" actId="113"/>
          <ac:spMkLst>
            <pc:docMk/>
            <pc:sldMk cId="1367695272" sldId="299"/>
            <ac:spMk id="3" creationId="{833FEEAB-3FBA-9C97-749D-213E2BB6A749}"/>
          </ac:spMkLst>
        </pc:spChg>
      </pc:sldChg>
      <pc:sldChg chg="addSp delSp modSp new mod modClrScheme chgLayout">
        <pc:chgData name="Michael Dorsey" userId="55fe7d32-ca7a-42b8-bfd4-8c73c44449d5" providerId="ADAL" clId="{68446C84-90F6-42AE-927D-516D7E9F581A}" dt="2024-03-26T20:30:09.896" v="4905" actId="1076"/>
        <pc:sldMkLst>
          <pc:docMk/>
          <pc:sldMk cId="2198331277" sldId="300"/>
        </pc:sldMkLst>
        <pc:spChg chg="mod ord">
          <ac:chgData name="Michael Dorsey" userId="55fe7d32-ca7a-42b8-bfd4-8c73c44449d5" providerId="ADAL" clId="{68446C84-90F6-42AE-927D-516D7E9F581A}" dt="2024-03-26T20:27:31.229" v="4514" actId="700"/>
          <ac:spMkLst>
            <pc:docMk/>
            <pc:sldMk cId="2198331277" sldId="300"/>
            <ac:spMk id="2" creationId="{A87A27C7-B86E-FF0B-66DA-6F4E72C11EBC}"/>
          </ac:spMkLst>
        </pc:spChg>
        <pc:spChg chg="del mod ord">
          <ac:chgData name="Michael Dorsey" userId="55fe7d32-ca7a-42b8-bfd4-8c73c44449d5" providerId="ADAL" clId="{68446C84-90F6-42AE-927D-516D7E9F581A}" dt="2024-03-26T20:27:31.229" v="4514" actId="700"/>
          <ac:spMkLst>
            <pc:docMk/>
            <pc:sldMk cId="2198331277" sldId="300"/>
            <ac:spMk id="3" creationId="{8B3481C2-2114-B2B3-9E79-F0E8EA3816A6}"/>
          </ac:spMkLst>
        </pc:spChg>
        <pc:spChg chg="add mod ord">
          <ac:chgData name="Michael Dorsey" userId="55fe7d32-ca7a-42b8-bfd4-8c73c44449d5" providerId="ADAL" clId="{68446C84-90F6-42AE-927D-516D7E9F581A}" dt="2024-03-26T20:29:59.366" v="4902" actId="20577"/>
          <ac:spMkLst>
            <pc:docMk/>
            <pc:sldMk cId="2198331277" sldId="300"/>
            <ac:spMk id="4" creationId="{E60E17D1-E9E2-00D4-4E5D-FC035B76C4BF}"/>
          </ac:spMkLst>
        </pc:spChg>
        <pc:spChg chg="add del mod ord">
          <ac:chgData name="Michael Dorsey" userId="55fe7d32-ca7a-42b8-bfd4-8c73c44449d5" providerId="ADAL" clId="{68446C84-90F6-42AE-927D-516D7E9F581A}" dt="2024-03-26T20:27:52.291" v="4593" actId="478"/>
          <ac:spMkLst>
            <pc:docMk/>
            <pc:sldMk cId="2198331277" sldId="300"/>
            <ac:spMk id="5" creationId="{5F8A65CC-1F57-0EDF-3403-8EDEA6FCC656}"/>
          </ac:spMkLst>
        </pc:spChg>
        <pc:picChg chg="add mod">
          <ac:chgData name="Michael Dorsey" userId="55fe7d32-ca7a-42b8-bfd4-8c73c44449d5" providerId="ADAL" clId="{68446C84-90F6-42AE-927D-516D7E9F581A}" dt="2024-03-26T20:30:09.896" v="4905" actId="1076"/>
          <ac:picMkLst>
            <pc:docMk/>
            <pc:sldMk cId="2198331277" sldId="300"/>
            <ac:picMk id="7" creationId="{2F3C0AE4-9764-B2EF-F97F-60E62FC9ED85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0:41:04.946" v="5888" actId="1076"/>
        <pc:sldMkLst>
          <pc:docMk/>
          <pc:sldMk cId="885921437" sldId="301"/>
        </pc:sldMkLst>
        <pc:spChg chg="mod">
          <ac:chgData name="Michael Dorsey" userId="55fe7d32-ca7a-42b8-bfd4-8c73c44449d5" providerId="ADAL" clId="{68446C84-90F6-42AE-927D-516D7E9F581A}" dt="2024-03-26T20:40:25.088" v="5880" actId="6549"/>
          <ac:spMkLst>
            <pc:docMk/>
            <pc:sldMk cId="885921437" sldId="301"/>
            <ac:spMk id="4" creationId="{E60E17D1-E9E2-00D4-4E5D-FC035B76C4BF}"/>
          </ac:spMkLst>
        </pc:spChg>
        <pc:picChg chg="add mod">
          <ac:chgData name="Michael Dorsey" userId="55fe7d32-ca7a-42b8-bfd4-8c73c44449d5" providerId="ADAL" clId="{68446C84-90F6-42AE-927D-516D7E9F581A}" dt="2024-03-26T20:34:06.818" v="5109" actId="1076"/>
          <ac:picMkLst>
            <pc:docMk/>
            <pc:sldMk cId="885921437" sldId="301"/>
            <ac:picMk id="5" creationId="{25111F78-7205-6637-F66F-E616E5C2213B}"/>
          </ac:picMkLst>
        </pc:picChg>
        <pc:picChg chg="del">
          <ac:chgData name="Michael Dorsey" userId="55fe7d32-ca7a-42b8-bfd4-8c73c44449d5" providerId="ADAL" clId="{68446C84-90F6-42AE-927D-516D7E9F581A}" dt="2024-03-26T20:31:56.290" v="4907" actId="478"/>
          <ac:picMkLst>
            <pc:docMk/>
            <pc:sldMk cId="885921437" sldId="301"/>
            <ac:picMk id="7" creationId="{2F3C0AE4-9764-B2EF-F97F-60E62FC9ED85}"/>
          </ac:picMkLst>
        </pc:picChg>
        <pc:picChg chg="add mod">
          <ac:chgData name="Michael Dorsey" userId="55fe7d32-ca7a-42b8-bfd4-8c73c44449d5" providerId="ADAL" clId="{68446C84-90F6-42AE-927D-516D7E9F581A}" dt="2024-03-26T20:41:04.946" v="5888" actId="1076"/>
          <ac:picMkLst>
            <pc:docMk/>
            <pc:sldMk cId="885921437" sldId="301"/>
            <ac:picMk id="8" creationId="{2188CD9A-33FD-C1B8-B58A-49E38D91D95E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7T14:27:53.402" v="9392" actId="20577"/>
        <pc:sldMkLst>
          <pc:docMk/>
          <pc:sldMk cId="1876308553" sldId="302"/>
        </pc:sldMkLst>
        <pc:spChg chg="mod">
          <ac:chgData name="Michael Dorsey" userId="55fe7d32-ca7a-42b8-bfd4-8c73c44449d5" providerId="ADAL" clId="{68446C84-90F6-42AE-927D-516D7E9F581A}" dt="2024-03-27T14:27:53.402" v="9392" actId="20577"/>
          <ac:spMkLst>
            <pc:docMk/>
            <pc:sldMk cId="1876308553" sldId="302"/>
            <ac:spMk id="4" creationId="{E60E17D1-E9E2-00D4-4E5D-FC035B76C4BF}"/>
          </ac:spMkLst>
        </pc:spChg>
        <pc:picChg chg="del">
          <ac:chgData name="Michael Dorsey" userId="55fe7d32-ca7a-42b8-bfd4-8c73c44449d5" providerId="ADAL" clId="{68446C84-90F6-42AE-927D-516D7E9F581A}" dt="2024-03-26T20:41:28.136" v="5893" actId="478"/>
          <ac:picMkLst>
            <pc:docMk/>
            <pc:sldMk cId="1876308553" sldId="302"/>
            <ac:picMk id="5" creationId="{25111F78-7205-6637-F66F-E616E5C2213B}"/>
          </ac:picMkLst>
        </pc:picChg>
        <pc:picChg chg="add mod">
          <ac:chgData name="Michael Dorsey" userId="55fe7d32-ca7a-42b8-bfd4-8c73c44449d5" providerId="ADAL" clId="{68446C84-90F6-42AE-927D-516D7E9F581A}" dt="2024-03-26T20:48:05.853" v="6707" actId="1076"/>
          <ac:picMkLst>
            <pc:docMk/>
            <pc:sldMk cId="1876308553" sldId="302"/>
            <ac:picMk id="6" creationId="{3B1DE2AC-171C-A25E-5746-69E29DC936CE}"/>
          </ac:picMkLst>
        </pc:picChg>
        <pc:picChg chg="del">
          <ac:chgData name="Michael Dorsey" userId="55fe7d32-ca7a-42b8-bfd4-8c73c44449d5" providerId="ADAL" clId="{68446C84-90F6-42AE-927D-516D7E9F581A}" dt="2024-03-26T20:41:23.298" v="5891" actId="478"/>
          <ac:picMkLst>
            <pc:docMk/>
            <pc:sldMk cId="1876308553" sldId="302"/>
            <ac:picMk id="8" creationId="{2188CD9A-33FD-C1B8-B58A-49E38D91D95E}"/>
          </ac:picMkLst>
        </pc:picChg>
      </pc:sldChg>
      <pc:sldChg chg="addSp delSp modSp add mod modClrScheme chgLayout">
        <pc:chgData name="Michael Dorsey" userId="55fe7d32-ca7a-42b8-bfd4-8c73c44449d5" providerId="ADAL" clId="{68446C84-90F6-42AE-927D-516D7E9F581A}" dt="2024-03-26T21:07:08.537" v="8095" actId="20577"/>
        <pc:sldMkLst>
          <pc:docMk/>
          <pc:sldMk cId="3104801834" sldId="303"/>
        </pc:sldMkLst>
        <pc:spChg chg="mod ord">
          <ac:chgData name="Michael Dorsey" userId="55fe7d32-ca7a-42b8-bfd4-8c73c44449d5" providerId="ADAL" clId="{68446C84-90F6-42AE-927D-516D7E9F581A}" dt="2024-03-26T21:07:08.537" v="8095" actId="20577"/>
          <ac:spMkLst>
            <pc:docMk/>
            <pc:sldMk cId="3104801834" sldId="303"/>
            <ac:spMk id="2" creationId="{AEB2B7B4-751A-D5C2-9D04-8246675E8F8B}"/>
          </ac:spMkLst>
        </pc:spChg>
        <pc:spChg chg="mod ord">
          <ac:chgData name="Michael Dorsey" userId="55fe7d32-ca7a-42b8-bfd4-8c73c44449d5" providerId="ADAL" clId="{68446C84-90F6-42AE-927D-516D7E9F581A}" dt="2024-03-26T20:55:22.421" v="7461" actId="20577"/>
          <ac:spMkLst>
            <pc:docMk/>
            <pc:sldMk cId="3104801834" sldId="303"/>
            <ac:spMk id="3" creationId="{7C9B78B7-3EA9-50B0-9C0C-D70C312EC1BC}"/>
          </ac:spMkLst>
        </pc:spChg>
        <pc:spChg chg="add del mod ord">
          <ac:chgData name="Michael Dorsey" userId="55fe7d32-ca7a-42b8-bfd4-8c73c44449d5" providerId="ADAL" clId="{68446C84-90F6-42AE-927D-516D7E9F581A}" dt="2024-03-26T20:54:45.871" v="7383" actId="478"/>
          <ac:spMkLst>
            <pc:docMk/>
            <pc:sldMk cId="3104801834" sldId="303"/>
            <ac:spMk id="4" creationId="{A2BE5A2B-BEDD-23F4-0985-607301668186}"/>
          </ac:spMkLst>
        </pc:spChg>
        <pc:picChg chg="add mod">
          <ac:chgData name="Michael Dorsey" userId="55fe7d32-ca7a-42b8-bfd4-8c73c44449d5" providerId="ADAL" clId="{68446C84-90F6-42AE-927D-516D7E9F581A}" dt="2024-03-26T20:55:29.177" v="7464" actId="1076"/>
          <ac:picMkLst>
            <pc:docMk/>
            <pc:sldMk cId="3104801834" sldId="303"/>
            <ac:picMk id="6" creationId="{AAD89AAA-CC90-149E-FDD8-78027BE15464}"/>
          </ac:picMkLst>
        </pc:picChg>
      </pc:sldChg>
      <pc:sldChg chg="addSp delSp modSp add mod chgLayout modNotesTx">
        <pc:chgData name="Michael Dorsey" userId="55fe7d32-ca7a-42b8-bfd4-8c73c44449d5" providerId="ADAL" clId="{68446C84-90F6-42AE-927D-516D7E9F581A}" dt="2024-03-27T14:32:51.262" v="9481"/>
        <pc:sldMkLst>
          <pc:docMk/>
          <pc:sldMk cId="88594069" sldId="304"/>
        </pc:sldMkLst>
        <pc:spChg chg="mod ord">
          <ac:chgData name="Michael Dorsey" userId="55fe7d32-ca7a-42b8-bfd4-8c73c44449d5" providerId="ADAL" clId="{68446C84-90F6-42AE-927D-516D7E9F581A}" dt="2024-03-26T21:07:14.061" v="8108" actId="6549"/>
          <ac:spMkLst>
            <pc:docMk/>
            <pc:sldMk cId="88594069" sldId="304"/>
            <ac:spMk id="2" creationId="{AEB2B7B4-751A-D5C2-9D04-8246675E8F8B}"/>
          </ac:spMkLst>
        </pc:spChg>
        <pc:spChg chg="mod ord">
          <ac:chgData name="Michael Dorsey" userId="55fe7d32-ca7a-42b8-bfd4-8c73c44449d5" providerId="ADAL" clId="{68446C84-90F6-42AE-927D-516D7E9F581A}" dt="2024-03-27T14:30:08.766" v="9479" actId="6549"/>
          <ac:spMkLst>
            <pc:docMk/>
            <pc:sldMk cId="88594069" sldId="304"/>
            <ac:spMk id="3" creationId="{7C9B78B7-3EA9-50B0-9C0C-D70C312EC1BC}"/>
          </ac:spMkLst>
        </pc:spChg>
        <pc:spChg chg="add del mod ord">
          <ac:chgData name="Michael Dorsey" userId="55fe7d32-ca7a-42b8-bfd4-8c73c44449d5" providerId="ADAL" clId="{68446C84-90F6-42AE-927D-516D7E9F581A}" dt="2024-03-26T21:00:38.865" v="7856" actId="22"/>
          <ac:spMkLst>
            <pc:docMk/>
            <pc:sldMk cId="88594069" sldId="304"/>
            <ac:spMk id="4" creationId="{A6381CC1-FBAA-6B54-4C73-133D2290FDB0}"/>
          </ac:spMkLst>
        </pc:spChg>
        <pc:picChg chg="del">
          <ac:chgData name="Michael Dorsey" userId="55fe7d32-ca7a-42b8-bfd4-8c73c44449d5" providerId="ADAL" clId="{68446C84-90F6-42AE-927D-516D7E9F581A}" dt="2024-03-26T20:55:35.606" v="7466" actId="478"/>
          <ac:picMkLst>
            <pc:docMk/>
            <pc:sldMk cId="88594069" sldId="304"/>
            <ac:picMk id="6" creationId="{AAD89AAA-CC90-149E-FDD8-78027BE15464}"/>
          </ac:picMkLst>
        </pc:picChg>
        <pc:picChg chg="add del mod">
          <ac:chgData name="Michael Dorsey" userId="55fe7d32-ca7a-42b8-bfd4-8c73c44449d5" providerId="ADAL" clId="{68446C84-90F6-42AE-927D-516D7E9F581A}" dt="2024-03-26T20:58:50.812" v="7751" actId="478"/>
          <ac:picMkLst>
            <pc:docMk/>
            <pc:sldMk cId="88594069" sldId="304"/>
            <ac:picMk id="7" creationId="{B223AA44-4314-1ECD-DF48-CB281D779BCE}"/>
          </ac:picMkLst>
        </pc:picChg>
        <pc:picChg chg="add mod">
          <ac:chgData name="Michael Dorsey" userId="55fe7d32-ca7a-42b8-bfd4-8c73c44449d5" providerId="ADAL" clId="{68446C84-90F6-42AE-927D-516D7E9F581A}" dt="2024-03-26T21:00:48.727" v="7859" actId="1076"/>
          <ac:picMkLst>
            <pc:docMk/>
            <pc:sldMk cId="88594069" sldId="304"/>
            <ac:picMk id="9" creationId="{4239A158-DA7B-93C6-1837-49A56C92B571}"/>
          </ac:picMkLst>
        </pc:picChg>
        <pc:picChg chg="add mod ord">
          <ac:chgData name="Michael Dorsey" userId="55fe7d32-ca7a-42b8-bfd4-8c73c44449d5" providerId="ADAL" clId="{68446C84-90F6-42AE-927D-516D7E9F581A}" dt="2024-03-27T14:30:21.415" v="9480" actId="14100"/>
          <ac:picMkLst>
            <pc:docMk/>
            <pc:sldMk cId="88594069" sldId="304"/>
            <ac:picMk id="11" creationId="{DF33221E-AE1E-00B1-7C94-7013DA311C5F}"/>
          </ac:picMkLst>
        </pc:picChg>
        <pc:picChg chg="add mod">
          <ac:chgData name="Michael Dorsey" userId="55fe7d32-ca7a-42b8-bfd4-8c73c44449d5" providerId="ADAL" clId="{68446C84-90F6-42AE-927D-516D7E9F581A}" dt="2024-03-26T21:01:40.594" v="7864" actId="1076"/>
          <ac:picMkLst>
            <pc:docMk/>
            <pc:sldMk cId="88594069" sldId="304"/>
            <ac:picMk id="13" creationId="{3DA74C2B-50ED-FE2A-B426-5D7B8D7934CD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1:07:21.209" v="8121" actId="20577"/>
        <pc:sldMkLst>
          <pc:docMk/>
          <pc:sldMk cId="3079287313" sldId="305"/>
        </pc:sldMkLst>
        <pc:spChg chg="mod">
          <ac:chgData name="Michael Dorsey" userId="55fe7d32-ca7a-42b8-bfd4-8c73c44449d5" providerId="ADAL" clId="{68446C84-90F6-42AE-927D-516D7E9F581A}" dt="2024-03-26T21:07:21.209" v="8121" actId="20577"/>
          <ac:spMkLst>
            <pc:docMk/>
            <pc:sldMk cId="3079287313" sldId="305"/>
            <ac:spMk id="2" creationId="{AEB2B7B4-751A-D5C2-9D04-8246675E8F8B}"/>
          </ac:spMkLst>
        </pc:spChg>
        <pc:spChg chg="mod">
          <ac:chgData name="Michael Dorsey" userId="55fe7d32-ca7a-42b8-bfd4-8c73c44449d5" providerId="ADAL" clId="{68446C84-90F6-42AE-927D-516D7E9F581A}" dt="2024-03-26T21:03:39.149" v="8061" actId="20577"/>
          <ac:spMkLst>
            <pc:docMk/>
            <pc:sldMk cId="3079287313" sldId="305"/>
            <ac:spMk id="3" creationId="{7C9B78B7-3EA9-50B0-9C0C-D70C312EC1BC}"/>
          </ac:spMkLst>
        </pc:spChg>
        <pc:spChg chg="add del mod">
          <ac:chgData name="Michael Dorsey" userId="55fe7d32-ca7a-42b8-bfd4-8c73c44449d5" providerId="ADAL" clId="{68446C84-90F6-42AE-927D-516D7E9F581A}" dt="2024-03-26T21:02:05.719" v="7870" actId="478"/>
          <ac:spMkLst>
            <pc:docMk/>
            <pc:sldMk cId="3079287313" sldId="305"/>
            <ac:spMk id="5" creationId="{060A1065-69CA-142E-AE2A-0A097A788666}"/>
          </ac:spMkLst>
        </pc:spChg>
        <pc:picChg chg="add mod">
          <ac:chgData name="Michael Dorsey" userId="55fe7d32-ca7a-42b8-bfd4-8c73c44449d5" providerId="ADAL" clId="{68446C84-90F6-42AE-927D-516D7E9F581A}" dt="2024-03-26T21:04:22.631" v="8066" actId="1076"/>
          <ac:picMkLst>
            <pc:docMk/>
            <pc:sldMk cId="3079287313" sldId="305"/>
            <ac:picMk id="7" creationId="{205F7645-66CE-317A-8382-EDAAF129373C}"/>
          </ac:picMkLst>
        </pc:picChg>
        <pc:picChg chg="del">
          <ac:chgData name="Michael Dorsey" userId="55fe7d32-ca7a-42b8-bfd4-8c73c44449d5" providerId="ADAL" clId="{68446C84-90F6-42AE-927D-516D7E9F581A}" dt="2024-03-26T21:02:00.950" v="7868" actId="478"/>
          <ac:picMkLst>
            <pc:docMk/>
            <pc:sldMk cId="3079287313" sldId="305"/>
            <ac:picMk id="9" creationId="{4239A158-DA7B-93C6-1837-49A56C92B571}"/>
          </ac:picMkLst>
        </pc:picChg>
        <pc:picChg chg="del">
          <ac:chgData name="Michael Dorsey" userId="55fe7d32-ca7a-42b8-bfd4-8c73c44449d5" providerId="ADAL" clId="{68446C84-90F6-42AE-927D-516D7E9F581A}" dt="2024-03-26T21:02:00.228" v="7867" actId="478"/>
          <ac:picMkLst>
            <pc:docMk/>
            <pc:sldMk cId="3079287313" sldId="305"/>
            <ac:picMk id="11" creationId="{DF33221E-AE1E-00B1-7C94-7013DA311C5F}"/>
          </ac:picMkLst>
        </pc:picChg>
        <pc:picChg chg="del">
          <ac:chgData name="Michael Dorsey" userId="55fe7d32-ca7a-42b8-bfd4-8c73c44449d5" providerId="ADAL" clId="{68446C84-90F6-42AE-927D-516D7E9F581A}" dt="2024-03-26T21:01:58.976" v="7866" actId="478"/>
          <ac:picMkLst>
            <pc:docMk/>
            <pc:sldMk cId="3079287313" sldId="305"/>
            <ac:picMk id="13" creationId="{3DA74C2B-50ED-FE2A-B426-5D7B8D7934CD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1:09:35.627" v="8371" actId="1076"/>
        <pc:sldMkLst>
          <pc:docMk/>
          <pc:sldMk cId="1271239316" sldId="306"/>
        </pc:sldMkLst>
        <pc:spChg chg="mod">
          <ac:chgData name="Michael Dorsey" userId="55fe7d32-ca7a-42b8-bfd4-8c73c44449d5" providerId="ADAL" clId="{68446C84-90F6-42AE-927D-516D7E9F581A}" dt="2024-03-26T21:07:27.739" v="8132" actId="6549"/>
          <ac:spMkLst>
            <pc:docMk/>
            <pc:sldMk cId="1271239316" sldId="306"/>
            <ac:spMk id="2" creationId="{AEB2B7B4-751A-D5C2-9D04-8246675E8F8B}"/>
          </ac:spMkLst>
        </pc:spChg>
        <pc:spChg chg="mod">
          <ac:chgData name="Michael Dorsey" userId="55fe7d32-ca7a-42b8-bfd4-8c73c44449d5" providerId="ADAL" clId="{68446C84-90F6-42AE-927D-516D7E9F581A}" dt="2024-03-26T21:09:08.273" v="8367" actId="20577"/>
          <ac:spMkLst>
            <pc:docMk/>
            <pc:sldMk cId="1271239316" sldId="306"/>
            <ac:spMk id="3" creationId="{7C9B78B7-3EA9-50B0-9C0C-D70C312EC1BC}"/>
          </ac:spMkLst>
        </pc:spChg>
        <pc:picChg chg="add mod">
          <ac:chgData name="Michael Dorsey" userId="55fe7d32-ca7a-42b8-bfd4-8c73c44449d5" providerId="ADAL" clId="{68446C84-90F6-42AE-927D-516D7E9F581A}" dt="2024-03-26T21:09:35.627" v="8371" actId="1076"/>
          <ac:picMkLst>
            <pc:docMk/>
            <pc:sldMk cId="1271239316" sldId="306"/>
            <ac:picMk id="5" creationId="{63CFE42A-F50B-2BA3-65E5-3D518EE17060}"/>
          </ac:picMkLst>
        </pc:picChg>
        <pc:picChg chg="del">
          <ac:chgData name="Michael Dorsey" userId="55fe7d32-ca7a-42b8-bfd4-8c73c44449d5" providerId="ADAL" clId="{68446C84-90F6-42AE-927D-516D7E9F581A}" dt="2024-03-26T21:07:30.997" v="8133" actId="478"/>
          <ac:picMkLst>
            <pc:docMk/>
            <pc:sldMk cId="1271239316" sldId="306"/>
            <ac:picMk id="7" creationId="{205F7645-66CE-317A-8382-EDAAF129373C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1:12:10.738" v="8704" actId="1076"/>
        <pc:sldMkLst>
          <pc:docMk/>
          <pc:sldMk cId="3937585720" sldId="307"/>
        </pc:sldMkLst>
        <pc:spChg chg="mod">
          <ac:chgData name="Michael Dorsey" userId="55fe7d32-ca7a-42b8-bfd4-8c73c44449d5" providerId="ADAL" clId="{68446C84-90F6-42AE-927D-516D7E9F581A}" dt="2024-03-26T21:11:57.330" v="8699" actId="14100"/>
          <ac:spMkLst>
            <pc:docMk/>
            <pc:sldMk cId="3937585720" sldId="307"/>
            <ac:spMk id="3" creationId="{7C9B78B7-3EA9-50B0-9C0C-D70C312EC1BC}"/>
          </ac:spMkLst>
        </pc:spChg>
        <pc:picChg chg="del">
          <ac:chgData name="Michael Dorsey" userId="55fe7d32-ca7a-42b8-bfd4-8c73c44449d5" providerId="ADAL" clId="{68446C84-90F6-42AE-927D-516D7E9F581A}" dt="2024-03-26T21:09:42.206" v="8373" actId="478"/>
          <ac:picMkLst>
            <pc:docMk/>
            <pc:sldMk cId="3937585720" sldId="307"/>
            <ac:picMk id="5" creationId="{63CFE42A-F50B-2BA3-65E5-3D518EE17060}"/>
          </ac:picMkLst>
        </pc:picChg>
        <pc:picChg chg="add mod">
          <ac:chgData name="Michael Dorsey" userId="55fe7d32-ca7a-42b8-bfd4-8c73c44449d5" providerId="ADAL" clId="{68446C84-90F6-42AE-927D-516D7E9F581A}" dt="2024-03-26T21:12:10.738" v="8704" actId="1076"/>
          <ac:picMkLst>
            <pc:docMk/>
            <pc:sldMk cId="3937585720" sldId="307"/>
            <ac:picMk id="6" creationId="{9A6FCB06-1E06-BB6D-B878-9B11458CD59C}"/>
          </ac:picMkLst>
        </pc:picChg>
      </pc:sldChg>
      <pc:sldChg chg="del">
        <pc:chgData name="Michael Dorsey" userId="55fe7d32-ca7a-42b8-bfd4-8c73c44449d5" providerId="ADAL" clId="{68446C84-90F6-42AE-927D-516D7E9F581A}" dt="2024-03-26T16:26:30.446" v="0" actId="47"/>
        <pc:sldMkLst>
          <pc:docMk/>
          <pc:sldMk cId="1119595252" sldId="308"/>
        </pc:sldMkLst>
      </pc:sldChg>
      <pc:sldChg chg="addSp delSp modSp add mod">
        <pc:chgData name="Michael Dorsey" userId="55fe7d32-ca7a-42b8-bfd4-8c73c44449d5" providerId="ADAL" clId="{68446C84-90F6-42AE-927D-516D7E9F581A}" dt="2024-03-26T21:15:48.827" v="9070" actId="1076"/>
        <pc:sldMkLst>
          <pc:docMk/>
          <pc:sldMk cId="2094405790" sldId="308"/>
        </pc:sldMkLst>
        <pc:spChg chg="mod">
          <ac:chgData name="Michael Dorsey" userId="55fe7d32-ca7a-42b8-bfd4-8c73c44449d5" providerId="ADAL" clId="{68446C84-90F6-42AE-927D-516D7E9F581A}" dt="2024-03-26T21:15:41.556" v="9067" actId="207"/>
          <ac:spMkLst>
            <pc:docMk/>
            <pc:sldMk cId="2094405790" sldId="308"/>
            <ac:spMk id="3" creationId="{7C9B78B7-3EA9-50B0-9C0C-D70C312EC1BC}"/>
          </ac:spMkLst>
        </pc:spChg>
        <pc:picChg chg="add mod">
          <ac:chgData name="Michael Dorsey" userId="55fe7d32-ca7a-42b8-bfd4-8c73c44449d5" providerId="ADAL" clId="{68446C84-90F6-42AE-927D-516D7E9F581A}" dt="2024-03-26T21:15:48.827" v="9070" actId="1076"/>
          <ac:picMkLst>
            <pc:docMk/>
            <pc:sldMk cId="2094405790" sldId="308"/>
            <ac:picMk id="5" creationId="{A4F54B68-1501-0648-0A62-5BE07B7776A8}"/>
          </ac:picMkLst>
        </pc:picChg>
        <pc:picChg chg="del">
          <ac:chgData name="Michael Dorsey" userId="55fe7d32-ca7a-42b8-bfd4-8c73c44449d5" providerId="ADAL" clId="{68446C84-90F6-42AE-927D-516D7E9F581A}" dt="2024-03-26T21:12:15.794" v="8706" actId="478"/>
          <ac:picMkLst>
            <pc:docMk/>
            <pc:sldMk cId="2094405790" sldId="308"/>
            <ac:picMk id="6" creationId="{9A6FCB06-1E06-BB6D-B878-9B11458CD59C}"/>
          </ac:picMkLst>
        </pc:picChg>
      </pc:sldChg>
      <pc:sldChg chg="addSp delSp modSp new mod modClrScheme chgLayout">
        <pc:chgData name="Michael Dorsey" userId="55fe7d32-ca7a-42b8-bfd4-8c73c44449d5" providerId="ADAL" clId="{68446C84-90F6-42AE-927D-516D7E9F581A}" dt="2024-03-27T14:37:28.934" v="9505" actId="20577"/>
        <pc:sldMkLst>
          <pc:docMk/>
          <pc:sldMk cId="956769266" sldId="309"/>
        </pc:sldMkLst>
        <pc:spChg chg="del mod ord">
          <ac:chgData name="Michael Dorsey" userId="55fe7d32-ca7a-42b8-bfd4-8c73c44449d5" providerId="ADAL" clId="{68446C84-90F6-42AE-927D-516D7E9F581A}" dt="2024-03-26T21:17:02.332" v="9072" actId="700"/>
          <ac:spMkLst>
            <pc:docMk/>
            <pc:sldMk cId="956769266" sldId="309"/>
            <ac:spMk id="2" creationId="{C9584CB9-3F53-3BD6-6B96-B7E11E48A93E}"/>
          </ac:spMkLst>
        </pc:spChg>
        <pc:spChg chg="del mod ord">
          <ac:chgData name="Michael Dorsey" userId="55fe7d32-ca7a-42b8-bfd4-8c73c44449d5" providerId="ADAL" clId="{68446C84-90F6-42AE-927D-516D7E9F581A}" dt="2024-03-26T21:17:02.332" v="9072" actId="700"/>
          <ac:spMkLst>
            <pc:docMk/>
            <pc:sldMk cId="956769266" sldId="309"/>
            <ac:spMk id="3" creationId="{6D2380A3-FE37-17A9-2F28-D723B87A0E7E}"/>
          </ac:spMkLst>
        </pc:spChg>
        <pc:spChg chg="del">
          <ac:chgData name="Michael Dorsey" userId="55fe7d32-ca7a-42b8-bfd4-8c73c44449d5" providerId="ADAL" clId="{68446C84-90F6-42AE-927D-516D7E9F581A}" dt="2024-03-26T21:17:02.332" v="9072" actId="700"/>
          <ac:spMkLst>
            <pc:docMk/>
            <pc:sldMk cId="956769266" sldId="309"/>
            <ac:spMk id="4" creationId="{22BC6847-0047-F90D-FDF4-C0DB9DAB3342}"/>
          </ac:spMkLst>
        </pc:spChg>
        <pc:spChg chg="add mod ord">
          <ac:chgData name="Michael Dorsey" userId="55fe7d32-ca7a-42b8-bfd4-8c73c44449d5" providerId="ADAL" clId="{68446C84-90F6-42AE-927D-516D7E9F581A}" dt="2024-03-27T14:37:09.735" v="9490" actId="6549"/>
          <ac:spMkLst>
            <pc:docMk/>
            <pc:sldMk cId="956769266" sldId="309"/>
            <ac:spMk id="5" creationId="{3CB70ADD-5A55-FD0B-9B92-C4B6A82C77B8}"/>
          </ac:spMkLst>
        </pc:spChg>
        <pc:spChg chg="add mod ord">
          <ac:chgData name="Michael Dorsey" userId="55fe7d32-ca7a-42b8-bfd4-8c73c44449d5" providerId="ADAL" clId="{68446C84-90F6-42AE-927D-516D7E9F581A}" dt="2024-03-27T14:37:28.934" v="9505" actId="20577"/>
          <ac:spMkLst>
            <pc:docMk/>
            <pc:sldMk cId="956769266" sldId="309"/>
            <ac:spMk id="6" creationId="{22E81A72-B2B6-BB06-AB00-C9D513740B1E}"/>
          </ac:spMkLst>
        </pc:spChg>
      </pc:sldChg>
      <pc:sldChg chg="del">
        <pc:chgData name="Michael Dorsey" userId="55fe7d32-ca7a-42b8-bfd4-8c73c44449d5" providerId="ADAL" clId="{68446C84-90F6-42AE-927D-516D7E9F581A}" dt="2024-03-26T16:26:37.324" v="1" actId="47"/>
        <pc:sldMkLst>
          <pc:docMk/>
          <pc:sldMk cId="4103264314" sldId="309"/>
        </pc:sldMkLst>
      </pc:sldChg>
    </pc:docChg>
  </pc:docChgLst>
  <pc:docChgLst>
    <pc:chgData name="Michael Dorsey" userId="55fe7d32-ca7a-42b8-bfd4-8c73c44449d5" providerId="ADAL" clId="{E6C59AA3-62DC-4BBD-9D7B-9574195112E1}"/>
    <pc:docChg chg="undo custSel delSld modSld">
      <pc:chgData name="Michael Dorsey" userId="55fe7d32-ca7a-42b8-bfd4-8c73c44449d5" providerId="ADAL" clId="{E6C59AA3-62DC-4BBD-9D7B-9574195112E1}" dt="2024-04-08T16:35:31.263" v="1737" actId="27636"/>
      <pc:docMkLst>
        <pc:docMk/>
      </pc:docMkLst>
      <pc:sldChg chg="modSp mod">
        <pc:chgData name="Michael Dorsey" userId="55fe7d32-ca7a-42b8-bfd4-8c73c44449d5" providerId="ADAL" clId="{E6C59AA3-62DC-4BBD-9D7B-9574195112E1}" dt="2024-04-08T16:33:56.897" v="155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E6C59AA3-62DC-4BBD-9D7B-9574195112E1}" dt="2024-04-08T16:33:56.897" v="155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E6C59AA3-62DC-4BBD-9D7B-9574195112E1}" dt="2024-04-08T16:32:53.561" v="136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6C59AA3-62DC-4BBD-9D7B-9574195112E1}" dt="2024-04-08T16:32:53.561" v="136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6C59AA3-62DC-4BBD-9D7B-9574195112E1}" dt="2024-04-08T16:32:18.367" v="1232" actId="47"/>
        <pc:sldMkLst>
          <pc:docMk/>
          <pc:sldMk cId="3284752951" sldId="291"/>
        </pc:sldMkLst>
      </pc:sldChg>
      <pc:sldChg chg="del">
        <pc:chgData name="Michael Dorsey" userId="55fe7d32-ca7a-42b8-bfd4-8c73c44449d5" providerId="ADAL" clId="{E6C59AA3-62DC-4BBD-9D7B-9574195112E1}" dt="2024-04-08T16:35:13.971" v="1732" actId="47"/>
        <pc:sldMkLst>
          <pc:docMk/>
          <pc:sldMk cId="3611620986" sldId="321"/>
        </pc:sldMkLst>
      </pc:sldChg>
      <pc:sldChg chg="del">
        <pc:chgData name="Michael Dorsey" userId="55fe7d32-ca7a-42b8-bfd4-8c73c44449d5" providerId="ADAL" clId="{E6C59AA3-62DC-4BBD-9D7B-9574195112E1}" dt="2024-04-08T16:32:21.244" v="1233" actId="47"/>
        <pc:sldMkLst>
          <pc:docMk/>
          <pc:sldMk cId="719606817" sldId="322"/>
        </pc:sldMkLst>
      </pc:sldChg>
      <pc:sldChg chg="modSp mod">
        <pc:chgData name="Michael Dorsey" userId="55fe7d32-ca7a-42b8-bfd4-8c73c44449d5" providerId="ADAL" clId="{E6C59AA3-62DC-4BBD-9D7B-9574195112E1}" dt="2024-04-08T16:35:31.263" v="1737" actId="27636"/>
        <pc:sldMkLst>
          <pc:docMk/>
          <pc:sldMk cId="2993613465" sldId="323"/>
        </pc:sldMkLst>
        <pc:spChg chg="mod">
          <ac:chgData name="Michael Dorsey" userId="55fe7d32-ca7a-42b8-bfd4-8c73c44449d5" providerId="ADAL" clId="{E6C59AA3-62DC-4BBD-9D7B-9574195112E1}" dt="2024-04-08T16:25:54.636" v="27" actId="6549"/>
          <ac:spMkLst>
            <pc:docMk/>
            <pc:sldMk cId="2993613465" sldId="323"/>
            <ac:spMk id="2" creationId="{FE7085E3-FAE3-2905-716D-D4106AF2D6E8}"/>
          </ac:spMkLst>
        </pc:spChg>
        <pc:spChg chg="mod">
          <ac:chgData name="Michael Dorsey" userId="55fe7d32-ca7a-42b8-bfd4-8c73c44449d5" providerId="ADAL" clId="{E6C59AA3-62DC-4BBD-9D7B-9574195112E1}" dt="2024-04-08T16:35:31.263" v="1737" actId="27636"/>
          <ac:spMkLst>
            <pc:docMk/>
            <pc:sldMk cId="2993613465" sldId="323"/>
            <ac:spMk id="3" creationId="{15BDE6F3-B1A0-599C-91F4-44F086816D4C}"/>
          </ac:spMkLst>
        </pc:spChg>
      </pc:sldChg>
      <pc:sldChg chg="modSp mod">
        <pc:chgData name="Michael Dorsey" userId="55fe7d32-ca7a-42b8-bfd4-8c73c44449d5" providerId="ADAL" clId="{E6C59AA3-62DC-4BBD-9D7B-9574195112E1}" dt="2024-04-08T16:35:19.663" v="1733" actId="403"/>
        <pc:sldMkLst>
          <pc:docMk/>
          <pc:sldMk cId="1527732446" sldId="324"/>
        </pc:sldMkLst>
        <pc:spChg chg="mod">
          <ac:chgData name="Michael Dorsey" userId="55fe7d32-ca7a-42b8-bfd4-8c73c44449d5" providerId="ADAL" clId="{E6C59AA3-62DC-4BBD-9D7B-9574195112E1}" dt="2024-04-08T16:28:13.929" v="535" actId="6549"/>
          <ac:spMkLst>
            <pc:docMk/>
            <pc:sldMk cId="1527732446" sldId="324"/>
            <ac:spMk id="2" creationId="{FE7085E3-FAE3-2905-716D-D4106AF2D6E8}"/>
          </ac:spMkLst>
        </pc:spChg>
        <pc:spChg chg="mod">
          <ac:chgData name="Michael Dorsey" userId="55fe7d32-ca7a-42b8-bfd4-8c73c44449d5" providerId="ADAL" clId="{E6C59AA3-62DC-4BBD-9D7B-9574195112E1}" dt="2024-04-08T16:35:19.663" v="1733" actId="403"/>
          <ac:spMkLst>
            <pc:docMk/>
            <pc:sldMk cId="1527732446" sldId="324"/>
            <ac:spMk id="3" creationId="{15BDE6F3-B1A0-599C-91F4-44F086816D4C}"/>
          </ac:spMkLst>
        </pc:spChg>
      </pc:sldChg>
      <pc:sldChg chg="del">
        <pc:chgData name="Michael Dorsey" userId="55fe7d32-ca7a-42b8-bfd4-8c73c44449d5" providerId="ADAL" clId="{E6C59AA3-62DC-4BBD-9D7B-9574195112E1}" dt="2024-04-05T19:30:35.272" v="0" actId="47"/>
        <pc:sldMkLst>
          <pc:docMk/>
          <pc:sldMk cId="1268005140" sldId="325"/>
        </pc:sldMkLst>
      </pc:sldChg>
      <pc:sldChg chg="del">
        <pc:chgData name="Michael Dorsey" userId="55fe7d32-ca7a-42b8-bfd4-8c73c44449d5" providerId="ADAL" clId="{E6C59AA3-62DC-4BBD-9D7B-9574195112E1}" dt="2024-04-05T19:30:36.331" v="1" actId="47"/>
        <pc:sldMkLst>
          <pc:docMk/>
          <pc:sldMk cId="3592577309" sldId="326"/>
        </pc:sldMkLst>
      </pc:sldChg>
      <pc:sldChg chg="del">
        <pc:chgData name="Michael Dorsey" userId="55fe7d32-ca7a-42b8-bfd4-8c73c44449d5" providerId="ADAL" clId="{E6C59AA3-62DC-4BBD-9D7B-9574195112E1}" dt="2024-04-08T16:32:23.108" v="1234" actId="47"/>
        <pc:sldMkLst>
          <pc:docMk/>
          <pc:sldMk cId="651864649" sldId="327"/>
        </pc:sldMkLst>
      </pc:sldChg>
      <pc:sldChg chg="del">
        <pc:chgData name="Michael Dorsey" userId="55fe7d32-ca7a-42b8-bfd4-8c73c44449d5" providerId="ADAL" clId="{E6C59AA3-62DC-4BBD-9D7B-9574195112E1}" dt="2024-04-08T16:32:25.411" v="1235" actId="47"/>
        <pc:sldMkLst>
          <pc:docMk/>
          <pc:sldMk cId="3981763316" sldId="328"/>
        </pc:sldMkLst>
      </pc:sldChg>
      <pc:sldChg chg="del">
        <pc:chgData name="Michael Dorsey" userId="55fe7d32-ca7a-42b8-bfd4-8c73c44449d5" providerId="ADAL" clId="{E6C59AA3-62DC-4BBD-9D7B-9574195112E1}" dt="2024-04-08T16:32:26.703" v="1236" actId="47"/>
        <pc:sldMkLst>
          <pc:docMk/>
          <pc:sldMk cId="915991316" sldId="329"/>
        </pc:sldMkLst>
      </pc:sldChg>
      <pc:sldChg chg="del">
        <pc:chgData name="Michael Dorsey" userId="55fe7d32-ca7a-42b8-bfd4-8c73c44449d5" providerId="ADAL" clId="{E6C59AA3-62DC-4BBD-9D7B-9574195112E1}" dt="2024-04-08T16:32:31.408" v="1237" actId="47"/>
        <pc:sldMkLst>
          <pc:docMk/>
          <pc:sldMk cId="4009137776" sldId="330"/>
        </pc:sldMkLst>
      </pc:sldChg>
      <pc:sldChg chg="del">
        <pc:chgData name="Michael Dorsey" userId="55fe7d32-ca7a-42b8-bfd4-8c73c44449d5" providerId="ADAL" clId="{E6C59AA3-62DC-4BBD-9D7B-9574195112E1}" dt="2024-04-08T16:32:32.406" v="1238" actId="47"/>
        <pc:sldMkLst>
          <pc:docMk/>
          <pc:sldMk cId="3193389496" sldId="331"/>
        </pc:sldMkLst>
      </pc:sldChg>
      <pc:sldChg chg="del">
        <pc:chgData name="Michael Dorsey" userId="55fe7d32-ca7a-42b8-bfd4-8c73c44449d5" providerId="ADAL" clId="{E6C59AA3-62DC-4BBD-9D7B-9574195112E1}" dt="2024-04-08T16:32:33.275" v="1239" actId="47"/>
        <pc:sldMkLst>
          <pc:docMk/>
          <pc:sldMk cId="2989513814" sldId="332"/>
        </pc:sldMkLst>
      </pc:sldChg>
      <pc:sldChg chg="del">
        <pc:chgData name="Michael Dorsey" userId="55fe7d32-ca7a-42b8-bfd4-8c73c44449d5" providerId="ADAL" clId="{E6C59AA3-62DC-4BBD-9D7B-9574195112E1}" dt="2024-04-08T16:32:33.883" v="1240" actId="47"/>
        <pc:sldMkLst>
          <pc:docMk/>
          <pc:sldMk cId="1006460771" sldId="333"/>
        </pc:sldMkLst>
      </pc:sldChg>
      <pc:sldChg chg="modSp mod">
        <pc:chgData name="Michael Dorsey" userId="55fe7d32-ca7a-42b8-bfd4-8c73c44449d5" providerId="ADAL" clId="{E6C59AA3-62DC-4BBD-9D7B-9574195112E1}" dt="2024-04-08T16:35:01.452" v="1731" actId="403"/>
        <pc:sldMkLst>
          <pc:docMk/>
          <pc:sldMk cId="271405728" sldId="334"/>
        </pc:sldMkLst>
        <pc:spChg chg="mod">
          <ac:chgData name="Michael Dorsey" userId="55fe7d32-ca7a-42b8-bfd4-8c73c44449d5" providerId="ADAL" clId="{E6C59AA3-62DC-4BBD-9D7B-9574195112E1}" dt="2024-04-08T16:34:36.546" v="1581" actId="20577"/>
          <ac:spMkLst>
            <pc:docMk/>
            <pc:sldMk cId="271405728" sldId="334"/>
            <ac:spMk id="2" creationId="{ABCCA66F-497C-058F-28D4-F86CBDC8FFC0}"/>
          </ac:spMkLst>
        </pc:spChg>
        <pc:spChg chg="mod">
          <ac:chgData name="Michael Dorsey" userId="55fe7d32-ca7a-42b8-bfd4-8c73c44449d5" providerId="ADAL" clId="{E6C59AA3-62DC-4BBD-9D7B-9574195112E1}" dt="2024-04-08T16:35:01.452" v="1731" actId="403"/>
          <ac:spMkLst>
            <pc:docMk/>
            <pc:sldMk cId="271405728" sldId="334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31110F79-D5F0-490E-80C4-CE669E460344}"/>
    <pc:docChg chg="undo custSel addSld delSld modSld">
      <pc:chgData name="Michael Dorsey" userId="55fe7d32-ca7a-42b8-bfd4-8c73c44449d5" providerId="ADAL" clId="{31110F79-D5F0-490E-80C4-CE669E460344}" dt="2024-03-12T21:14:00.697" v="6576" actId="1076"/>
      <pc:docMkLst>
        <pc:docMk/>
      </pc:docMkLst>
      <pc:sldChg chg="del">
        <pc:chgData name="Michael Dorsey" userId="55fe7d32-ca7a-42b8-bfd4-8c73c44449d5" providerId="ADAL" clId="{31110F79-D5F0-490E-80C4-CE669E460344}" dt="2024-03-12T19:39:19.329" v="2741" actId="47"/>
        <pc:sldMkLst>
          <pc:docMk/>
          <pc:sldMk cId="0" sldId="258"/>
        </pc:sldMkLst>
      </pc:sldChg>
      <pc:sldChg chg="modSp del mod">
        <pc:chgData name="Michael Dorsey" userId="55fe7d32-ca7a-42b8-bfd4-8c73c44449d5" providerId="ADAL" clId="{31110F79-D5F0-490E-80C4-CE669E460344}" dt="2024-03-12T19:39:06.383" v="2740" actId="47"/>
        <pc:sldMkLst>
          <pc:docMk/>
          <pc:sldMk cId="0" sldId="259"/>
        </pc:sldMkLst>
        <pc:spChg chg="mod">
          <ac:chgData name="Michael Dorsey" userId="55fe7d32-ca7a-42b8-bfd4-8c73c44449d5" providerId="ADAL" clId="{31110F79-D5F0-490E-80C4-CE669E460344}" dt="2024-03-12T19:36:45.521" v="2481" actId="5793"/>
          <ac:spMkLst>
            <pc:docMk/>
            <pc:sldMk cId="0" sldId="259"/>
            <ac:spMk id="7171" creationId="{C7D030D4-D5B9-2445-1735-EA088B034AB4}"/>
          </ac:spMkLst>
        </pc:spChg>
      </pc:sldChg>
      <pc:sldChg chg="del">
        <pc:chgData name="Michael Dorsey" userId="55fe7d32-ca7a-42b8-bfd4-8c73c44449d5" providerId="ADAL" clId="{31110F79-D5F0-490E-80C4-CE669E460344}" dt="2024-03-12T19:41:23.750" v="2868" actId="47"/>
        <pc:sldMkLst>
          <pc:docMk/>
          <pc:sldMk cId="0" sldId="262"/>
        </pc:sldMkLst>
      </pc:sldChg>
      <pc:sldChg chg="del">
        <pc:chgData name="Michael Dorsey" userId="55fe7d32-ca7a-42b8-bfd4-8c73c44449d5" providerId="ADAL" clId="{31110F79-D5F0-490E-80C4-CE669E460344}" dt="2024-03-12T20:02:03.457" v="3937" actId="47"/>
        <pc:sldMkLst>
          <pc:docMk/>
          <pc:sldMk cId="0" sldId="263"/>
        </pc:sldMkLst>
      </pc:sldChg>
      <pc:sldChg chg="modSp mod">
        <pc:chgData name="Michael Dorsey" userId="55fe7d32-ca7a-42b8-bfd4-8c73c44449d5" providerId="ADAL" clId="{31110F79-D5F0-490E-80C4-CE669E460344}" dt="2024-03-12T20:25:12.654" v="4371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31110F79-D5F0-490E-80C4-CE669E460344}" dt="2024-03-12T20:25:12.654" v="4371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1110F79-D5F0-490E-80C4-CE669E460344}" dt="2024-03-12T19:52:14.166" v="3566" actId="47"/>
        <pc:sldMkLst>
          <pc:docMk/>
          <pc:sldMk cId="0" sldId="266"/>
        </pc:sldMkLst>
      </pc:sldChg>
      <pc:sldChg chg="del">
        <pc:chgData name="Michael Dorsey" userId="55fe7d32-ca7a-42b8-bfd4-8c73c44449d5" providerId="ADAL" clId="{31110F79-D5F0-490E-80C4-CE669E460344}" dt="2024-03-12T19:52:01.265" v="3565" actId="47"/>
        <pc:sldMkLst>
          <pc:docMk/>
          <pc:sldMk cId="0" sldId="268"/>
        </pc:sldMkLst>
      </pc:sldChg>
      <pc:sldChg chg="del">
        <pc:chgData name="Michael Dorsey" userId="55fe7d32-ca7a-42b8-bfd4-8c73c44449d5" providerId="ADAL" clId="{31110F79-D5F0-490E-80C4-CE669E460344}" dt="2024-03-12T19:52:19.332" v="3567" actId="47"/>
        <pc:sldMkLst>
          <pc:docMk/>
          <pc:sldMk cId="0" sldId="273"/>
        </pc:sldMkLst>
      </pc:sldChg>
      <pc:sldChg chg="modSp mod">
        <pc:chgData name="Michael Dorsey" userId="55fe7d32-ca7a-42b8-bfd4-8c73c44449d5" providerId="ADAL" clId="{31110F79-D5F0-490E-80C4-CE669E460344}" dt="2024-03-12T17:52:11.182" v="42"/>
        <pc:sldMkLst>
          <pc:docMk/>
          <pc:sldMk cId="819174895" sldId="274"/>
        </pc:sldMkLst>
        <pc:spChg chg="mod">
          <ac:chgData name="Michael Dorsey" userId="55fe7d32-ca7a-42b8-bfd4-8c73c44449d5" providerId="ADAL" clId="{31110F79-D5F0-490E-80C4-CE669E460344}" dt="2024-03-12T17:51:44.710" v="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31110F79-D5F0-490E-80C4-CE669E460344}" dt="2024-03-12T17:52:11.182" v="42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1110F79-D5F0-490E-80C4-CE669E460344}" dt="2024-03-12T17:52:22.624" v="50"/>
        <pc:sldMkLst>
          <pc:docMk/>
          <pc:sldMk cId="3783743299" sldId="275"/>
        </pc:sldMkLst>
        <pc:spChg chg="mod">
          <ac:chgData name="Michael Dorsey" userId="55fe7d32-ca7a-42b8-bfd4-8c73c44449d5" providerId="ADAL" clId="{31110F79-D5F0-490E-80C4-CE669E460344}" dt="2024-03-12T17:52:22.624" v="50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1110F79-D5F0-490E-80C4-CE669E460344}" dt="2024-03-12T20:55:54.407" v="5587" actId="47"/>
        <pc:sldMkLst>
          <pc:docMk/>
          <pc:sldMk cId="0" sldId="276"/>
        </pc:sldMkLst>
      </pc:sldChg>
      <pc:sldChg chg="del">
        <pc:chgData name="Michael Dorsey" userId="55fe7d32-ca7a-42b8-bfd4-8c73c44449d5" providerId="ADAL" clId="{31110F79-D5F0-490E-80C4-CE669E460344}" dt="2024-03-12T20:55:57.668" v="5588" actId="47"/>
        <pc:sldMkLst>
          <pc:docMk/>
          <pc:sldMk cId="0" sldId="277"/>
        </pc:sldMkLst>
      </pc:sldChg>
      <pc:sldChg chg="del">
        <pc:chgData name="Michael Dorsey" userId="55fe7d32-ca7a-42b8-bfd4-8c73c44449d5" providerId="ADAL" clId="{31110F79-D5F0-490E-80C4-CE669E460344}" dt="2024-03-12T20:55:50.674" v="5586" actId="47"/>
        <pc:sldMkLst>
          <pc:docMk/>
          <pc:sldMk cId="0" sldId="278"/>
        </pc:sldMkLst>
      </pc:sldChg>
      <pc:sldChg chg="modSp mod">
        <pc:chgData name="Michael Dorsey" userId="55fe7d32-ca7a-42b8-bfd4-8c73c44449d5" providerId="ADAL" clId="{31110F79-D5F0-490E-80C4-CE669E460344}" dt="2024-03-12T20:59:59.420" v="593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1110F79-D5F0-490E-80C4-CE669E460344}" dt="2024-03-12T20:59:59.420" v="593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1110F79-D5F0-490E-80C4-CE669E460344}" dt="2024-03-12T17:52:33.010" v="52" actId="47"/>
        <pc:sldMkLst>
          <pc:docMk/>
          <pc:sldMk cId="225831791" sldId="291"/>
        </pc:sldMkLst>
      </pc:sldChg>
      <pc:sldChg chg="del">
        <pc:chgData name="Michael Dorsey" userId="55fe7d32-ca7a-42b8-bfd4-8c73c44449d5" providerId="ADAL" clId="{31110F79-D5F0-490E-80C4-CE669E460344}" dt="2024-03-12T17:52:32.569" v="51" actId="47"/>
        <pc:sldMkLst>
          <pc:docMk/>
          <pc:sldMk cId="1924225852" sldId="292"/>
        </pc:sldMkLst>
      </pc:sldChg>
      <pc:sldChg chg="del">
        <pc:chgData name="Michael Dorsey" userId="55fe7d32-ca7a-42b8-bfd4-8c73c44449d5" providerId="ADAL" clId="{31110F79-D5F0-490E-80C4-CE669E460344}" dt="2024-03-12T17:52:33.391" v="53" actId="47"/>
        <pc:sldMkLst>
          <pc:docMk/>
          <pc:sldMk cId="3395705875" sldId="293"/>
        </pc:sldMkLst>
      </pc:sldChg>
      <pc:sldChg chg="del">
        <pc:chgData name="Michael Dorsey" userId="55fe7d32-ca7a-42b8-bfd4-8c73c44449d5" providerId="ADAL" clId="{31110F79-D5F0-490E-80C4-CE669E460344}" dt="2024-03-12T17:52:33.754" v="54" actId="47"/>
        <pc:sldMkLst>
          <pc:docMk/>
          <pc:sldMk cId="2769014655" sldId="294"/>
        </pc:sldMkLst>
      </pc:sldChg>
      <pc:sldChg chg="del">
        <pc:chgData name="Michael Dorsey" userId="55fe7d32-ca7a-42b8-bfd4-8c73c44449d5" providerId="ADAL" clId="{31110F79-D5F0-490E-80C4-CE669E460344}" dt="2024-03-12T17:52:34.132" v="55" actId="47"/>
        <pc:sldMkLst>
          <pc:docMk/>
          <pc:sldMk cId="1772281222" sldId="295"/>
        </pc:sldMkLst>
      </pc:sldChg>
      <pc:sldChg chg="modSp mod">
        <pc:chgData name="Michael Dorsey" userId="55fe7d32-ca7a-42b8-bfd4-8c73c44449d5" providerId="ADAL" clId="{31110F79-D5F0-490E-80C4-CE669E460344}" dt="2024-03-12T20:25:07.440" v="4369" actId="14"/>
        <pc:sldMkLst>
          <pc:docMk/>
          <pc:sldMk cId="3218690462" sldId="296"/>
        </pc:sldMkLst>
        <pc:spChg chg="mod">
          <ac:chgData name="Michael Dorsey" userId="55fe7d32-ca7a-42b8-bfd4-8c73c44449d5" providerId="ADAL" clId="{31110F79-D5F0-490E-80C4-CE669E460344}" dt="2024-03-12T20:25:01.250" v="4355" actId="6549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31110F79-D5F0-490E-80C4-CE669E460344}" dt="2024-03-12T20:25:07.440" v="4369" actId="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31110F79-D5F0-490E-80C4-CE669E460344}" dt="2024-03-12T19:36:13.163" v="2384" actId="20577"/>
        <pc:sldMkLst>
          <pc:docMk/>
          <pc:sldMk cId="795427307" sldId="297"/>
        </pc:sldMkLst>
        <pc:spChg chg="mod">
          <ac:chgData name="Michael Dorsey" userId="55fe7d32-ca7a-42b8-bfd4-8c73c44449d5" providerId="ADAL" clId="{31110F79-D5F0-490E-80C4-CE669E460344}" dt="2024-03-12T19:22:28.941" v="719" actId="20577"/>
          <ac:spMkLst>
            <pc:docMk/>
            <pc:sldMk cId="795427307" sldId="297"/>
            <ac:spMk id="2" creationId="{46422531-2EA7-5B87-8944-A751A9AC4FE0}"/>
          </ac:spMkLst>
        </pc:spChg>
        <pc:spChg chg="mod">
          <ac:chgData name="Michael Dorsey" userId="55fe7d32-ca7a-42b8-bfd4-8c73c44449d5" providerId="ADAL" clId="{31110F79-D5F0-490E-80C4-CE669E460344}" dt="2024-03-12T19:36:13.163" v="2384" actId="20577"/>
          <ac:spMkLst>
            <pc:docMk/>
            <pc:sldMk cId="795427307" sldId="297"/>
            <ac:spMk id="3" creationId="{F3F2B103-98DB-7146-94E5-3394B9E33ED5}"/>
          </ac:spMkLst>
        </pc:spChg>
      </pc:sldChg>
      <pc:sldChg chg="del">
        <pc:chgData name="Michael Dorsey" userId="55fe7d32-ca7a-42b8-bfd4-8c73c44449d5" providerId="ADAL" clId="{31110F79-D5F0-490E-80C4-CE669E460344}" dt="2024-03-12T17:52:34.542" v="56" actId="47"/>
        <pc:sldMkLst>
          <pc:docMk/>
          <pc:sldMk cId="2043889586" sldId="297"/>
        </pc:sldMkLst>
      </pc:sldChg>
      <pc:sldChg chg="modSp mod">
        <pc:chgData name="Michael Dorsey" userId="55fe7d32-ca7a-42b8-bfd4-8c73c44449d5" providerId="ADAL" clId="{31110F79-D5F0-490E-80C4-CE669E460344}" dt="2024-03-12T21:11:37.253" v="6575" actId="20577"/>
        <pc:sldMkLst>
          <pc:docMk/>
          <pc:sldMk cId="2134481022" sldId="298"/>
        </pc:sldMkLst>
        <pc:spChg chg="mod">
          <ac:chgData name="Michael Dorsey" userId="55fe7d32-ca7a-42b8-bfd4-8c73c44449d5" providerId="ADAL" clId="{31110F79-D5F0-490E-80C4-CE669E460344}" dt="2024-03-12T21:11:37.253" v="6575" actId="20577"/>
          <ac:spMkLst>
            <pc:docMk/>
            <pc:sldMk cId="2134481022" sldId="298"/>
            <ac:spMk id="20483" creationId="{14CB2C2C-90DB-3BBE-A5E3-F1036D28BAF2}"/>
          </ac:spMkLst>
        </pc:spChg>
      </pc:sldChg>
      <pc:sldChg chg="del">
        <pc:chgData name="Michael Dorsey" userId="55fe7d32-ca7a-42b8-bfd4-8c73c44449d5" providerId="ADAL" clId="{31110F79-D5F0-490E-80C4-CE669E460344}" dt="2024-03-12T17:52:35.189" v="57" actId="47"/>
        <pc:sldMkLst>
          <pc:docMk/>
          <pc:sldMk cId="3178213480" sldId="298"/>
        </pc:sldMkLst>
      </pc:sldChg>
      <pc:sldChg chg="modSp mod">
        <pc:chgData name="Michael Dorsey" userId="55fe7d32-ca7a-42b8-bfd4-8c73c44449d5" providerId="ADAL" clId="{31110F79-D5F0-490E-80C4-CE669E460344}" dt="2024-03-12T21:14:00.697" v="6576" actId="1076"/>
        <pc:sldMkLst>
          <pc:docMk/>
          <pc:sldMk cId="2903886632" sldId="299"/>
        </pc:sldMkLst>
        <pc:spChg chg="mod">
          <ac:chgData name="Michael Dorsey" userId="55fe7d32-ca7a-42b8-bfd4-8c73c44449d5" providerId="ADAL" clId="{31110F79-D5F0-490E-80C4-CE669E460344}" dt="2024-03-12T19:27:36.148" v="837" actId="27636"/>
          <ac:spMkLst>
            <pc:docMk/>
            <pc:sldMk cId="2903886632" sldId="299"/>
            <ac:spMk id="3" creationId="{BF7B9828-8F35-5AC7-48B0-7C1F065995AB}"/>
          </ac:spMkLst>
        </pc:spChg>
        <pc:picChg chg="mod">
          <ac:chgData name="Michael Dorsey" userId="55fe7d32-ca7a-42b8-bfd4-8c73c44449d5" providerId="ADAL" clId="{31110F79-D5F0-490E-80C4-CE669E460344}" dt="2024-03-12T21:14:00.697" v="6576" actId="1076"/>
          <ac:picMkLst>
            <pc:docMk/>
            <pc:sldMk cId="2903886632" sldId="299"/>
            <ac:picMk id="21508" creationId="{38269F1C-ADD0-343F-88C5-D90F4A57E90B}"/>
          </ac:picMkLst>
        </pc:picChg>
      </pc:sldChg>
      <pc:sldChg chg="del">
        <pc:chgData name="Michael Dorsey" userId="55fe7d32-ca7a-42b8-bfd4-8c73c44449d5" providerId="ADAL" clId="{31110F79-D5F0-490E-80C4-CE669E460344}" dt="2024-03-12T17:52:35.727" v="58" actId="47"/>
        <pc:sldMkLst>
          <pc:docMk/>
          <pc:sldMk cId="3900488080" sldId="299"/>
        </pc:sldMkLst>
      </pc:sldChg>
      <pc:sldChg chg="addSp delSp modSp add mod">
        <pc:chgData name="Michael Dorsey" userId="55fe7d32-ca7a-42b8-bfd4-8c73c44449d5" providerId="ADAL" clId="{31110F79-D5F0-490E-80C4-CE669E460344}" dt="2024-03-12T19:53:41.885" v="3794" actId="20577"/>
        <pc:sldMkLst>
          <pc:docMk/>
          <pc:sldMk cId="166377977" sldId="300"/>
        </pc:sldMkLst>
        <pc:spChg chg="mod">
          <ac:chgData name="Michael Dorsey" userId="55fe7d32-ca7a-42b8-bfd4-8c73c44449d5" providerId="ADAL" clId="{31110F79-D5F0-490E-80C4-CE669E460344}" dt="2024-03-12T19:32:17.629" v="1615" actId="20577"/>
          <ac:spMkLst>
            <pc:docMk/>
            <pc:sldMk cId="166377977" sldId="300"/>
            <ac:spMk id="2" creationId="{E9B1E4F1-7ECE-457E-77EA-3F531B71AF80}"/>
          </ac:spMkLst>
        </pc:spChg>
        <pc:spChg chg="mod">
          <ac:chgData name="Michael Dorsey" userId="55fe7d32-ca7a-42b8-bfd4-8c73c44449d5" providerId="ADAL" clId="{31110F79-D5F0-490E-80C4-CE669E460344}" dt="2024-03-12T19:53:41.885" v="3794" actId="20577"/>
          <ac:spMkLst>
            <pc:docMk/>
            <pc:sldMk cId="166377977" sldId="300"/>
            <ac:spMk id="3" creationId="{2D92A6FC-BB6A-6778-BC89-3DA4ACDC18B7}"/>
          </ac:spMkLst>
        </pc:spChg>
        <pc:spChg chg="add del">
          <ac:chgData name="Michael Dorsey" userId="55fe7d32-ca7a-42b8-bfd4-8c73c44449d5" providerId="ADAL" clId="{31110F79-D5F0-490E-80C4-CE669E460344}" dt="2024-03-12T19:39:57.828" v="2743" actId="22"/>
          <ac:spMkLst>
            <pc:docMk/>
            <pc:sldMk cId="166377977" sldId="300"/>
            <ac:spMk id="5" creationId="{7CB2541E-BD48-87AC-28DC-0F7C6F37BABC}"/>
          </ac:spMkLst>
        </pc:spChg>
      </pc:sldChg>
      <pc:sldChg chg="modSp new mod">
        <pc:chgData name="Michael Dorsey" userId="55fe7d32-ca7a-42b8-bfd4-8c73c44449d5" providerId="ADAL" clId="{31110F79-D5F0-490E-80C4-CE669E460344}" dt="2024-03-12T19:41:19.610" v="2867" actId="6549"/>
        <pc:sldMkLst>
          <pc:docMk/>
          <pc:sldMk cId="1186072262" sldId="301"/>
        </pc:sldMkLst>
        <pc:spChg chg="mod">
          <ac:chgData name="Michael Dorsey" userId="55fe7d32-ca7a-42b8-bfd4-8c73c44449d5" providerId="ADAL" clId="{31110F79-D5F0-490E-80C4-CE669E460344}" dt="2024-03-12T19:40:23.107" v="2776" actId="20577"/>
          <ac:spMkLst>
            <pc:docMk/>
            <pc:sldMk cId="1186072262" sldId="301"/>
            <ac:spMk id="2" creationId="{436D245A-FBC8-E0D4-D941-CC16F6F666BE}"/>
          </ac:spMkLst>
        </pc:spChg>
        <pc:spChg chg="mod">
          <ac:chgData name="Michael Dorsey" userId="55fe7d32-ca7a-42b8-bfd4-8c73c44449d5" providerId="ADAL" clId="{31110F79-D5F0-490E-80C4-CE669E460344}" dt="2024-03-12T19:41:19.610" v="2867" actId="6549"/>
          <ac:spMkLst>
            <pc:docMk/>
            <pc:sldMk cId="1186072262" sldId="301"/>
            <ac:spMk id="3" creationId="{1752FBFD-5EE0-33E7-4698-2A45F10BD18D}"/>
          </ac:spMkLst>
        </pc:spChg>
      </pc:sldChg>
      <pc:sldChg chg="new del">
        <pc:chgData name="Michael Dorsey" userId="55fe7d32-ca7a-42b8-bfd4-8c73c44449d5" providerId="ADAL" clId="{31110F79-D5F0-490E-80C4-CE669E460344}" dt="2024-03-12T19:39:04.947" v="2739" actId="47"/>
        <pc:sldMkLst>
          <pc:docMk/>
          <pc:sldMk cId="3231786280" sldId="301"/>
        </pc:sldMkLst>
      </pc:sldChg>
      <pc:sldChg chg="addSp modSp new mod">
        <pc:chgData name="Michael Dorsey" userId="55fe7d32-ca7a-42b8-bfd4-8c73c44449d5" providerId="ADAL" clId="{31110F79-D5F0-490E-80C4-CE669E460344}" dt="2024-03-12T19:47:02.088" v="3124" actId="1076"/>
        <pc:sldMkLst>
          <pc:docMk/>
          <pc:sldMk cId="3235757480" sldId="302"/>
        </pc:sldMkLst>
        <pc:spChg chg="mod">
          <ac:chgData name="Michael Dorsey" userId="55fe7d32-ca7a-42b8-bfd4-8c73c44449d5" providerId="ADAL" clId="{31110F79-D5F0-490E-80C4-CE669E460344}" dt="2024-03-12T19:42:18.027" v="2884" actId="20577"/>
          <ac:spMkLst>
            <pc:docMk/>
            <pc:sldMk cId="3235757480" sldId="302"/>
            <ac:spMk id="2" creationId="{3B187423-F302-D93F-36B7-36759E4B043C}"/>
          </ac:spMkLst>
        </pc:spChg>
        <pc:spChg chg="mod">
          <ac:chgData name="Michael Dorsey" userId="55fe7d32-ca7a-42b8-bfd4-8c73c44449d5" providerId="ADAL" clId="{31110F79-D5F0-490E-80C4-CE669E460344}" dt="2024-03-12T19:46:59.459" v="3123" actId="14100"/>
          <ac:spMkLst>
            <pc:docMk/>
            <pc:sldMk cId="3235757480" sldId="302"/>
            <ac:spMk id="3" creationId="{0199B832-0C8D-437B-6657-48731910CD1C}"/>
          </ac:spMkLst>
        </pc:spChg>
        <pc:picChg chg="add mod">
          <ac:chgData name="Michael Dorsey" userId="55fe7d32-ca7a-42b8-bfd4-8c73c44449d5" providerId="ADAL" clId="{31110F79-D5F0-490E-80C4-CE669E460344}" dt="2024-03-12T19:47:02.088" v="3124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addSp delSp modSp add mod">
        <pc:chgData name="Michael Dorsey" userId="55fe7d32-ca7a-42b8-bfd4-8c73c44449d5" providerId="ADAL" clId="{31110F79-D5F0-490E-80C4-CE669E460344}" dt="2024-03-12T19:50:58.921" v="3564" actId="6549"/>
        <pc:sldMkLst>
          <pc:docMk/>
          <pc:sldMk cId="3343349028" sldId="303"/>
        </pc:sldMkLst>
        <pc:spChg chg="mod">
          <ac:chgData name="Michael Dorsey" userId="55fe7d32-ca7a-42b8-bfd4-8c73c44449d5" providerId="ADAL" clId="{31110F79-D5F0-490E-80C4-CE669E460344}" dt="2024-03-12T19:50:58.921" v="3564" actId="6549"/>
          <ac:spMkLst>
            <pc:docMk/>
            <pc:sldMk cId="3343349028" sldId="303"/>
            <ac:spMk id="3" creationId="{95606641-FEF2-F186-10C8-CB3972F3751B}"/>
          </ac:spMkLst>
        </pc:spChg>
        <pc:picChg chg="del">
          <ac:chgData name="Michael Dorsey" userId="55fe7d32-ca7a-42b8-bfd4-8c73c44449d5" providerId="ADAL" clId="{31110F79-D5F0-490E-80C4-CE669E460344}" dt="2024-03-12T19:47:24.031" v="3126" actId="478"/>
          <ac:picMkLst>
            <pc:docMk/>
            <pc:sldMk cId="3343349028" sldId="303"/>
            <ac:picMk id="5" creationId="{1CF6FB10-F126-2210-AEC2-7DEFD9087CC5}"/>
          </ac:picMkLst>
        </pc:picChg>
        <pc:picChg chg="add mod">
          <ac:chgData name="Michael Dorsey" userId="55fe7d32-ca7a-42b8-bfd4-8c73c44449d5" providerId="ADAL" clId="{31110F79-D5F0-490E-80C4-CE669E460344}" dt="2024-03-12T19:47:30.986" v="3130" actId="1076"/>
          <ac:picMkLst>
            <pc:docMk/>
            <pc:sldMk cId="3343349028" sldId="303"/>
            <ac:picMk id="6" creationId="{83A836CB-8086-5BED-52FE-CEC0D6B43A3D}"/>
          </ac:picMkLst>
        </pc:picChg>
      </pc:sldChg>
      <pc:sldChg chg="addSp modSp new del mod">
        <pc:chgData name="Michael Dorsey" userId="55fe7d32-ca7a-42b8-bfd4-8c73c44449d5" providerId="ADAL" clId="{31110F79-D5F0-490E-80C4-CE669E460344}" dt="2024-03-12T20:55:03.544" v="5585" actId="47"/>
        <pc:sldMkLst>
          <pc:docMk/>
          <pc:sldMk cId="3399732341" sldId="304"/>
        </pc:sldMkLst>
        <pc:spChg chg="mod">
          <ac:chgData name="Michael Dorsey" userId="55fe7d32-ca7a-42b8-bfd4-8c73c44449d5" providerId="ADAL" clId="{31110F79-D5F0-490E-80C4-CE669E460344}" dt="2024-03-12T20:00:12.111" v="3936" actId="20577"/>
          <ac:spMkLst>
            <pc:docMk/>
            <pc:sldMk cId="3399732341" sldId="304"/>
            <ac:spMk id="3" creationId="{C9E18A52-C5CB-4445-A18E-C5EFE2727178}"/>
          </ac:spMkLst>
        </pc:spChg>
        <pc:spChg chg="add">
          <ac:chgData name="Michael Dorsey" userId="55fe7d32-ca7a-42b8-bfd4-8c73c44449d5" providerId="ADAL" clId="{31110F79-D5F0-490E-80C4-CE669E460344}" dt="2024-03-12T19:57:56.009" v="3905"/>
          <ac:spMkLst>
            <pc:docMk/>
            <pc:sldMk cId="3399732341" sldId="304"/>
            <ac:spMk id="4" creationId="{FA10D501-E568-AB4C-C2B1-13FE5F8C1484}"/>
          </ac:spMkLst>
        </pc:spChg>
        <pc:spChg chg="add">
          <ac:chgData name="Michael Dorsey" userId="55fe7d32-ca7a-42b8-bfd4-8c73c44449d5" providerId="ADAL" clId="{31110F79-D5F0-490E-80C4-CE669E460344}" dt="2024-03-12T19:58:00.777" v="3906"/>
          <ac:spMkLst>
            <pc:docMk/>
            <pc:sldMk cId="3399732341" sldId="304"/>
            <ac:spMk id="5" creationId="{983062A5-AAD4-9B0F-A832-60E275C00308}"/>
          </ac:spMkLst>
        </pc:spChg>
        <pc:spChg chg="add">
          <ac:chgData name="Michael Dorsey" userId="55fe7d32-ca7a-42b8-bfd4-8c73c44449d5" providerId="ADAL" clId="{31110F79-D5F0-490E-80C4-CE669E460344}" dt="2024-03-12T19:59:59.872" v="3915"/>
          <ac:spMkLst>
            <pc:docMk/>
            <pc:sldMk cId="3399732341" sldId="304"/>
            <ac:spMk id="6" creationId="{6623EE51-C2A8-A4CF-5A55-B8D091D77E79}"/>
          </ac:spMkLst>
        </pc:spChg>
      </pc:sldChg>
      <pc:sldChg chg="addSp modSp new mod">
        <pc:chgData name="Michael Dorsey" userId="55fe7d32-ca7a-42b8-bfd4-8c73c44449d5" providerId="ADAL" clId="{31110F79-D5F0-490E-80C4-CE669E460344}" dt="2024-03-12T20:10:45.855" v="4327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31110F79-D5F0-490E-80C4-CE669E460344}" dt="2024-03-12T20:10:45.855" v="4327" actId="20577"/>
          <ac:spMkLst>
            <pc:docMk/>
            <pc:sldMk cId="1433129139" sldId="305"/>
            <ac:spMk id="2" creationId="{15D9ACDC-B64B-4508-A677-BE16E01D5E2F}"/>
          </ac:spMkLst>
        </pc:spChg>
        <pc:spChg chg="mod">
          <ac:chgData name="Michael Dorsey" userId="55fe7d32-ca7a-42b8-bfd4-8c73c44449d5" providerId="ADAL" clId="{31110F79-D5F0-490E-80C4-CE669E460344}" dt="2024-03-12T20:07:56.870" v="4314" actId="20577"/>
          <ac:spMkLst>
            <pc:docMk/>
            <pc:sldMk cId="1433129139" sldId="305"/>
            <ac:spMk id="3" creationId="{87F2EE38-E9D3-48B4-877B-2AAA123168BD}"/>
          </ac:spMkLst>
        </pc:spChg>
        <pc:picChg chg="add mod">
          <ac:chgData name="Michael Dorsey" userId="55fe7d32-ca7a-42b8-bfd4-8c73c44449d5" providerId="ADAL" clId="{31110F79-D5F0-490E-80C4-CE669E460344}" dt="2024-03-12T20:07:59.338" v="4315" actId="1076"/>
          <ac:picMkLst>
            <pc:docMk/>
            <pc:sldMk cId="1433129139" sldId="305"/>
            <ac:picMk id="5" creationId="{A4A72E97-C280-4D03-5494-3ACEC7DE9B1C}"/>
          </ac:picMkLst>
        </pc:picChg>
      </pc:sldChg>
      <pc:sldChg chg="addSp modSp new mod">
        <pc:chgData name="Michael Dorsey" userId="55fe7d32-ca7a-42b8-bfd4-8c73c44449d5" providerId="ADAL" clId="{31110F79-D5F0-490E-80C4-CE669E460344}" dt="2024-03-12T20:41:04.583" v="5106" actId="20577"/>
        <pc:sldMkLst>
          <pc:docMk/>
          <pc:sldMk cId="2176359759" sldId="306"/>
        </pc:sldMkLst>
        <pc:spChg chg="mod">
          <ac:chgData name="Michael Dorsey" userId="55fe7d32-ca7a-42b8-bfd4-8c73c44449d5" providerId="ADAL" clId="{31110F79-D5F0-490E-80C4-CE669E460344}" dt="2024-03-12T20:32:26.924" v="4587" actId="20577"/>
          <ac:spMkLst>
            <pc:docMk/>
            <pc:sldMk cId="2176359759" sldId="306"/>
            <ac:spMk id="2" creationId="{84211446-4D5C-A040-0A24-F91B7178AA28}"/>
          </ac:spMkLst>
        </pc:spChg>
        <pc:spChg chg="mod">
          <ac:chgData name="Michael Dorsey" userId="55fe7d32-ca7a-42b8-bfd4-8c73c44449d5" providerId="ADAL" clId="{31110F79-D5F0-490E-80C4-CE669E460344}" dt="2024-03-12T20:41:04.583" v="5106" actId="20577"/>
          <ac:spMkLst>
            <pc:docMk/>
            <pc:sldMk cId="2176359759" sldId="306"/>
            <ac:spMk id="3" creationId="{5E9688A9-8395-0762-1774-FABE4444BFE5}"/>
          </ac:spMkLst>
        </pc:spChg>
        <pc:picChg chg="add mod">
          <ac:chgData name="Michael Dorsey" userId="55fe7d32-ca7a-42b8-bfd4-8c73c44449d5" providerId="ADAL" clId="{31110F79-D5F0-490E-80C4-CE669E460344}" dt="2024-03-12T20:38:17.067" v="4959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new mod">
        <pc:chgData name="Michael Dorsey" userId="55fe7d32-ca7a-42b8-bfd4-8c73c44449d5" providerId="ADAL" clId="{31110F79-D5F0-490E-80C4-CE669E460344}" dt="2024-03-12T20:28:28.919" v="4563" actId="20577"/>
        <pc:sldMkLst>
          <pc:docMk/>
          <pc:sldMk cId="2555960255" sldId="307"/>
        </pc:sldMkLst>
        <pc:spChg chg="mod">
          <ac:chgData name="Michael Dorsey" userId="55fe7d32-ca7a-42b8-bfd4-8c73c44449d5" providerId="ADAL" clId="{31110F79-D5F0-490E-80C4-CE669E460344}" dt="2024-03-12T20:26:59.842" v="4385" actId="20577"/>
          <ac:spMkLst>
            <pc:docMk/>
            <pc:sldMk cId="2555960255" sldId="307"/>
            <ac:spMk id="2" creationId="{4D447B99-0891-1A5E-0B57-9FB13B29F434}"/>
          </ac:spMkLst>
        </pc:spChg>
        <pc:spChg chg="mod">
          <ac:chgData name="Michael Dorsey" userId="55fe7d32-ca7a-42b8-bfd4-8c73c44449d5" providerId="ADAL" clId="{31110F79-D5F0-490E-80C4-CE669E460344}" dt="2024-03-12T20:28:28.919" v="4563" actId="20577"/>
          <ac:spMkLst>
            <pc:docMk/>
            <pc:sldMk cId="2555960255" sldId="307"/>
            <ac:spMk id="3" creationId="{9A11ED8E-C4BB-FB15-424E-2C3FE5459E1E}"/>
          </ac:spMkLst>
        </pc:spChg>
      </pc:sldChg>
      <pc:sldChg chg="delSp modSp add mod">
        <pc:chgData name="Michael Dorsey" userId="55fe7d32-ca7a-42b8-bfd4-8c73c44449d5" providerId="ADAL" clId="{31110F79-D5F0-490E-80C4-CE669E460344}" dt="2024-03-12T20:50:17.949" v="5584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1110F79-D5F0-490E-80C4-CE669E460344}" dt="2024-03-12T20:42:12.101" v="5121" actId="20577"/>
          <ac:spMkLst>
            <pc:docMk/>
            <pc:sldMk cId="3625797084" sldId="308"/>
            <ac:spMk id="2" creationId="{E5EBA9A2-9108-20F5-B370-D5855B2C2CCC}"/>
          </ac:spMkLst>
        </pc:spChg>
        <pc:spChg chg="mod">
          <ac:chgData name="Michael Dorsey" userId="55fe7d32-ca7a-42b8-bfd4-8c73c44449d5" providerId="ADAL" clId="{31110F79-D5F0-490E-80C4-CE669E460344}" dt="2024-03-12T20:50:17.949" v="5584" actId="20577"/>
          <ac:spMkLst>
            <pc:docMk/>
            <pc:sldMk cId="3625797084" sldId="308"/>
            <ac:spMk id="3" creationId="{D60812EE-E46D-69F1-0A3D-BC1C11D5A5A8}"/>
          </ac:spMkLst>
        </pc:spChg>
        <pc:picChg chg="del">
          <ac:chgData name="Michael Dorsey" userId="55fe7d32-ca7a-42b8-bfd4-8c73c44449d5" providerId="ADAL" clId="{31110F79-D5F0-490E-80C4-CE669E460344}" dt="2024-03-12T20:37:17.357" v="4938" actId="478"/>
          <ac:picMkLst>
            <pc:docMk/>
            <pc:sldMk cId="3625797084" sldId="308"/>
            <ac:picMk id="5" creationId="{82B33221-BAF9-D14A-6A2A-6A980CAA3F18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0:57:57.405" v="5861" actId="6549"/>
        <pc:sldMkLst>
          <pc:docMk/>
          <pc:sldMk cId="4212632728" sldId="309"/>
        </pc:sldMkLst>
        <pc:spChg chg="mod">
          <ac:chgData name="Michael Dorsey" userId="55fe7d32-ca7a-42b8-bfd4-8c73c44449d5" providerId="ADAL" clId="{31110F79-D5F0-490E-80C4-CE669E460344}" dt="2024-03-12T20:57:57.405" v="5861" actId="6549"/>
          <ac:spMkLst>
            <pc:docMk/>
            <pc:sldMk cId="4212632728" sldId="309"/>
            <ac:spMk id="3" creationId="{E5D85167-F4C2-12E7-56B8-DDEF2E9AE259}"/>
          </ac:spMkLst>
        </pc:spChg>
        <pc:picChg chg="add mod">
          <ac:chgData name="Michael Dorsey" userId="55fe7d32-ca7a-42b8-bfd4-8c73c44449d5" providerId="ADAL" clId="{31110F79-D5F0-490E-80C4-CE669E460344}" dt="2024-03-12T20:57:34.647" v="5707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addSp delSp modSp new mod">
        <pc:chgData name="Michael Dorsey" userId="55fe7d32-ca7a-42b8-bfd4-8c73c44449d5" providerId="ADAL" clId="{31110F79-D5F0-490E-80C4-CE669E460344}" dt="2024-03-12T21:06:48.886" v="6334" actId="14100"/>
        <pc:sldMkLst>
          <pc:docMk/>
          <pc:sldMk cId="1695954654" sldId="310"/>
        </pc:sldMkLst>
        <pc:spChg chg="mod">
          <ac:chgData name="Michael Dorsey" userId="55fe7d32-ca7a-42b8-bfd4-8c73c44449d5" providerId="ADAL" clId="{31110F79-D5F0-490E-80C4-CE669E460344}" dt="2024-03-12T20:59:13.773" v="5877" actId="20577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31110F79-D5F0-490E-80C4-CE669E460344}" dt="2024-03-12T21:06:48.886" v="6334" actId="14100"/>
          <ac:spMkLst>
            <pc:docMk/>
            <pc:sldMk cId="1695954654" sldId="310"/>
            <ac:spMk id="3" creationId="{2552F432-CCA8-D376-945E-9D7D3C441526}"/>
          </ac:spMkLst>
        </pc:spChg>
        <pc:picChg chg="add del mod">
          <ac:chgData name="Michael Dorsey" userId="55fe7d32-ca7a-42b8-bfd4-8c73c44449d5" providerId="ADAL" clId="{31110F79-D5F0-490E-80C4-CE669E460344}" dt="2024-03-12T21:06:41.623" v="6330" actId="478"/>
          <ac:picMkLst>
            <pc:docMk/>
            <pc:sldMk cId="1695954654" sldId="310"/>
            <ac:picMk id="5" creationId="{FDCBF5DB-D1B0-726A-6EAF-1A134DDAA22B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1:11:12.102" v="6558" actId="1076"/>
        <pc:sldMkLst>
          <pc:docMk/>
          <pc:sldMk cId="1436359837" sldId="311"/>
        </pc:sldMkLst>
        <pc:spChg chg="mod">
          <ac:chgData name="Michael Dorsey" userId="55fe7d32-ca7a-42b8-bfd4-8c73c44449d5" providerId="ADAL" clId="{31110F79-D5F0-490E-80C4-CE669E460344}" dt="2024-03-12T21:10:36.794" v="6549" actId="27636"/>
          <ac:spMkLst>
            <pc:docMk/>
            <pc:sldMk cId="1436359837" sldId="311"/>
            <ac:spMk id="3" creationId="{824217B0-2100-0F25-A01B-7A9ECC74BEBD}"/>
          </ac:spMkLst>
        </pc:spChg>
        <pc:picChg chg="mod">
          <ac:chgData name="Michael Dorsey" userId="55fe7d32-ca7a-42b8-bfd4-8c73c44449d5" providerId="ADAL" clId="{31110F79-D5F0-490E-80C4-CE669E460344}" dt="2024-03-12T21:11:12.102" v="6558" actId="1076"/>
          <ac:picMkLst>
            <pc:docMk/>
            <pc:sldMk cId="1436359837" sldId="311"/>
            <ac:picMk id="5" creationId="{CFC109CA-742E-178C-F1B2-162ACB840563}"/>
          </ac:picMkLst>
        </pc:picChg>
        <pc:picChg chg="add mod">
          <ac:chgData name="Michael Dorsey" userId="55fe7d32-ca7a-42b8-bfd4-8c73c44449d5" providerId="ADAL" clId="{31110F79-D5F0-490E-80C4-CE669E460344}" dt="2024-03-12T21:11:10.833" v="6557" actId="1076"/>
          <ac:picMkLst>
            <pc:docMk/>
            <pc:sldMk cId="1436359837" sldId="311"/>
            <ac:picMk id="6" creationId="{DA634375-9858-A60A-90D2-34809AE38E5D}"/>
          </ac:picMkLst>
        </pc:pic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187867AD-C4DE-4173-B4A5-4E3D9484928E}"/>
    <pc:docChg chg="undo custSel addSld delSld modSld sldOrd">
      <pc:chgData name="Michael Dorsey" userId="55fe7d32-ca7a-42b8-bfd4-8c73c44449d5" providerId="ADAL" clId="{187867AD-C4DE-4173-B4A5-4E3D9484928E}" dt="2024-03-20T16:52:26.945" v="8375" actId="20577"/>
      <pc:docMkLst>
        <pc:docMk/>
      </pc:docMkLst>
      <pc:sldChg chg="modSp mod">
        <pc:chgData name="Michael Dorsey" userId="55fe7d32-ca7a-42b8-bfd4-8c73c44449d5" providerId="ADAL" clId="{187867AD-C4DE-4173-B4A5-4E3D9484928E}" dt="2024-03-20T16:47:58.427" v="818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87867AD-C4DE-4173-B4A5-4E3D9484928E}" dt="2024-03-20T16:47:58.427" v="818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87867AD-C4DE-4173-B4A5-4E3D9484928E}" dt="2024-03-19T19:02:39.801" v="117"/>
        <pc:sldMkLst>
          <pc:docMk/>
          <pc:sldMk cId="819174895" sldId="274"/>
        </pc:sldMkLst>
        <pc:spChg chg="mod">
          <ac:chgData name="Michael Dorsey" userId="55fe7d32-ca7a-42b8-bfd4-8c73c44449d5" providerId="ADAL" clId="{187867AD-C4DE-4173-B4A5-4E3D9484928E}" dt="2024-03-19T19:02:34.567" v="96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87867AD-C4DE-4173-B4A5-4E3D9484928E}" dt="2024-03-19T19:02:39.801" v="11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87867AD-C4DE-4173-B4A5-4E3D9484928E}" dt="2024-03-19T19:02:57.430" v="129"/>
        <pc:sldMkLst>
          <pc:docMk/>
          <pc:sldMk cId="3783743299" sldId="275"/>
        </pc:sldMkLst>
        <pc:spChg chg="mod">
          <ac:chgData name="Michael Dorsey" userId="55fe7d32-ca7a-42b8-bfd4-8c73c44449d5" providerId="ADAL" clId="{187867AD-C4DE-4173-B4A5-4E3D9484928E}" dt="2024-03-19T19:02:57.430" v="12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87867AD-C4DE-4173-B4A5-4E3D9484928E}" dt="2024-03-20T16:24:09.824" v="7823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87867AD-C4DE-4173-B4A5-4E3D9484928E}" dt="2024-03-20T16:24:09.824" v="7823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87867AD-C4DE-4173-B4A5-4E3D9484928E}" dt="2024-03-19T19:27:50.290" v="1514" actId="114"/>
        <pc:sldMkLst>
          <pc:docMk/>
          <pc:sldMk cId="611663845" sldId="291"/>
        </pc:sldMkLst>
        <pc:spChg chg="mod">
          <ac:chgData name="Michael Dorsey" userId="55fe7d32-ca7a-42b8-bfd4-8c73c44449d5" providerId="ADAL" clId="{187867AD-C4DE-4173-B4A5-4E3D9484928E}" dt="2024-03-19T19:19:56.805" v="199" actId="20577"/>
          <ac:spMkLst>
            <pc:docMk/>
            <pc:sldMk cId="611663845" sldId="291"/>
            <ac:spMk id="2" creationId="{28CA2E6E-8F15-A73A-E64B-33A93D3AF0B2}"/>
          </ac:spMkLst>
        </pc:spChg>
        <pc:spChg chg="mod">
          <ac:chgData name="Michael Dorsey" userId="55fe7d32-ca7a-42b8-bfd4-8c73c44449d5" providerId="ADAL" clId="{187867AD-C4DE-4173-B4A5-4E3D9484928E}" dt="2024-03-19T19:27:50.290" v="1514" actId="114"/>
          <ac:spMkLst>
            <pc:docMk/>
            <pc:sldMk cId="611663845" sldId="291"/>
            <ac:spMk id="3" creationId="{18445607-BA2B-D84C-5894-208C3EE24C38}"/>
          </ac:spMkLst>
        </pc:spChg>
      </pc:sldChg>
      <pc:sldChg chg="modSp new mod">
        <pc:chgData name="Michael Dorsey" userId="55fe7d32-ca7a-42b8-bfd4-8c73c44449d5" providerId="ADAL" clId="{187867AD-C4DE-4173-B4A5-4E3D9484928E}" dt="2024-03-19T19:49:19.804" v="2280" actId="20577"/>
        <pc:sldMkLst>
          <pc:docMk/>
          <pc:sldMk cId="4063943515" sldId="292"/>
        </pc:sldMkLst>
        <pc:spChg chg="mod">
          <ac:chgData name="Michael Dorsey" userId="55fe7d32-ca7a-42b8-bfd4-8c73c44449d5" providerId="ADAL" clId="{187867AD-C4DE-4173-B4A5-4E3D9484928E}" dt="2024-03-19T19:34:45.229" v="1525" actId="20577"/>
          <ac:spMkLst>
            <pc:docMk/>
            <pc:sldMk cId="4063943515" sldId="292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19:49:19.804" v="2280" actId="20577"/>
          <ac:spMkLst>
            <pc:docMk/>
            <pc:sldMk cId="4063943515" sldId="292"/>
            <ac:spMk id="3" creationId="{239AC45E-DAEB-CBED-81A8-4AD21F45F31A}"/>
          </ac:spMkLst>
        </pc:spChg>
      </pc:sldChg>
      <pc:sldChg chg="modSp add mod">
        <pc:chgData name="Michael Dorsey" userId="55fe7d32-ca7a-42b8-bfd4-8c73c44449d5" providerId="ADAL" clId="{187867AD-C4DE-4173-B4A5-4E3D9484928E}" dt="2024-03-19T20:00:34.106" v="2408" actId="5793"/>
        <pc:sldMkLst>
          <pc:docMk/>
          <pc:sldMk cId="4227880869" sldId="293"/>
        </pc:sldMkLst>
        <pc:spChg chg="mod">
          <ac:chgData name="Michael Dorsey" userId="55fe7d32-ca7a-42b8-bfd4-8c73c44449d5" providerId="ADAL" clId="{187867AD-C4DE-4173-B4A5-4E3D9484928E}" dt="2024-03-19T20:00:34.106" v="2408" actId="5793"/>
          <ac:spMkLst>
            <pc:docMk/>
            <pc:sldMk cId="4227880869" sldId="293"/>
            <ac:spMk id="3" creationId="{239AC45E-DAEB-CBED-81A8-4AD21F45F31A}"/>
          </ac:spMkLst>
        </pc:spChg>
      </pc:sldChg>
      <pc:sldChg chg="addSp modSp add mod">
        <pc:chgData name="Michael Dorsey" userId="55fe7d32-ca7a-42b8-bfd4-8c73c44449d5" providerId="ADAL" clId="{187867AD-C4DE-4173-B4A5-4E3D9484928E}" dt="2024-03-19T20:17:48.331" v="3037" actId="20577"/>
        <pc:sldMkLst>
          <pc:docMk/>
          <pc:sldMk cId="2307677857" sldId="294"/>
        </pc:sldMkLst>
        <pc:spChg chg="mod">
          <ac:chgData name="Michael Dorsey" userId="55fe7d32-ca7a-42b8-bfd4-8c73c44449d5" providerId="ADAL" clId="{187867AD-C4DE-4173-B4A5-4E3D9484928E}" dt="2024-03-19T20:17:48.331" v="3037" actId="20577"/>
          <ac:spMkLst>
            <pc:docMk/>
            <pc:sldMk cId="2307677857" sldId="294"/>
            <ac:spMk id="3" creationId="{239AC45E-DAEB-CBED-81A8-4AD21F45F31A}"/>
          </ac:spMkLst>
        </pc:spChg>
        <pc:picChg chg="add mod">
          <ac:chgData name="Michael Dorsey" userId="55fe7d32-ca7a-42b8-bfd4-8c73c44449d5" providerId="ADAL" clId="{187867AD-C4DE-4173-B4A5-4E3D9484928E}" dt="2024-03-19T20:09:37.253" v="2788" actId="1076"/>
          <ac:picMkLst>
            <pc:docMk/>
            <pc:sldMk cId="2307677857" sldId="294"/>
            <ac:picMk id="5" creationId="{54CF8EE4-C17A-95F7-50AD-5A1C32E537FF}"/>
          </ac:picMkLst>
        </pc:picChg>
      </pc:sldChg>
      <pc:sldChg chg="addSp delSp modSp add mod">
        <pc:chgData name="Michael Dorsey" userId="55fe7d32-ca7a-42b8-bfd4-8c73c44449d5" providerId="ADAL" clId="{187867AD-C4DE-4173-B4A5-4E3D9484928E}" dt="2024-03-19T20:45:50.926" v="5164" actId="20577"/>
        <pc:sldMkLst>
          <pc:docMk/>
          <pc:sldMk cId="3112549091" sldId="295"/>
        </pc:sldMkLst>
        <pc:spChg chg="mod">
          <ac:chgData name="Michael Dorsey" userId="55fe7d32-ca7a-42b8-bfd4-8c73c44449d5" providerId="ADAL" clId="{187867AD-C4DE-4173-B4A5-4E3D9484928E}" dt="2024-03-19T20:45:50.926" v="5164" actId="20577"/>
          <ac:spMkLst>
            <pc:docMk/>
            <pc:sldMk cId="3112549091" sldId="295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20:45:03.192" v="5043" actId="20577"/>
          <ac:spMkLst>
            <pc:docMk/>
            <pc:sldMk cId="3112549091" sldId="295"/>
            <ac:spMk id="3" creationId="{239AC45E-DAEB-CBED-81A8-4AD21F45F31A}"/>
          </ac:spMkLst>
        </pc:spChg>
        <pc:spChg chg="add mod ord">
          <ac:chgData name="Michael Dorsey" userId="55fe7d32-ca7a-42b8-bfd4-8c73c44449d5" providerId="ADAL" clId="{187867AD-C4DE-4173-B4A5-4E3D9484928E}" dt="2024-03-19T20:44:51.598" v="5040" actId="14100"/>
          <ac:spMkLst>
            <pc:docMk/>
            <pc:sldMk cId="3112549091" sldId="295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09:39.897" v="2789" actId="478"/>
          <ac:picMkLst>
            <pc:docMk/>
            <pc:sldMk cId="3112549091" sldId="295"/>
            <ac:picMk id="5" creationId="{54CF8EE4-C17A-95F7-50AD-5A1C32E537FF}"/>
          </ac:picMkLst>
        </pc:picChg>
        <pc:picChg chg="add del mod">
          <ac:chgData name="Michael Dorsey" userId="55fe7d32-ca7a-42b8-bfd4-8c73c44449d5" providerId="ADAL" clId="{187867AD-C4DE-4173-B4A5-4E3D9484928E}" dt="2024-03-19T20:44:16.194" v="5029" actId="478"/>
          <ac:picMkLst>
            <pc:docMk/>
            <pc:sldMk cId="3112549091" sldId="295"/>
            <ac:picMk id="6" creationId="{CC912270-BAFF-E920-7DC9-0414A56F8275}"/>
          </ac:picMkLst>
        </pc:picChg>
        <pc:picChg chg="add mod">
          <ac:chgData name="Michael Dorsey" userId="55fe7d32-ca7a-42b8-bfd4-8c73c44449d5" providerId="ADAL" clId="{187867AD-C4DE-4173-B4A5-4E3D9484928E}" dt="2024-03-19T20:44:24.800" v="5033" actId="1076"/>
          <ac:picMkLst>
            <pc:docMk/>
            <pc:sldMk cId="3112549091" sldId="295"/>
            <ac:picMk id="9" creationId="{3BCF23B4-0868-B91F-10A8-9CEC7A66FF23}"/>
          </ac:picMkLst>
        </pc:picChg>
      </pc:sldChg>
      <pc:sldChg chg="del">
        <pc:chgData name="Michael Dorsey" userId="55fe7d32-ca7a-42b8-bfd4-8c73c44449d5" providerId="ADAL" clId="{187867AD-C4DE-4173-B4A5-4E3D9484928E}" dt="2024-03-19T18:59:03.468" v="9" actId="47"/>
        <pc:sldMkLst>
          <pc:docMk/>
          <pc:sldMk cId="3218690462" sldId="296"/>
        </pc:sldMkLst>
      </pc:sldChg>
      <pc:sldChg chg="delSp modSp add mod">
        <pc:chgData name="Michael Dorsey" userId="55fe7d32-ca7a-42b8-bfd4-8c73c44449d5" providerId="ADAL" clId="{187867AD-C4DE-4173-B4A5-4E3D9484928E}" dt="2024-03-20T15:01:34.228" v="5385" actId="6549"/>
        <pc:sldMkLst>
          <pc:docMk/>
          <pc:sldMk cId="3663784682" sldId="296"/>
        </pc:sldMkLst>
        <pc:spChg chg="mod">
          <ac:chgData name="Michael Dorsey" userId="55fe7d32-ca7a-42b8-bfd4-8c73c44449d5" providerId="ADAL" clId="{187867AD-C4DE-4173-B4A5-4E3D9484928E}" dt="2024-03-19T20:15:36.485" v="3004" actId="6549"/>
          <ac:spMkLst>
            <pc:docMk/>
            <pc:sldMk cId="3663784682" sldId="296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20T15:01:34.228" v="5385" actId="6549"/>
          <ac:spMkLst>
            <pc:docMk/>
            <pc:sldMk cId="3663784682" sldId="296"/>
            <ac:spMk id="3" creationId="{239AC45E-DAEB-CBED-81A8-4AD21F45F31A}"/>
          </ac:spMkLst>
        </pc:spChg>
        <pc:spChg chg="del">
          <ac:chgData name="Michael Dorsey" userId="55fe7d32-ca7a-42b8-bfd4-8c73c44449d5" providerId="ADAL" clId="{187867AD-C4DE-4173-B4A5-4E3D9484928E}" dt="2024-03-19T20:15:10.553" v="2978" actId="478"/>
          <ac:spMkLst>
            <pc:docMk/>
            <pc:sldMk cId="3663784682" sldId="296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15:06.038" v="2977" actId="478"/>
          <ac:picMkLst>
            <pc:docMk/>
            <pc:sldMk cId="3663784682" sldId="296"/>
            <ac:picMk id="6" creationId="{CC912270-BAFF-E920-7DC9-0414A56F8275}"/>
          </ac:picMkLst>
        </pc:picChg>
      </pc:sldChg>
      <pc:sldChg chg="delSp modSp add mod ord">
        <pc:chgData name="Michael Dorsey" userId="55fe7d32-ca7a-42b8-bfd4-8c73c44449d5" providerId="ADAL" clId="{187867AD-C4DE-4173-B4A5-4E3D9484928E}" dt="2024-03-19T20:45:39.625" v="5155" actId="207"/>
        <pc:sldMkLst>
          <pc:docMk/>
          <pc:sldMk cId="1350793115" sldId="297"/>
        </pc:sldMkLst>
        <pc:spChg chg="mod">
          <ac:chgData name="Michael Dorsey" userId="55fe7d32-ca7a-42b8-bfd4-8c73c44449d5" providerId="ADAL" clId="{187867AD-C4DE-4173-B4A5-4E3D9484928E}" dt="2024-03-19T20:43:50.343" v="5028" actId="20577"/>
          <ac:spMkLst>
            <pc:docMk/>
            <pc:sldMk cId="1350793115" sldId="297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20:45:39.625" v="5155" actId="207"/>
          <ac:spMkLst>
            <pc:docMk/>
            <pc:sldMk cId="1350793115" sldId="297"/>
            <ac:spMk id="3" creationId="{239AC45E-DAEB-CBED-81A8-4AD21F45F31A}"/>
          </ac:spMkLst>
        </pc:spChg>
        <pc:spChg chg="del">
          <ac:chgData name="Michael Dorsey" userId="55fe7d32-ca7a-42b8-bfd4-8c73c44449d5" providerId="ADAL" clId="{187867AD-C4DE-4173-B4A5-4E3D9484928E}" dt="2024-03-19T20:18:11.536" v="3039" actId="478"/>
          <ac:spMkLst>
            <pc:docMk/>
            <pc:sldMk cId="1350793115" sldId="297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18:12.344" v="3040" actId="478"/>
          <ac:picMkLst>
            <pc:docMk/>
            <pc:sldMk cId="1350793115" sldId="297"/>
            <ac:picMk id="6" creationId="{CC912270-BAFF-E920-7DC9-0414A56F8275}"/>
          </ac:picMkLst>
        </pc:picChg>
      </pc:sldChg>
      <pc:sldChg chg="addSp modSp new mod">
        <pc:chgData name="Michael Dorsey" userId="55fe7d32-ca7a-42b8-bfd4-8c73c44449d5" providerId="ADAL" clId="{187867AD-C4DE-4173-B4A5-4E3D9484928E}" dt="2024-03-19T20:46:11.734" v="5168" actId="1076"/>
        <pc:sldMkLst>
          <pc:docMk/>
          <pc:sldMk cId="2134481022" sldId="298"/>
        </pc:sldMkLst>
        <pc:spChg chg="mod">
          <ac:chgData name="Michael Dorsey" userId="55fe7d32-ca7a-42b8-bfd4-8c73c44449d5" providerId="ADAL" clId="{187867AD-C4DE-4173-B4A5-4E3D9484928E}" dt="2024-03-19T20:31:43.615" v="4708" actId="20577"/>
          <ac:spMkLst>
            <pc:docMk/>
            <pc:sldMk cId="2134481022" sldId="298"/>
            <ac:spMk id="2" creationId="{D1A38FE8-7FDE-64B7-4F37-43C913DF4AD5}"/>
          </ac:spMkLst>
        </pc:spChg>
        <pc:spChg chg="mod">
          <ac:chgData name="Michael Dorsey" userId="55fe7d32-ca7a-42b8-bfd4-8c73c44449d5" providerId="ADAL" clId="{187867AD-C4DE-4173-B4A5-4E3D9484928E}" dt="2024-03-19T20:42:16.419" v="4992" actId="20577"/>
          <ac:spMkLst>
            <pc:docMk/>
            <pc:sldMk cId="2134481022" sldId="298"/>
            <ac:spMk id="3" creationId="{3FEE7D37-3EA0-1F0B-AE8E-0CFF67D2CA90}"/>
          </ac:spMkLst>
        </pc:spChg>
        <pc:picChg chg="add mod">
          <ac:chgData name="Michael Dorsey" userId="55fe7d32-ca7a-42b8-bfd4-8c73c44449d5" providerId="ADAL" clId="{187867AD-C4DE-4173-B4A5-4E3D9484928E}" dt="2024-03-19T20:46:11.734" v="5168" actId="1076"/>
          <ac:picMkLst>
            <pc:docMk/>
            <pc:sldMk cId="2134481022" sldId="298"/>
            <ac:picMk id="5" creationId="{150652BE-010F-FBA7-2F82-40D499E09C20}"/>
          </ac:picMkLst>
        </pc:picChg>
      </pc:sldChg>
      <pc:sldChg chg="addSp delSp modSp add mod">
        <pc:chgData name="Michael Dorsey" userId="55fe7d32-ca7a-42b8-bfd4-8c73c44449d5" providerId="ADAL" clId="{187867AD-C4DE-4173-B4A5-4E3D9484928E}" dt="2024-03-20T15:23:00.742" v="6378" actId="20577"/>
        <pc:sldMkLst>
          <pc:docMk/>
          <pc:sldMk cId="2903886632" sldId="299"/>
        </pc:sldMkLst>
        <pc:spChg chg="mod">
          <ac:chgData name="Michael Dorsey" userId="55fe7d32-ca7a-42b8-bfd4-8c73c44449d5" providerId="ADAL" clId="{187867AD-C4DE-4173-B4A5-4E3D9484928E}" dt="2024-03-20T15:23:00.742" v="6378" actId="20577"/>
          <ac:spMkLst>
            <pc:docMk/>
            <pc:sldMk cId="2903886632" sldId="299"/>
            <ac:spMk id="3" creationId="{3FEE7D37-3EA0-1F0B-AE8E-0CFF67D2CA90}"/>
          </ac:spMkLst>
        </pc:spChg>
        <pc:picChg chg="del">
          <ac:chgData name="Michael Dorsey" userId="55fe7d32-ca7a-42b8-bfd4-8c73c44449d5" providerId="ADAL" clId="{187867AD-C4DE-4173-B4A5-4E3D9484928E}" dt="2024-03-19T20:54:57.206" v="5170" actId="478"/>
          <ac:picMkLst>
            <pc:docMk/>
            <pc:sldMk cId="2903886632" sldId="299"/>
            <ac:picMk id="5" creationId="{150652BE-010F-FBA7-2F82-40D499E09C20}"/>
          </ac:picMkLst>
        </pc:picChg>
        <pc:picChg chg="add mod">
          <ac:chgData name="Michael Dorsey" userId="55fe7d32-ca7a-42b8-bfd4-8c73c44449d5" providerId="ADAL" clId="{187867AD-C4DE-4173-B4A5-4E3D9484928E}" dt="2024-03-19T20:56:05.289" v="5187" actId="1076"/>
          <ac:picMkLst>
            <pc:docMk/>
            <pc:sldMk cId="2903886632" sldId="299"/>
            <ac:picMk id="6" creationId="{6EFD7BC2-3AFB-F5EB-B6AE-0E925DE0D5EB}"/>
          </ac:picMkLst>
        </pc:picChg>
      </pc:sldChg>
      <pc:sldChg chg="addSp delSp modSp new mod">
        <pc:chgData name="Michael Dorsey" userId="55fe7d32-ca7a-42b8-bfd4-8c73c44449d5" providerId="ADAL" clId="{187867AD-C4DE-4173-B4A5-4E3D9484928E}" dt="2024-03-20T15:08:10.972" v="5835" actId="14100"/>
        <pc:sldMkLst>
          <pc:docMk/>
          <pc:sldMk cId="2235252966" sldId="300"/>
        </pc:sldMkLst>
        <pc:spChg chg="mod">
          <ac:chgData name="Michael Dorsey" userId="55fe7d32-ca7a-42b8-bfd4-8c73c44449d5" providerId="ADAL" clId="{187867AD-C4DE-4173-B4A5-4E3D9484928E}" dt="2024-03-19T21:04:08.959" v="5195" actId="20577"/>
          <ac:spMkLst>
            <pc:docMk/>
            <pc:sldMk cId="2235252966" sldId="300"/>
            <ac:spMk id="2" creationId="{835F4879-DDBE-8A32-9125-7E6DB4B7196F}"/>
          </ac:spMkLst>
        </pc:spChg>
        <pc:spChg chg="del mod">
          <ac:chgData name="Michael Dorsey" userId="55fe7d32-ca7a-42b8-bfd4-8c73c44449d5" providerId="ADAL" clId="{187867AD-C4DE-4173-B4A5-4E3D9484928E}" dt="2024-03-20T15:07:38.109" v="5828" actId="478"/>
          <ac:spMkLst>
            <pc:docMk/>
            <pc:sldMk cId="2235252966" sldId="300"/>
            <ac:spMk id="3" creationId="{5BAE9B85-9BF9-A176-9693-48079BF04843}"/>
          </ac:spMkLst>
        </pc:spChg>
        <pc:spChg chg="add del mod">
          <ac:chgData name="Michael Dorsey" userId="55fe7d32-ca7a-42b8-bfd4-8c73c44449d5" providerId="ADAL" clId="{187867AD-C4DE-4173-B4A5-4E3D9484928E}" dt="2024-03-20T15:07:40.692" v="5829" actId="478"/>
          <ac:spMkLst>
            <pc:docMk/>
            <pc:sldMk cId="2235252966" sldId="300"/>
            <ac:spMk id="7" creationId="{9DA144B9-DB19-E637-6BAD-B503C57252FE}"/>
          </ac:spMkLst>
        </pc:spChg>
        <pc:picChg chg="add mod">
          <ac:chgData name="Michael Dorsey" userId="55fe7d32-ca7a-42b8-bfd4-8c73c44449d5" providerId="ADAL" clId="{187867AD-C4DE-4173-B4A5-4E3D9484928E}" dt="2024-03-20T15:08:10.972" v="5835" actId="14100"/>
          <ac:picMkLst>
            <pc:docMk/>
            <pc:sldMk cId="2235252966" sldId="300"/>
            <ac:picMk id="5" creationId="{9068FC89-494A-3F58-5CDF-65C6E8B79AC6}"/>
          </ac:picMkLst>
        </pc:picChg>
        <pc:picChg chg="add mod">
          <ac:chgData name="Michael Dorsey" userId="55fe7d32-ca7a-42b8-bfd4-8c73c44449d5" providerId="ADAL" clId="{187867AD-C4DE-4173-B4A5-4E3D9484928E}" dt="2024-03-20T15:08:02.472" v="5833" actId="692"/>
          <ac:picMkLst>
            <pc:docMk/>
            <pc:sldMk cId="2235252966" sldId="300"/>
            <ac:picMk id="9" creationId="{E6402F92-188A-5C5D-AE40-7F11DEB45F5A}"/>
          </ac:picMkLst>
        </pc:picChg>
      </pc:sldChg>
      <pc:sldChg chg="delSp modSp add mod ord">
        <pc:chgData name="Michael Dorsey" userId="55fe7d32-ca7a-42b8-bfd4-8c73c44449d5" providerId="ADAL" clId="{187867AD-C4DE-4173-B4A5-4E3D9484928E}" dt="2024-03-20T15:07:34.876" v="5827"/>
        <pc:sldMkLst>
          <pc:docMk/>
          <pc:sldMk cId="1095259864" sldId="301"/>
        </pc:sldMkLst>
        <pc:spChg chg="mod">
          <ac:chgData name="Michael Dorsey" userId="55fe7d32-ca7a-42b8-bfd4-8c73c44449d5" providerId="ADAL" clId="{187867AD-C4DE-4173-B4A5-4E3D9484928E}" dt="2024-03-20T15:07:25.781" v="5825" actId="20577"/>
          <ac:spMkLst>
            <pc:docMk/>
            <pc:sldMk cId="1095259864" sldId="301"/>
            <ac:spMk id="3" creationId="{5BAE9B85-9BF9-A176-9693-48079BF04843}"/>
          </ac:spMkLst>
        </pc:spChg>
        <pc:picChg chg="del">
          <ac:chgData name="Michael Dorsey" userId="55fe7d32-ca7a-42b8-bfd4-8c73c44449d5" providerId="ADAL" clId="{187867AD-C4DE-4173-B4A5-4E3D9484928E}" dt="2024-03-20T15:07:13.679" v="5822" actId="478"/>
          <ac:picMkLst>
            <pc:docMk/>
            <pc:sldMk cId="1095259864" sldId="301"/>
            <ac:picMk id="5" creationId="{9068FC89-494A-3F58-5CDF-65C6E8B79AC6}"/>
          </ac:picMkLst>
        </pc:picChg>
      </pc:sldChg>
      <pc:sldChg chg="modSp new mod">
        <pc:chgData name="Michael Dorsey" userId="55fe7d32-ca7a-42b8-bfd4-8c73c44449d5" providerId="ADAL" clId="{187867AD-C4DE-4173-B4A5-4E3D9484928E}" dt="2024-03-20T15:57:36.630" v="6712" actId="27636"/>
        <pc:sldMkLst>
          <pc:docMk/>
          <pc:sldMk cId="512009240" sldId="302"/>
        </pc:sldMkLst>
        <pc:spChg chg="mod">
          <ac:chgData name="Michael Dorsey" userId="55fe7d32-ca7a-42b8-bfd4-8c73c44449d5" providerId="ADAL" clId="{187867AD-C4DE-4173-B4A5-4E3D9484928E}" dt="2024-03-20T15:09:44.988" v="5850" actId="20577"/>
          <ac:spMkLst>
            <pc:docMk/>
            <pc:sldMk cId="512009240" sldId="302"/>
            <ac:spMk id="2" creationId="{93EC1540-A45B-2A3A-6F2F-AE1B2CCD8529}"/>
          </ac:spMkLst>
        </pc:spChg>
        <pc:spChg chg="mod">
          <ac:chgData name="Michael Dorsey" userId="55fe7d32-ca7a-42b8-bfd4-8c73c44449d5" providerId="ADAL" clId="{187867AD-C4DE-4173-B4A5-4E3D9484928E}" dt="2024-03-20T15:57:36.630" v="6712" actId="27636"/>
          <ac:spMkLst>
            <pc:docMk/>
            <pc:sldMk cId="512009240" sldId="302"/>
            <ac:spMk id="3" creationId="{287EBA71-C4C6-7707-72BC-3C61514C5435}"/>
          </ac:spMkLst>
        </pc:spChg>
      </pc:sldChg>
      <pc:sldChg chg="addSp delSp modSp new mod modClrScheme chgLayout">
        <pc:chgData name="Michael Dorsey" userId="55fe7d32-ca7a-42b8-bfd4-8c73c44449d5" providerId="ADAL" clId="{187867AD-C4DE-4173-B4A5-4E3D9484928E}" dt="2024-03-20T16:32:46.763" v="7962" actId="27636"/>
        <pc:sldMkLst>
          <pc:docMk/>
          <pc:sldMk cId="941106736" sldId="303"/>
        </pc:sldMkLst>
        <pc:spChg chg="mod ord">
          <ac:chgData name="Michael Dorsey" userId="55fe7d32-ca7a-42b8-bfd4-8c73c44449d5" providerId="ADAL" clId="{187867AD-C4DE-4173-B4A5-4E3D9484928E}" dt="2024-03-20T16:11:46.175" v="7229" actId="700"/>
          <ac:spMkLst>
            <pc:docMk/>
            <pc:sldMk cId="941106736" sldId="303"/>
            <ac:spMk id="2" creationId="{E641A5D4-870E-0F2D-52B4-34510BD8A17E}"/>
          </ac:spMkLst>
        </pc:spChg>
        <pc:spChg chg="add del">
          <ac:chgData name="Michael Dorsey" userId="55fe7d32-ca7a-42b8-bfd4-8c73c44449d5" providerId="ADAL" clId="{187867AD-C4DE-4173-B4A5-4E3D9484928E}" dt="2024-03-20T16:10:47.580" v="7211" actId="478"/>
          <ac:spMkLst>
            <pc:docMk/>
            <pc:sldMk cId="941106736" sldId="303"/>
            <ac:spMk id="3" creationId="{5CDFF376-728A-E44F-6AEE-4311E70DDDF4}"/>
          </ac:spMkLst>
        </pc:spChg>
        <pc:spChg chg="add mod ord">
          <ac:chgData name="Michael Dorsey" userId="55fe7d32-ca7a-42b8-bfd4-8c73c44449d5" providerId="ADAL" clId="{187867AD-C4DE-4173-B4A5-4E3D9484928E}" dt="2024-03-20T16:32:46.763" v="7962" actId="27636"/>
          <ac:spMkLst>
            <pc:docMk/>
            <pc:sldMk cId="941106736" sldId="303"/>
            <ac:spMk id="10" creationId="{9804E0D0-9F2C-9244-0F46-ED4447C2DAED}"/>
          </ac:spMkLst>
        </pc:spChg>
        <pc:spChg chg="add del mod ord">
          <ac:chgData name="Michael Dorsey" userId="55fe7d32-ca7a-42b8-bfd4-8c73c44449d5" providerId="ADAL" clId="{187867AD-C4DE-4173-B4A5-4E3D9484928E}" dt="2024-03-20T16:11:48.337" v="7230" actId="478"/>
          <ac:spMkLst>
            <pc:docMk/>
            <pc:sldMk cId="941106736" sldId="303"/>
            <ac:spMk id="11" creationId="{AFFCDB2E-E203-8CB2-5A45-3A6835BC6B1F}"/>
          </ac:spMkLst>
        </pc:spChg>
        <pc:picChg chg="add del mod ord">
          <ac:chgData name="Michael Dorsey" userId="55fe7d32-ca7a-42b8-bfd4-8c73c44449d5" providerId="ADAL" clId="{187867AD-C4DE-4173-B4A5-4E3D9484928E}" dt="2024-03-20T15:21:46.133" v="6360" actId="22"/>
          <ac:picMkLst>
            <pc:docMk/>
            <pc:sldMk cId="941106736" sldId="303"/>
            <ac:picMk id="5" creationId="{9238A632-D43C-34DA-7ED2-5C479F949793}"/>
          </ac:picMkLst>
        </pc:picChg>
        <pc:picChg chg="add del mod">
          <ac:chgData name="Michael Dorsey" userId="55fe7d32-ca7a-42b8-bfd4-8c73c44449d5" providerId="ADAL" clId="{187867AD-C4DE-4173-B4A5-4E3D9484928E}" dt="2024-03-20T16:10:45.883" v="7210" actId="478"/>
          <ac:picMkLst>
            <pc:docMk/>
            <pc:sldMk cId="941106736" sldId="303"/>
            <ac:picMk id="7" creationId="{16C35B76-E8E7-9A74-EFA5-B0B04E8F4BE3}"/>
          </ac:picMkLst>
        </pc:picChg>
        <pc:picChg chg="add mod">
          <ac:chgData name="Michael Dorsey" userId="55fe7d32-ca7a-42b8-bfd4-8c73c44449d5" providerId="ADAL" clId="{187867AD-C4DE-4173-B4A5-4E3D9484928E}" dt="2024-03-20T16:13:01.384" v="7320" actId="1076"/>
          <ac:picMkLst>
            <pc:docMk/>
            <pc:sldMk cId="941106736" sldId="303"/>
            <ac:picMk id="9" creationId="{0000F561-3AB2-5783-3ED9-60F7C8B62E61}"/>
          </ac:picMkLst>
        </pc:picChg>
      </pc:sldChg>
      <pc:sldChg chg="addSp delSp modSp add mod ord">
        <pc:chgData name="Michael Dorsey" userId="55fe7d32-ca7a-42b8-bfd4-8c73c44449d5" providerId="ADAL" clId="{187867AD-C4DE-4173-B4A5-4E3D9484928E}" dt="2024-03-20T16:10:31.393" v="7208" actId="1076"/>
        <pc:sldMkLst>
          <pc:docMk/>
          <pc:sldMk cId="984464756" sldId="304"/>
        </pc:sldMkLst>
        <pc:spChg chg="mod">
          <ac:chgData name="Michael Dorsey" userId="55fe7d32-ca7a-42b8-bfd4-8c73c44449d5" providerId="ADAL" clId="{187867AD-C4DE-4173-B4A5-4E3D9484928E}" dt="2024-03-20T15:23:34.629" v="6471" actId="6549"/>
          <ac:spMkLst>
            <pc:docMk/>
            <pc:sldMk cId="984464756" sldId="304"/>
            <ac:spMk id="3" creationId="{3FEE7D37-3EA0-1F0B-AE8E-0CFF67D2CA90}"/>
          </ac:spMkLst>
        </pc:spChg>
        <pc:picChg chg="add del mod">
          <ac:chgData name="Michael Dorsey" userId="55fe7d32-ca7a-42b8-bfd4-8c73c44449d5" providerId="ADAL" clId="{187867AD-C4DE-4173-B4A5-4E3D9484928E}" dt="2024-03-20T16:10:22.004" v="7202" actId="478"/>
          <ac:picMkLst>
            <pc:docMk/>
            <pc:sldMk cId="984464756" sldId="304"/>
            <ac:picMk id="5" creationId="{C19F7C9A-9236-8970-22B8-17F804B7014C}"/>
          </ac:picMkLst>
        </pc:picChg>
        <pc:picChg chg="del">
          <ac:chgData name="Michael Dorsey" userId="55fe7d32-ca7a-42b8-bfd4-8c73c44449d5" providerId="ADAL" clId="{187867AD-C4DE-4173-B4A5-4E3D9484928E}" dt="2024-03-20T15:22:42.095" v="6368" actId="478"/>
          <ac:picMkLst>
            <pc:docMk/>
            <pc:sldMk cId="984464756" sldId="304"/>
            <ac:picMk id="6" creationId="{6EFD7BC2-3AFB-F5EB-B6AE-0E925DE0D5EB}"/>
          </ac:picMkLst>
        </pc:picChg>
        <pc:picChg chg="add mod">
          <ac:chgData name="Michael Dorsey" userId="55fe7d32-ca7a-42b8-bfd4-8c73c44449d5" providerId="ADAL" clId="{187867AD-C4DE-4173-B4A5-4E3D9484928E}" dt="2024-03-20T16:10:31.393" v="7208" actId="1076"/>
          <ac:picMkLst>
            <pc:docMk/>
            <pc:sldMk cId="984464756" sldId="304"/>
            <ac:picMk id="8" creationId="{864A3F92-5504-37F7-10F1-0DC67E05677B}"/>
          </ac:picMkLst>
        </pc:picChg>
      </pc:sldChg>
      <pc:sldChg chg="addSp modSp add mod">
        <pc:chgData name="Michael Dorsey" userId="55fe7d32-ca7a-42b8-bfd4-8c73c44449d5" providerId="ADAL" clId="{187867AD-C4DE-4173-B4A5-4E3D9484928E}" dt="2024-03-20T16:03:41.286" v="7194" actId="207"/>
        <pc:sldMkLst>
          <pc:docMk/>
          <pc:sldMk cId="521253617" sldId="305"/>
        </pc:sldMkLst>
        <pc:spChg chg="mod">
          <ac:chgData name="Michael Dorsey" userId="55fe7d32-ca7a-42b8-bfd4-8c73c44449d5" providerId="ADAL" clId="{187867AD-C4DE-4173-B4A5-4E3D9484928E}" dt="2024-03-20T15:57:54.272" v="6730" actId="20577"/>
          <ac:spMkLst>
            <pc:docMk/>
            <pc:sldMk cId="521253617" sldId="305"/>
            <ac:spMk id="2" creationId="{93EC1540-A45B-2A3A-6F2F-AE1B2CCD8529}"/>
          </ac:spMkLst>
        </pc:spChg>
        <pc:spChg chg="mod">
          <ac:chgData name="Michael Dorsey" userId="55fe7d32-ca7a-42b8-bfd4-8c73c44449d5" providerId="ADAL" clId="{187867AD-C4DE-4173-B4A5-4E3D9484928E}" dt="2024-03-20T16:03:41.286" v="7194" actId="207"/>
          <ac:spMkLst>
            <pc:docMk/>
            <pc:sldMk cId="521253617" sldId="305"/>
            <ac:spMk id="3" creationId="{287EBA71-C4C6-7707-72BC-3C61514C5435}"/>
          </ac:spMkLst>
        </pc:spChg>
        <pc:picChg chg="add mod">
          <ac:chgData name="Michael Dorsey" userId="55fe7d32-ca7a-42b8-bfd4-8c73c44449d5" providerId="ADAL" clId="{187867AD-C4DE-4173-B4A5-4E3D9484928E}" dt="2024-03-20T16:03:26.242" v="7192" actId="1076"/>
          <ac:picMkLst>
            <pc:docMk/>
            <pc:sldMk cId="521253617" sldId="305"/>
            <ac:picMk id="5" creationId="{51C1DB82-859D-6922-6E88-867FA7D56CBF}"/>
          </ac:picMkLst>
        </pc:picChg>
      </pc:sldChg>
      <pc:sldChg chg="addSp delSp modSp new mod modClrScheme chgLayout">
        <pc:chgData name="Michael Dorsey" userId="55fe7d32-ca7a-42b8-bfd4-8c73c44449d5" providerId="ADAL" clId="{187867AD-C4DE-4173-B4A5-4E3D9484928E}" dt="2024-03-20T16:33:16.859" v="7966" actId="122"/>
        <pc:sldMkLst>
          <pc:docMk/>
          <pc:sldMk cId="2574998473" sldId="306"/>
        </pc:sldMkLst>
        <pc:spChg chg="del mod ord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2" creationId="{67BB36F7-2291-905C-D015-039C1C0F9C44}"/>
          </ac:spMkLst>
        </pc:spChg>
        <pc:spChg chg="del mod ord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3" creationId="{8C22C5A7-B264-969A-2C5D-D5D5E19C18D9}"/>
          </ac:spMkLst>
        </pc:spChg>
        <pc:spChg chg="del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4" creationId="{E6C2DC42-3E39-D5EA-1105-2F026C5A1104}"/>
          </ac:spMkLst>
        </pc:spChg>
        <pc:spChg chg="add mod ord">
          <ac:chgData name="Michael Dorsey" userId="55fe7d32-ca7a-42b8-bfd4-8c73c44449d5" providerId="ADAL" clId="{187867AD-C4DE-4173-B4A5-4E3D9484928E}" dt="2024-03-20T16:15:57.249" v="7656" actId="20577"/>
          <ac:spMkLst>
            <pc:docMk/>
            <pc:sldMk cId="2574998473" sldId="306"/>
            <ac:spMk id="5" creationId="{91E37C09-61E3-08EF-CB1D-C9E5A6A776D8}"/>
          </ac:spMkLst>
        </pc:spChg>
        <pc:spChg chg="add mod ord">
          <ac:chgData name="Michael Dorsey" userId="55fe7d32-ca7a-42b8-bfd4-8c73c44449d5" providerId="ADAL" clId="{187867AD-C4DE-4173-B4A5-4E3D9484928E}" dt="2024-03-20T16:33:16.859" v="7966" actId="122"/>
          <ac:spMkLst>
            <pc:docMk/>
            <pc:sldMk cId="2574998473" sldId="306"/>
            <ac:spMk id="6" creationId="{09CB8363-865C-3027-919D-13AE98F2E8ED}"/>
          </ac:spMkLst>
        </pc:spChg>
      </pc:sldChg>
      <pc:sldChg chg="addSp modSp new mod">
        <pc:chgData name="Michael Dorsey" userId="55fe7d32-ca7a-42b8-bfd4-8c73c44449d5" providerId="ADAL" clId="{187867AD-C4DE-4173-B4A5-4E3D9484928E}" dt="2024-03-20T16:26:54.840" v="7829" actId="692"/>
        <pc:sldMkLst>
          <pc:docMk/>
          <pc:sldMk cId="2052190625" sldId="307"/>
        </pc:sldMkLst>
        <pc:spChg chg="mod">
          <ac:chgData name="Michael Dorsey" userId="55fe7d32-ca7a-42b8-bfd4-8c73c44449d5" providerId="ADAL" clId="{187867AD-C4DE-4173-B4A5-4E3D9484928E}" dt="2024-03-20T16:22:03.734" v="7754" actId="20577"/>
          <ac:spMkLst>
            <pc:docMk/>
            <pc:sldMk cId="2052190625" sldId="307"/>
            <ac:spMk id="2" creationId="{20D92AE4-8CC8-B6D6-9F04-FAED7BA3C239}"/>
          </ac:spMkLst>
        </pc:spChg>
        <pc:spChg chg="mod">
          <ac:chgData name="Michael Dorsey" userId="55fe7d32-ca7a-42b8-bfd4-8c73c44449d5" providerId="ADAL" clId="{187867AD-C4DE-4173-B4A5-4E3D9484928E}" dt="2024-03-20T16:26:40.756" v="7824" actId="14100"/>
          <ac:spMkLst>
            <pc:docMk/>
            <pc:sldMk cId="2052190625" sldId="307"/>
            <ac:spMk id="3" creationId="{0F3058DD-A3CA-1DB6-2390-F1385B6CFDF8}"/>
          </ac:spMkLst>
        </pc:spChg>
        <pc:picChg chg="add mod">
          <ac:chgData name="Michael Dorsey" userId="55fe7d32-ca7a-42b8-bfd4-8c73c44449d5" providerId="ADAL" clId="{187867AD-C4DE-4173-B4A5-4E3D9484928E}" dt="2024-03-20T16:26:54.840" v="7829" actId="692"/>
          <ac:picMkLst>
            <pc:docMk/>
            <pc:sldMk cId="2052190625" sldId="307"/>
            <ac:picMk id="5" creationId="{977EA582-2F3D-345D-C78E-FEC7D9569CA0}"/>
          </ac:picMkLst>
        </pc:picChg>
      </pc:sldChg>
      <pc:sldChg chg="modSp new mod">
        <pc:chgData name="Michael Dorsey" userId="55fe7d32-ca7a-42b8-bfd4-8c73c44449d5" providerId="ADAL" clId="{187867AD-C4DE-4173-B4A5-4E3D9484928E}" dt="2024-03-20T16:52:26.945" v="8375" actId="20577"/>
        <pc:sldMkLst>
          <pc:docMk/>
          <pc:sldMk cId="1119595252" sldId="308"/>
        </pc:sldMkLst>
        <pc:spChg chg="mod">
          <ac:chgData name="Michael Dorsey" userId="55fe7d32-ca7a-42b8-bfd4-8c73c44449d5" providerId="ADAL" clId="{187867AD-C4DE-4173-B4A5-4E3D9484928E}" dt="2024-03-20T16:43:49.636" v="7973" actId="20577"/>
          <ac:spMkLst>
            <pc:docMk/>
            <pc:sldMk cId="1119595252" sldId="308"/>
            <ac:spMk id="2" creationId="{8A3A1588-1892-3C4A-59B0-75B259652533}"/>
          </ac:spMkLst>
        </pc:spChg>
        <pc:spChg chg="mod">
          <ac:chgData name="Michael Dorsey" userId="55fe7d32-ca7a-42b8-bfd4-8c73c44449d5" providerId="ADAL" clId="{187867AD-C4DE-4173-B4A5-4E3D9484928E}" dt="2024-03-20T16:52:26.945" v="8375" actId="20577"/>
          <ac:spMkLst>
            <pc:docMk/>
            <pc:sldMk cId="1119595252" sldId="308"/>
            <ac:spMk id="3" creationId="{814B1B5A-8430-1763-C527-1944357B1BAE}"/>
          </ac:spMkLst>
        </pc:spChg>
      </pc:sldChg>
      <pc:sldChg chg="del">
        <pc:chgData name="Michael Dorsey" userId="55fe7d32-ca7a-42b8-bfd4-8c73c44449d5" providerId="ADAL" clId="{187867AD-C4DE-4173-B4A5-4E3D9484928E}" dt="2024-03-19T18:58:56.748" v="4" actId="47"/>
        <pc:sldMkLst>
          <pc:docMk/>
          <pc:sldMk cId="3625797084" sldId="308"/>
        </pc:sldMkLst>
      </pc:sldChg>
      <pc:sldChg chg="del">
        <pc:chgData name="Michael Dorsey" userId="55fe7d32-ca7a-42b8-bfd4-8c73c44449d5" providerId="ADAL" clId="{187867AD-C4DE-4173-B4A5-4E3D9484928E}" dt="2024-03-19T18:58:57.236" v="5" actId="47"/>
        <pc:sldMkLst>
          <pc:docMk/>
          <pc:sldMk cId="1695954654" sldId="310"/>
        </pc:sldMkLst>
      </pc:sldChg>
      <pc:sldChg chg="del">
        <pc:chgData name="Michael Dorsey" userId="55fe7d32-ca7a-42b8-bfd4-8c73c44449d5" providerId="ADAL" clId="{187867AD-C4DE-4173-B4A5-4E3D9484928E}" dt="2024-03-19T18:58:57.684" v="6" actId="47"/>
        <pc:sldMkLst>
          <pc:docMk/>
          <pc:sldMk cId="2713655359" sldId="311"/>
        </pc:sldMkLst>
      </pc:sldChg>
      <pc:sldChg chg="del">
        <pc:chgData name="Michael Dorsey" userId="55fe7d32-ca7a-42b8-bfd4-8c73c44449d5" providerId="ADAL" clId="{187867AD-C4DE-4173-B4A5-4E3D9484928E}" dt="2024-03-19T18:58:55.048" v="0" actId="47"/>
        <pc:sldMkLst>
          <pc:docMk/>
          <pc:sldMk cId="2213580293" sldId="312"/>
        </pc:sldMkLst>
      </pc:sldChg>
      <pc:sldChg chg="del">
        <pc:chgData name="Michael Dorsey" userId="55fe7d32-ca7a-42b8-bfd4-8c73c44449d5" providerId="ADAL" clId="{187867AD-C4DE-4173-B4A5-4E3D9484928E}" dt="2024-03-19T18:58:55.494" v="1" actId="47"/>
        <pc:sldMkLst>
          <pc:docMk/>
          <pc:sldMk cId="1031100845" sldId="313"/>
        </pc:sldMkLst>
      </pc:sldChg>
      <pc:sldChg chg="del">
        <pc:chgData name="Michael Dorsey" userId="55fe7d32-ca7a-42b8-bfd4-8c73c44449d5" providerId="ADAL" clId="{187867AD-C4DE-4173-B4A5-4E3D9484928E}" dt="2024-03-19T18:58:55.933" v="2" actId="47"/>
        <pc:sldMkLst>
          <pc:docMk/>
          <pc:sldMk cId="2866034961" sldId="314"/>
        </pc:sldMkLst>
      </pc:sldChg>
      <pc:sldChg chg="del">
        <pc:chgData name="Michael Dorsey" userId="55fe7d32-ca7a-42b8-bfd4-8c73c44449d5" providerId="ADAL" clId="{187867AD-C4DE-4173-B4A5-4E3D9484928E}" dt="2024-03-19T18:58:56.270" v="3" actId="47"/>
        <pc:sldMkLst>
          <pc:docMk/>
          <pc:sldMk cId="1987334821" sldId="315"/>
        </pc:sldMkLst>
      </pc:sldChg>
      <pc:sldChg chg="del">
        <pc:chgData name="Michael Dorsey" userId="55fe7d32-ca7a-42b8-bfd4-8c73c44449d5" providerId="ADAL" clId="{187867AD-C4DE-4173-B4A5-4E3D9484928E}" dt="2024-03-19T18:58:58.168" v="7" actId="47"/>
        <pc:sldMkLst>
          <pc:docMk/>
          <pc:sldMk cId="3334364928" sldId="316"/>
        </pc:sldMkLst>
      </pc:sldChg>
      <pc:sldChg chg="del">
        <pc:chgData name="Michael Dorsey" userId="55fe7d32-ca7a-42b8-bfd4-8c73c44449d5" providerId="ADAL" clId="{187867AD-C4DE-4173-B4A5-4E3D9484928E}" dt="2024-03-19T18:58:59.561" v="8" actId="47"/>
        <pc:sldMkLst>
          <pc:docMk/>
          <pc:sldMk cId="2506993720" sldId="317"/>
        </pc:sldMkLst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01820"/>
              </a:solidFill>
              <a:effectLst/>
              <a:highlight>
                <a:srgbClr val="FFFFFF"/>
              </a:highlight>
              <a:latin typeface="Circular XX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uthgear.com/post/web-application-authentication-guide" TargetMode="External"/><Relationship Id="rId3" Type="http://schemas.openxmlformats.org/officeDocument/2006/relationships/hyperlink" Target="https://redisson.org/glossary/web-session.html" TargetMode="External"/><Relationship Id="rId7" Type="http://schemas.openxmlformats.org/officeDocument/2006/relationships/hyperlink" Target="https://auth0.com/docs/get-started/identity-fundamentals/authentication-and-authorization" TargetMode="External"/><Relationship Id="rId2" Type="http://schemas.openxmlformats.org/officeDocument/2006/relationships/hyperlink" Target="https://www.baeldung.com/cs/web-se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expressjs/expressjs_sessions.htm" TargetMode="External"/><Relationship Id="rId11" Type="http://schemas.openxmlformats.org/officeDocument/2006/relationships/hyperlink" Target="https://javascript.plainenglish.io/simplifying-authentication-and-authorization-in-node-js-building-secure-web-applications-a12c0f25b6c5" TargetMode="External"/><Relationship Id="rId5" Type="http://schemas.openxmlformats.org/officeDocument/2006/relationships/hyperlink" Target="https://medium.com/@zakiazizi1841992/express-js-session-explained-super-easy-with-example-908d8bc4bef9" TargetMode="External"/><Relationship Id="rId10" Type="http://schemas.openxmlformats.org/officeDocument/2006/relationships/hyperlink" Target="https://medium.com/@roysalins94/authentication-and-authorization-in-node-js-applications-0062559690d6" TargetMode="External"/><Relationship Id="rId4" Type="http://schemas.openxmlformats.org/officeDocument/2006/relationships/hyperlink" Target="https://hazelcast.com/glossary/web-session/" TargetMode="External"/><Relationship Id="rId9" Type="http://schemas.openxmlformats.org/officeDocument/2006/relationships/hyperlink" Target="https://dev.to/rowsanali/authentication-and-authorization-in-nodejs-a-comprehensive-guide-4jl6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unetix.com/blog/articles/persistent-xss/" TargetMode="External"/><Relationship Id="rId13" Type="http://schemas.openxmlformats.org/officeDocument/2006/relationships/hyperlink" Target="https://www.scaler.com/topics/mysql-tutorial/mysql-injection/" TargetMode="External"/><Relationship Id="rId3" Type="http://schemas.openxmlformats.org/officeDocument/2006/relationships/hyperlink" Target="https://youtu.be/VE6c57Tk5gM?si=TNELHcbjQNlGbuEP" TargetMode="External"/><Relationship Id="rId7" Type="http://schemas.openxmlformats.org/officeDocument/2006/relationships/hyperlink" Target="https://blog.hubspot.com/website/cross-site-scripting" TargetMode="External"/><Relationship Id="rId12" Type="http://schemas.openxmlformats.org/officeDocument/2006/relationships/hyperlink" Target="https://www.stackhawk.com/blog/10-web-application-security-threats-and-how-to-mitigate-them/" TargetMode="External"/><Relationship Id="rId2" Type="http://schemas.openxmlformats.org/officeDocument/2006/relationships/hyperlink" Target="https://www.freecodecamp.org/news/security-vulnerabilities-explained-with-rivers-and-parties-9c08798289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ghtsec.com/blog/xss-attack/" TargetMode="External"/><Relationship Id="rId11" Type="http://schemas.openxmlformats.org/officeDocument/2006/relationships/hyperlink" Target="https://www.rapid7.com/fundamentals/web-application-vulnerabilities/" TargetMode="External"/><Relationship Id="rId5" Type="http://schemas.openxmlformats.org/officeDocument/2006/relationships/hyperlink" Target="https://www.kaspersky.com/resource-center/definitions/what-is-a-cross-site-scripting-attack" TargetMode="External"/><Relationship Id="rId10" Type="http://schemas.openxmlformats.org/officeDocument/2006/relationships/hyperlink" Target="https://brightsec.com/blog/cross-site-request-forgery-csrf/" TargetMode="External"/><Relationship Id="rId4" Type="http://schemas.openxmlformats.org/officeDocument/2006/relationships/hyperlink" Target="https://www.codecademy.com/learn/seasp-defending-node-applications-from-sql-injection-xss-csrf-attacks/modules/seasp-preventing-sql-injection-attacks/cheatsheet" TargetMode="External"/><Relationship Id="rId9" Type="http://schemas.openxmlformats.org/officeDocument/2006/relationships/hyperlink" Target="https://www.lrswebsolutions.com/Blog/Posts/32/Website-Security/11-Best-Practices-for-Developing-Secure-Web-Applications/blog-po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5.3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Security Overview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1FE91-4896-5097-0F46-82D72E1E1EF4}"/>
              </a:ext>
            </a:extLst>
          </p:cNvPr>
          <p:cNvSpPr txBox="1"/>
          <p:nvPr/>
        </p:nvSpPr>
        <p:spPr>
          <a:xfrm>
            <a:off x="2327910" y="5659876"/>
            <a:ext cx="753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This query will drop (delete) the “students” table.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86815-131F-FCFD-FC59-EEA371DC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49" y="1776488"/>
            <a:ext cx="6716301" cy="39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BF3D-FDC5-7D43-36BE-9BCC257F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5B3-F7E8-6331-5D3B-5C2BDB9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PREVENTION METHODS: </a:t>
            </a:r>
          </a:p>
          <a:p>
            <a:r>
              <a:rPr lang="en-US" sz="2400" dirty="0"/>
              <a:t>Input sanitization. </a:t>
            </a:r>
          </a:p>
          <a:p>
            <a:pPr lvl="1"/>
            <a:r>
              <a:rPr lang="en-US" sz="2200" dirty="0"/>
              <a:t>This means to review (and possibly correct) all user inputs </a:t>
            </a:r>
            <a:r>
              <a:rPr lang="en-US" sz="2200" b="1" i="1" dirty="0"/>
              <a:t>before</a:t>
            </a:r>
            <a:r>
              <a:rPr lang="en-US" sz="2200" dirty="0"/>
              <a:t> making a database call.</a:t>
            </a:r>
          </a:p>
          <a:p>
            <a:r>
              <a:rPr lang="en-US" sz="2400" dirty="0"/>
              <a:t>Remove dangerous characters and phrases:</a:t>
            </a:r>
          </a:p>
          <a:p>
            <a:pPr lvl="1"/>
            <a:r>
              <a:rPr lang="en-US" sz="2000" dirty="0"/>
              <a:t>Quotes (‘) (“)</a:t>
            </a:r>
          </a:p>
          <a:p>
            <a:pPr lvl="1"/>
            <a:r>
              <a:rPr lang="en-US" sz="2000" dirty="0"/>
              <a:t>Semicolons (;)</a:t>
            </a:r>
          </a:p>
          <a:p>
            <a:pPr lvl="1"/>
            <a:r>
              <a:rPr lang="en-US" sz="2000" dirty="0"/>
              <a:t>“UNION”</a:t>
            </a:r>
          </a:p>
          <a:p>
            <a:r>
              <a:rPr lang="en-US" sz="2400" dirty="0"/>
              <a:t>Use prepared statements. </a:t>
            </a:r>
          </a:p>
          <a:p>
            <a:pPr lvl="1"/>
            <a:r>
              <a:rPr lang="en-US" sz="2000" dirty="0"/>
              <a:t>The query we want to execute is provided to the database in advance. Any input is then treated as a parameter and will not be treated as SQL code.</a:t>
            </a:r>
          </a:p>
        </p:txBody>
      </p:sp>
    </p:spTree>
    <p:extLst>
      <p:ext uri="{BB962C8B-B14F-4D97-AF65-F5344CB8AC3E}">
        <p14:creationId xmlns:p14="http://schemas.microsoft.com/office/powerpoint/2010/main" val="237053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3DC-C17A-DCEF-2E22-22C4F8E7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Attacks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4C74-EDE9-444A-BE35-7C93AE1A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WHAT: </a:t>
            </a:r>
            <a:r>
              <a:rPr lang="en-US" sz="2400" dirty="0"/>
              <a:t>Cross-Site Scripting (XSS) attacks are a type of web injection attack where a bad actor attempts to inject malicious scripts (usually JavaScript) into a website. </a:t>
            </a:r>
          </a:p>
          <a:p>
            <a:pPr lvl="1"/>
            <a:r>
              <a:rPr lang="en-US" sz="2200" dirty="0"/>
              <a:t>The end user’s browser has no way to know that the script should not be trusted and will execute the script.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Occurs when a web application uses input from a user without validating or encoding it.</a:t>
            </a:r>
          </a:p>
          <a:p>
            <a:r>
              <a:rPr lang="en-US" sz="2400" b="1" dirty="0"/>
              <a:t>POTENTIAL NEGATIVE OUTCOMES: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Capturing the keystrokes of a user.</a:t>
            </a:r>
          </a:p>
          <a:p>
            <a:pPr lvl="1"/>
            <a:r>
              <a:rPr lang="en-US" sz="2200" dirty="0"/>
              <a:t>Redirecting a user to a malicious website.</a:t>
            </a:r>
          </a:p>
          <a:p>
            <a:pPr lvl="1"/>
            <a:r>
              <a:rPr lang="en-US" sz="2200" dirty="0"/>
              <a:t>Running browser–based exploits (e.g. crashing the browser).</a:t>
            </a:r>
          </a:p>
          <a:p>
            <a:pPr lvl="1"/>
            <a:r>
              <a:rPr lang="en-US" sz="2200" dirty="0"/>
              <a:t>Obtaining the cookie information of a user who is logged into a website, thus compromising the victim’s account.</a:t>
            </a:r>
          </a:p>
        </p:txBody>
      </p:sp>
    </p:spTree>
    <p:extLst>
      <p:ext uri="{BB962C8B-B14F-4D97-AF65-F5344CB8AC3E}">
        <p14:creationId xmlns:p14="http://schemas.microsoft.com/office/powerpoint/2010/main" val="136213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150268-E4D1-6636-739B-2A46F65A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23" y="183470"/>
            <a:ext cx="7761353" cy="59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DA767-A02E-7E9F-7155-BA3223E5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94" y="2210636"/>
            <a:ext cx="10027018" cy="4006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2281B8-AD6E-960F-639C-2BE9CF51A4BD}"/>
              </a:ext>
            </a:extLst>
          </p:cNvPr>
          <p:cNvSpPr txBox="1"/>
          <p:nvPr/>
        </p:nvSpPr>
        <p:spPr>
          <a:xfrm>
            <a:off x="392053" y="179311"/>
            <a:ext cx="10286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Forum XSS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attacker identifies a forum as vulnerable.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start a new topic and insert malicious scripts (&lt;script&gt;&lt;/script&gt;) in the topic title or body.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can also tag the topic using popular keywords so that the topic is a popular search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content of the forum post is stored by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victims browse topics or search for certain keywords, they may reach the infected topic.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topic loads, its content is sent to the victim’s browser and the payload is executed.</a:t>
            </a:r>
          </a:p>
        </p:txBody>
      </p:sp>
    </p:spTree>
    <p:extLst>
      <p:ext uri="{BB962C8B-B14F-4D97-AF65-F5344CB8AC3E}">
        <p14:creationId xmlns:p14="http://schemas.microsoft.com/office/powerpoint/2010/main" val="152211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BF3D-FDC5-7D43-36BE-9BCC257F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Attacks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5B3-F7E8-6331-5D3B-5C2BDB9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PREVENTION METHODS: </a:t>
            </a:r>
          </a:p>
          <a:p>
            <a:r>
              <a:rPr lang="en-US" sz="2400" dirty="0"/>
              <a:t>Ensure that any user inputs filter out code inputs, such as HTML and JavaScript.</a:t>
            </a:r>
          </a:p>
          <a:p>
            <a:pPr lvl="1"/>
            <a:r>
              <a:rPr lang="en-US" sz="2000" dirty="0"/>
              <a:t>&lt; /&gt;</a:t>
            </a:r>
          </a:p>
          <a:p>
            <a:pPr lvl="1"/>
            <a:r>
              <a:rPr lang="en-US" sz="2000" dirty="0"/>
              <a:t>Quotes (‘) (“)</a:t>
            </a:r>
          </a:p>
          <a:p>
            <a:r>
              <a:rPr lang="en-US" sz="2400" dirty="0"/>
              <a:t>Regularly scan for any web application vulnerabilities and patch them accordingly.</a:t>
            </a:r>
          </a:p>
          <a:p>
            <a:r>
              <a:rPr lang="en-US" sz="2400" dirty="0"/>
              <a:t>Update website and server software to prevent future exploitation of vulnerabilities that may be targeted through an XSS attack.</a:t>
            </a:r>
          </a:p>
          <a:p>
            <a:pPr lvl="1"/>
            <a:r>
              <a:rPr lang="en-US" sz="2200" dirty="0"/>
              <a:t>Particularly important if you are using open-source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1419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3DC-C17A-DCEF-2E22-22C4F8E7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4C74-EDE9-444A-BE35-7C93AE1A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WHAT: </a:t>
            </a:r>
            <a:r>
              <a:rPr lang="en-US" sz="2400" dirty="0"/>
              <a:t>a Cross-Site Request Forgery (CSRF) attack is when a victim is forced to perform an unintended action on a web application they are logged into.</a:t>
            </a:r>
          </a:p>
          <a:p>
            <a:r>
              <a:rPr lang="en-US" sz="2400" dirty="0"/>
              <a:t>The web application will have already deemed the victim and their browser trustworthy, and so executes an action intended by the hacker when the victim is tricked into submitting a malicious request to the application.</a:t>
            </a:r>
          </a:p>
          <a:p>
            <a:r>
              <a:rPr lang="en-US" sz="2400" dirty="0"/>
              <a:t>Attackers typically use social engineering schemes (e.g. emails, text messages) to trick users into executing these attacks.</a:t>
            </a:r>
            <a:endParaRPr lang="en-US" sz="2400" b="1" dirty="0"/>
          </a:p>
          <a:p>
            <a:r>
              <a:rPr lang="en-US" sz="2400" b="1" dirty="0"/>
              <a:t>POTENTIAL NEGATIVE OUTCOMES: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Identify spoofing.</a:t>
            </a:r>
          </a:p>
          <a:p>
            <a:pPr lvl="1"/>
            <a:r>
              <a:rPr lang="en-US" sz="2000" dirty="0"/>
              <a:t>Illicit money transfers.</a:t>
            </a:r>
          </a:p>
          <a:p>
            <a:pPr lvl="1"/>
            <a:r>
              <a:rPr lang="en-US" sz="2000" dirty="0"/>
              <a:t>Compromise the entire web application if the targeted user is an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8689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AF8AB7-F6C0-C97F-95DC-C1FB1E01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94" y="2174582"/>
            <a:ext cx="7718660" cy="4029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1B49C2-5032-262B-EA07-8695D1621D0B}"/>
              </a:ext>
            </a:extLst>
          </p:cNvPr>
          <p:cNvSpPr txBox="1"/>
          <p:nvPr/>
        </p:nvSpPr>
        <p:spPr>
          <a:xfrm>
            <a:off x="338098" y="222837"/>
            <a:ext cx="11541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Attackers typically follow this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use social engineering techniques to persuade the victim to click a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Either the malicious link itself, or a web page the user visits, triggers a request to the targeted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request supposedly comes from the user and takes advantage of the fact that the user is </a:t>
            </a:r>
            <a:r>
              <a:rPr lang="en-US" sz="2000" b="1" dirty="0"/>
              <a:t>already signed into the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website acknowledges the request and performs the attacker’s requested action, without the user’s knowledge or consent.</a:t>
            </a:r>
          </a:p>
        </p:txBody>
      </p:sp>
    </p:spTree>
    <p:extLst>
      <p:ext uri="{BB962C8B-B14F-4D97-AF65-F5344CB8AC3E}">
        <p14:creationId xmlns:p14="http://schemas.microsoft.com/office/powerpoint/2010/main" val="236243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BF3D-FDC5-7D43-36BE-9BCC257F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5B3-F7E8-6331-5D3B-5C2BDB9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/>
              <a:t>CSRF Attack Example</a:t>
            </a:r>
          </a:p>
          <a:p>
            <a:r>
              <a:rPr lang="en-US" sz="2400" dirty="0"/>
              <a:t>Assume the following GET request for a $5,000 bank transfer to account 12345: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GET https://somebank.com/transfer?account=12345&amp;amount=5000</a:t>
            </a:r>
          </a:p>
          <a:p>
            <a:r>
              <a:rPr lang="en-US" sz="2400" dirty="0"/>
              <a:t>An attacker can create a script that will result in a transfer to their personal account (67890):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GET https://somebank.com/transfer?account=67890&amp;amount=5000</a:t>
            </a:r>
          </a:p>
          <a:p>
            <a:r>
              <a:rPr lang="en-US" sz="2400" dirty="0"/>
              <a:t>The attacker can embed the request into a harmless-looking hyperlink: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0000"/>
                </a:solidFill>
              </a:rPr>
              <a:t>&lt;a </a:t>
            </a:r>
            <a:r>
              <a:rPr lang="en-US" sz="2100" dirty="0" err="1">
                <a:solidFill>
                  <a:srgbClr val="FF0000"/>
                </a:solidFill>
              </a:rPr>
              <a:t>href</a:t>
            </a:r>
            <a:r>
              <a:rPr lang="en-US" sz="2100" dirty="0">
                <a:solidFill>
                  <a:srgbClr val="FF0000"/>
                </a:solidFill>
              </a:rPr>
              <a:t>="https://somebank.com/</a:t>
            </a:r>
            <a:r>
              <a:rPr lang="en-US" sz="2100" dirty="0" err="1">
                <a:solidFill>
                  <a:srgbClr val="FF0000"/>
                </a:solidFill>
              </a:rPr>
              <a:t>transfer?account</a:t>
            </a:r>
            <a:r>
              <a:rPr lang="en-US" sz="2100" dirty="0">
                <a:solidFill>
                  <a:srgbClr val="FF0000"/>
                </a:solidFill>
              </a:rPr>
              <a:t>=67890&amp;amount=5000"&gt;Click here for more 	funny cat videos!&lt;/a&gt;</a:t>
            </a:r>
          </a:p>
          <a:p>
            <a:r>
              <a:rPr lang="en-US" sz="2400" dirty="0"/>
              <a:t>The attacker can distribute the hyperlink via email to a massive number of bank clients. Those who are </a:t>
            </a:r>
            <a:r>
              <a:rPr lang="en-US" sz="2400" b="1" dirty="0"/>
              <a:t>already logged into their bank account </a:t>
            </a:r>
            <a:r>
              <a:rPr lang="en-US" sz="2400" dirty="0"/>
              <a:t>and click on this link will unintentionally initiate the $5,000 transfer.</a:t>
            </a:r>
          </a:p>
        </p:txBody>
      </p:sp>
    </p:spTree>
    <p:extLst>
      <p:ext uri="{BB962C8B-B14F-4D97-AF65-F5344CB8AC3E}">
        <p14:creationId xmlns:p14="http://schemas.microsoft.com/office/powerpoint/2010/main" val="229168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BF3D-FDC5-7D43-36BE-9BCC257F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5B3-F7E8-6331-5D3B-5C2BDB9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CSRF Attack Example</a:t>
            </a:r>
          </a:p>
          <a:p>
            <a:r>
              <a:rPr lang="en-US" dirty="0"/>
              <a:t>If the bank’s website is only using POST requests, hyperlinks won’t work. Instead, the attack can be delivered in a self-submitting &lt;form&gt; tag:</a:t>
            </a:r>
          </a:p>
          <a:p>
            <a:endParaRPr lang="en-US" sz="100" dirty="0"/>
          </a:p>
          <a:p>
            <a:pPr marL="292608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&lt;body onload="</a:t>
            </a:r>
            <a:r>
              <a:rPr lang="en-US" sz="2000" dirty="0" err="1">
                <a:solidFill>
                  <a:srgbClr val="FF0000"/>
                </a:solidFill>
              </a:rPr>
              <a:t>document.forms</a:t>
            </a:r>
            <a:r>
              <a:rPr lang="en-US" sz="2000" dirty="0">
                <a:solidFill>
                  <a:srgbClr val="FF0000"/>
                </a:solidFill>
              </a:rPr>
              <a:t>[0].submit()&gt;</a:t>
            </a:r>
          </a:p>
          <a:p>
            <a:pPr marL="292608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&lt;form id=”</a:t>
            </a:r>
            <a:r>
              <a:rPr lang="en-US" sz="2000" dirty="0" err="1">
                <a:solidFill>
                  <a:srgbClr val="FF0000"/>
                </a:solidFill>
              </a:rPr>
              <a:t>csrf</a:t>
            </a:r>
            <a:r>
              <a:rPr lang="en-US" sz="2000" dirty="0">
                <a:solidFill>
                  <a:srgbClr val="FF0000"/>
                </a:solidFill>
              </a:rPr>
              <a:t>” action="https://somebank.com/transfer" method="POST"&gt;</a:t>
            </a:r>
          </a:p>
          <a:p>
            <a:pPr marL="292608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&lt;input type="hidden" name="account" value=“67890"/&gt;</a:t>
            </a:r>
          </a:p>
          <a:p>
            <a:pPr marL="292608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&lt;input type="hidden" name="amount" value="5000"/&gt;</a:t>
            </a:r>
          </a:p>
          <a:p>
            <a:pPr marL="292608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&lt;/form&gt;</a:t>
            </a:r>
          </a:p>
          <a:p>
            <a:pPr marL="292608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167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Explain different web security concerns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any of web security technologies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BF3D-FDC5-7D43-36BE-9BCC257F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5B3-F7E8-6331-5D3B-5C2BDB9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PREVENTION METHODS: </a:t>
            </a:r>
          </a:p>
          <a:p>
            <a:r>
              <a:rPr lang="en-US" sz="2400" dirty="0"/>
              <a:t>Regular scanning and testing the security of your web applications.</a:t>
            </a:r>
          </a:p>
          <a:p>
            <a:r>
              <a:rPr lang="en-US" sz="2400" dirty="0"/>
              <a:t>Implement advanced validation techniques.</a:t>
            </a:r>
          </a:p>
          <a:p>
            <a:pPr lvl="1"/>
            <a:r>
              <a:rPr lang="en-US" sz="2200" dirty="0"/>
              <a:t>Add an additional parameter with an additional value that the attacker is unaware of, but the server requires for validation. Known as an </a:t>
            </a:r>
            <a:r>
              <a:rPr lang="en-US" sz="2200" b="1" i="1" dirty="0"/>
              <a:t>anti-CSRF token</a:t>
            </a:r>
            <a:r>
              <a:rPr lang="en-US" sz="2200" dirty="0"/>
              <a:t>, or </a:t>
            </a:r>
            <a:r>
              <a:rPr lang="en-US" sz="2200" b="1" i="1" dirty="0"/>
              <a:t>synchronizer token</a:t>
            </a:r>
            <a:r>
              <a:rPr lang="en-US" sz="2200" dirty="0"/>
              <a:t>.</a:t>
            </a:r>
          </a:p>
          <a:p>
            <a:r>
              <a:rPr lang="en-US" sz="2400" dirty="0"/>
              <a:t>Implement mechanisms that require user intervention.</a:t>
            </a:r>
          </a:p>
          <a:p>
            <a:pPr lvl="1"/>
            <a:r>
              <a:rPr lang="en-US" sz="2200" dirty="0"/>
              <a:t>CAPTCHA</a:t>
            </a:r>
          </a:p>
          <a:p>
            <a:r>
              <a:rPr lang="en-US" sz="2400" dirty="0"/>
              <a:t>Use “</a:t>
            </a:r>
            <a:r>
              <a:rPr lang="en-US" sz="2400" dirty="0" err="1"/>
              <a:t>SameSite</a:t>
            </a:r>
            <a:r>
              <a:rPr lang="en-US" sz="2400" dirty="0"/>
              <a:t>” cookies.</a:t>
            </a:r>
          </a:p>
          <a:p>
            <a:pPr lvl="1"/>
            <a:r>
              <a:rPr lang="en-US" sz="2200" dirty="0"/>
              <a:t>Type of cookie that is only sent with requests to the same origin as the cookie's creation.</a:t>
            </a:r>
          </a:p>
        </p:txBody>
      </p:sp>
    </p:spTree>
    <p:extLst>
      <p:ext uri="{BB962C8B-B14F-4D97-AF65-F5344CB8AC3E}">
        <p14:creationId xmlns:p14="http://schemas.microsoft.com/office/powerpoint/2010/main" val="79031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5570-C723-33AD-6701-300400AB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Developing Secure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EAEE-3AA3-5E1E-36D5-B48DF9C4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not trust user input!</a:t>
            </a:r>
          </a:p>
          <a:p>
            <a:pPr marL="749808" lvl="1" indent="-457200"/>
            <a:r>
              <a:rPr lang="en-US" dirty="0"/>
              <a:t>Consider all user input to be hostile until proven otherwise.</a:t>
            </a:r>
          </a:p>
          <a:p>
            <a:pPr marL="749808" lvl="1" indent="-457200"/>
            <a:r>
              <a:rPr lang="en-US" dirty="0"/>
              <a:t>Conduct proper input validation before passing it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Encrypt sensitive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proper exception management.</a:t>
            </a:r>
          </a:p>
          <a:p>
            <a:pPr marL="749808" lvl="1" indent="-457200"/>
            <a:r>
              <a:rPr lang="en-US" dirty="0"/>
              <a:t>Don’t display system messages that normal users can’t understand, and hackers would find valuable.</a:t>
            </a:r>
          </a:p>
          <a:p>
            <a:pPr marL="749808" lvl="1" indent="-457200"/>
            <a:r>
              <a:rPr lang="en-US" dirty="0"/>
              <a:t>Handle all errors appropriately and intelligently.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appropriate authentication, role management, and access control mechanisms.</a:t>
            </a:r>
          </a:p>
          <a:p>
            <a:pPr marL="749808" lvl="1" indent="-457200"/>
            <a:r>
              <a:rPr lang="en-US" dirty="0"/>
              <a:t>Strong password enforcement and secure password recovery mechanisms.</a:t>
            </a:r>
          </a:p>
          <a:p>
            <a:pPr marL="749808" lvl="1" indent="-457200"/>
            <a:r>
              <a:rPr lang="en-US" dirty="0"/>
              <a:t>Multi-factor authentication.</a:t>
            </a:r>
          </a:p>
          <a:p>
            <a:pPr marL="749808" lvl="1" indent="-457200"/>
            <a:r>
              <a:rPr lang="en-US" dirty="0"/>
              <a:t>Give every user as minimal privileges as possible for them to perform their tasks.</a:t>
            </a:r>
          </a:p>
        </p:txBody>
      </p:sp>
    </p:spTree>
    <p:extLst>
      <p:ext uri="{BB962C8B-B14F-4D97-AF65-F5344CB8AC3E}">
        <p14:creationId xmlns:p14="http://schemas.microsoft.com/office/powerpoint/2010/main" val="190163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5570-C723-33AD-6701-300400AB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Developing Secure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EAEE-3AA3-5E1E-36D5-B48DF9C4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Maintain proper security configurations.</a:t>
            </a:r>
          </a:p>
          <a:p>
            <a:pPr marL="749808" lvl="1" indent="-457200"/>
            <a:r>
              <a:rPr lang="en-US" dirty="0"/>
              <a:t>Keep software and libraries up-to-date.</a:t>
            </a:r>
          </a:p>
          <a:p>
            <a:pPr marL="749808" lvl="1" indent="-457200"/>
            <a:r>
              <a:rPr lang="en-US" dirty="0"/>
              <a:t>Keep digital certificates up-to-date.</a:t>
            </a:r>
          </a:p>
          <a:p>
            <a:pPr marL="749808" lvl="1" indent="-457200"/>
            <a:r>
              <a:rPr lang="en-US" dirty="0"/>
              <a:t>Remove default accounts and configurations from the webserver.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Implement HTTPS (Hypertext Transfer Protocol Secure).</a:t>
            </a:r>
          </a:p>
          <a:p>
            <a:pPr marL="749808" lvl="1" indent="-457200"/>
            <a:r>
              <a:rPr lang="en-US" dirty="0"/>
              <a:t>HTTPS is a secure version of the HTTP protocol that uses the SSL/TLS protocol for encryption and authentication.</a:t>
            </a:r>
          </a:p>
          <a:p>
            <a:pPr marL="749808" lvl="1" indent="-457200"/>
            <a:r>
              <a:rPr lang="en-US" dirty="0"/>
              <a:t>SSL is a technology used to establish an encrypted link between a web server and a browser. This ensures that the information passed between the browser and the web server remains private.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Implement auditing and logging at the server level.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Consider these best practices throughout the </a:t>
            </a:r>
            <a:r>
              <a:rPr lang="en-US" b="1" i="1" dirty="0"/>
              <a:t>entire development lifecycle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433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EC9E11-78EE-395C-E840-38FA58E5D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0790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9D0-4B45-3FA8-1ACD-58AAC585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4AA3-C43A-7E94-3BB4-72677673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web session </a:t>
            </a:r>
            <a:r>
              <a:rPr lang="en-US" dirty="0"/>
              <a:t>is a series of contiguous actions by a visitor on an individual website within a given time frame.</a:t>
            </a:r>
          </a:p>
          <a:p>
            <a:r>
              <a:rPr lang="en-US" dirty="0"/>
              <a:t>“Session” is the term used to refer to a visitor’s time browsing a web site. It’s meant to represent the time between a visitor’s first arrival at a page on the site and the time they stop using the site.</a:t>
            </a:r>
          </a:p>
          <a:p>
            <a:r>
              <a:rPr lang="en-US" dirty="0"/>
              <a:t>Any interaction that you have with a website is recorded as a web session to that website property.</a:t>
            </a:r>
          </a:p>
          <a:p>
            <a:r>
              <a:rPr lang="en-US" dirty="0"/>
              <a:t>We can use sessions to provide a personalized experience for each user. </a:t>
            </a:r>
          </a:p>
          <a:p>
            <a:pPr lvl="1"/>
            <a:r>
              <a:rPr lang="en-US" dirty="0"/>
              <a:t>Remembering a user’s preferred language and currency.</a:t>
            </a:r>
          </a:p>
          <a:p>
            <a:pPr lvl="1"/>
            <a:r>
              <a:rPr lang="en-US" dirty="0"/>
              <a:t>Keeping a shopper’s items in their cart.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5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9D0-4B45-3FA8-1ACD-58AAC585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Sessions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4AA3-C43A-7E94-3BB4-72677673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of a web application typically initiates a session when a user logs into a website. A session is identified by a unique </a:t>
            </a:r>
            <a:r>
              <a:rPr lang="en-US" b="1" i="1" dirty="0"/>
              <a:t>session ID</a:t>
            </a:r>
            <a:r>
              <a:rPr lang="en-US" dirty="0"/>
              <a:t> generated by the server.</a:t>
            </a:r>
          </a:p>
          <a:p>
            <a:r>
              <a:rPr lang="en-US" dirty="0"/>
              <a:t>The user's browser is given the session ID upon beginning a new session, and the session ID is exchanged during each subsequent communication between the browser and the server.</a:t>
            </a:r>
          </a:p>
          <a:p>
            <a:pPr lvl="1"/>
            <a:r>
              <a:rPr lang="en-US" dirty="0"/>
              <a:t>The session ID is passed as a parameter in URLs or stored in cookies.</a:t>
            </a:r>
          </a:p>
          <a:p>
            <a:r>
              <a:rPr lang="en-US" dirty="0"/>
              <a:t>The session ID allows the server to associate the user’s requests with their specific session. It helps to retrieve and update the session data as needed.</a:t>
            </a:r>
          </a:p>
          <a:p>
            <a:r>
              <a:rPr lang="en-US" dirty="0"/>
              <a:t>The session remains active until the user logs out or the session times out.</a:t>
            </a:r>
          </a:p>
          <a:p>
            <a:pPr lvl="1"/>
            <a:r>
              <a:rPr lang="en-US" dirty="0"/>
              <a:t>For example, web sessions in Google Analytics expire after 30 minutes of inactivity.</a:t>
            </a:r>
          </a:p>
        </p:txBody>
      </p:sp>
    </p:spTree>
    <p:extLst>
      <p:ext uri="{BB962C8B-B14F-4D97-AF65-F5344CB8AC3E}">
        <p14:creationId xmlns:p14="http://schemas.microsoft.com/office/powerpoint/2010/main" val="225964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9D0-4B45-3FA8-1ACD-58AAC585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Sessions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4358-77EC-D630-1002-5DDB8CC9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20" y="1937943"/>
            <a:ext cx="8039159" cy="4181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12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77B-4D95-F56C-3FA8-5E21F246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vs.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27DC-AE32-F5F2-8974-4BEA0D0F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both cookies and web sessions store information about users, their functions are different.</a:t>
            </a:r>
          </a:p>
          <a:p>
            <a:r>
              <a:rPr lang="en-US" b="1" i="1" dirty="0"/>
              <a:t>Cookies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Used to store long-term user information that should be preserved (e.g. automatically log the user in when arriving at a website).</a:t>
            </a:r>
          </a:p>
          <a:p>
            <a:pPr lvl="1"/>
            <a:r>
              <a:rPr lang="en-US" dirty="0"/>
              <a:t>Stored as text files on the user’s machine.</a:t>
            </a:r>
          </a:p>
          <a:p>
            <a:pPr lvl="1"/>
            <a:r>
              <a:rPr lang="en-US" dirty="0"/>
              <a:t>Lifespan is measured in days, months or years.</a:t>
            </a:r>
          </a:p>
          <a:p>
            <a:r>
              <a:rPr lang="en-US" b="1" i="1" dirty="0"/>
              <a:t>Web sessions</a:t>
            </a:r>
          </a:p>
          <a:p>
            <a:pPr lvl="1"/>
            <a:r>
              <a:rPr lang="en-US" dirty="0"/>
              <a:t>Used to store short-term user information, generally the user’s most recent activities.</a:t>
            </a:r>
          </a:p>
          <a:p>
            <a:pPr lvl="1"/>
            <a:r>
              <a:rPr lang="en-US" dirty="0"/>
              <a:t>Stored on the server in temporary memory.</a:t>
            </a:r>
          </a:p>
          <a:p>
            <a:pPr lvl="1"/>
            <a:r>
              <a:rPr lang="en-US" dirty="0"/>
              <a:t>Lifespan is measured in minutes.</a:t>
            </a:r>
          </a:p>
          <a:p>
            <a:r>
              <a:rPr lang="en-US" b="1" i="1" dirty="0"/>
              <a:t>A web session is unique to a specific visit, while a cookie is unique to a specific visitor.</a:t>
            </a:r>
          </a:p>
        </p:txBody>
      </p:sp>
    </p:spTree>
    <p:extLst>
      <p:ext uri="{BB962C8B-B14F-4D97-AF65-F5344CB8AC3E}">
        <p14:creationId xmlns:p14="http://schemas.microsoft.com/office/powerpoint/2010/main" val="2912901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4FA-1560-7922-15EB-0CB0718F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Sessions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0B94-6225-DE3E-C2B1-A5ED324E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web sessions in Node.js, use the “express-session” module. It creates session middleware that your app can use to manage user sessions.</a:t>
            </a:r>
          </a:p>
          <a:p>
            <a:r>
              <a:rPr lang="en-US" dirty="0"/>
              <a:t>The session middleware handles all session-related tasks:</a:t>
            </a:r>
          </a:p>
          <a:p>
            <a:pPr lvl="1"/>
            <a:r>
              <a:rPr lang="en-US" dirty="0"/>
              <a:t>Creating the session.</a:t>
            </a:r>
          </a:p>
          <a:p>
            <a:pPr lvl="1"/>
            <a:r>
              <a:rPr lang="en-US" dirty="0"/>
              <a:t>Setting the session cookie.</a:t>
            </a:r>
          </a:p>
          <a:p>
            <a:pPr lvl="1"/>
            <a:r>
              <a:rPr lang="en-US" dirty="0"/>
              <a:t>Creating the session object in the </a:t>
            </a:r>
            <a:r>
              <a:rPr lang="en-US" dirty="0">
                <a:solidFill>
                  <a:srgbClr val="FF0000"/>
                </a:solidFill>
              </a:rPr>
              <a:t>req</a:t>
            </a:r>
            <a:r>
              <a:rPr lang="en-US" dirty="0"/>
              <a:t> object.</a:t>
            </a:r>
          </a:p>
          <a:p>
            <a:r>
              <a:rPr lang="en-US" dirty="0"/>
              <a:t>Whenever the server receives a request from the same client, the server will have their session information stored on the server (assuming the server was not restarted).</a:t>
            </a:r>
          </a:p>
          <a:p>
            <a:r>
              <a:rPr lang="en-US" dirty="0"/>
              <a:t>We can add whatever properties we want to the session object.</a:t>
            </a:r>
          </a:p>
          <a:p>
            <a:r>
              <a:rPr lang="en-US" b="1" dirty="0"/>
              <a:t>[Demo of how to use the ‘express-session’ module and store a session variable.]</a:t>
            </a:r>
          </a:p>
        </p:txBody>
      </p:sp>
    </p:spTree>
    <p:extLst>
      <p:ext uri="{BB962C8B-B14F-4D97-AF65-F5344CB8AC3E}">
        <p14:creationId xmlns:p14="http://schemas.microsoft.com/office/powerpoint/2010/main" val="425203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E6652-6D72-62AF-5A3C-54D236924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1347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D7D70-6C22-31BC-346C-058518A4C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Security</a:t>
            </a:r>
          </a:p>
        </p:txBody>
      </p:sp>
    </p:spTree>
    <p:extLst>
      <p:ext uri="{BB962C8B-B14F-4D97-AF65-F5344CB8AC3E}">
        <p14:creationId xmlns:p14="http://schemas.microsoft.com/office/powerpoint/2010/main" val="69178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time you log onto a web application, you must go through </a:t>
            </a:r>
            <a:r>
              <a:rPr lang="en-US" sz="2400" b="1" i="1" dirty="0"/>
              <a:t>authentication</a:t>
            </a:r>
            <a:r>
              <a:rPr lang="en-US" sz="2400" dirty="0"/>
              <a:t> and </a:t>
            </a:r>
            <a:r>
              <a:rPr lang="en-US" sz="2400" b="1" i="1" dirty="0"/>
              <a:t>authorization</a:t>
            </a:r>
            <a:r>
              <a:rPr lang="en-US" sz="2400" dirty="0"/>
              <a:t>. The technologies for doing this can be quite complex, but they all have the same goal – to establish your identity and grant you appropriate access.</a:t>
            </a:r>
          </a:p>
          <a:p>
            <a:r>
              <a:rPr lang="en-US" sz="2400" b="1" i="1" dirty="0"/>
              <a:t>Authentication</a:t>
            </a:r>
            <a:r>
              <a:rPr lang="en-US" sz="2400" dirty="0"/>
              <a:t> is the process of verifying who a user is.</a:t>
            </a:r>
          </a:p>
          <a:p>
            <a:pPr lvl="1"/>
            <a:r>
              <a:rPr lang="en-US" sz="2200" dirty="0"/>
              <a:t>Example: checking your ID before boarding a plane.</a:t>
            </a:r>
          </a:p>
          <a:p>
            <a:r>
              <a:rPr lang="en-US" sz="2400" b="1" i="1" dirty="0"/>
              <a:t>Authorization</a:t>
            </a:r>
            <a:r>
              <a:rPr lang="en-US" sz="2400" dirty="0"/>
              <a:t> is the process of verifying what they have access to.</a:t>
            </a:r>
          </a:p>
          <a:p>
            <a:pPr lvl="1"/>
            <a:r>
              <a:rPr lang="en-US" sz="2200" dirty="0"/>
              <a:t>Example: determining what section of the plane you will be seated in (business or economy) and your specific seat number.</a:t>
            </a:r>
          </a:p>
        </p:txBody>
      </p:sp>
    </p:spTree>
    <p:extLst>
      <p:ext uri="{BB962C8B-B14F-4D97-AF65-F5344CB8AC3E}">
        <p14:creationId xmlns:p14="http://schemas.microsoft.com/office/powerpoint/2010/main" val="12738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 to a resource is protected by both authentication and authorization. </a:t>
            </a:r>
          </a:p>
          <a:p>
            <a:pPr lvl="1"/>
            <a:r>
              <a:rPr lang="en-US" sz="2000" dirty="0"/>
              <a:t>If you can't prove your identity, you won't be allowed into a resource.</a:t>
            </a:r>
          </a:p>
          <a:p>
            <a:pPr lvl="1"/>
            <a:r>
              <a:rPr lang="en-US" sz="2000" dirty="0"/>
              <a:t>Even if you can prove your identity, if you are not authorized for that resource, you will still be denied access.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A08BD-FD0F-E98C-E182-B8880D50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62" y="3282741"/>
            <a:ext cx="5934475" cy="28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Authentication can be implemented through various methods:</a:t>
            </a:r>
          </a:p>
          <a:p>
            <a:pPr lvl="1"/>
            <a:r>
              <a:rPr lang="en-US" sz="2000" dirty="0"/>
              <a:t>Username and password</a:t>
            </a:r>
          </a:p>
          <a:p>
            <a:pPr lvl="1"/>
            <a:r>
              <a:rPr lang="en-US" sz="2000" dirty="0"/>
              <a:t>Physical device (multifactor authentication)</a:t>
            </a:r>
          </a:p>
          <a:p>
            <a:pPr lvl="1"/>
            <a:r>
              <a:rPr lang="en-US" sz="2000" dirty="0"/>
              <a:t>Security questions</a:t>
            </a:r>
          </a:p>
          <a:p>
            <a:pPr lvl="1"/>
            <a:r>
              <a:rPr lang="en-US" sz="2000" dirty="0"/>
              <a:t>Biometrics</a:t>
            </a:r>
          </a:p>
          <a:p>
            <a:r>
              <a:rPr lang="en-US" sz="2400" dirty="0"/>
              <a:t>Common authentication methods in Node.js:</a:t>
            </a:r>
          </a:p>
          <a:p>
            <a:pPr lvl="1"/>
            <a:r>
              <a:rPr lang="en-US" sz="2000" dirty="0"/>
              <a:t>Session-based (e.g. session ID and cookies)</a:t>
            </a:r>
          </a:p>
          <a:p>
            <a:pPr lvl="1"/>
            <a:r>
              <a:rPr lang="en-US" sz="2000" dirty="0"/>
              <a:t>Token-based (e.g. JSON Web Tokens)</a:t>
            </a:r>
          </a:p>
          <a:p>
            <a:pPr lvl="1"/>
            <a:r>
              <a:rPr lang="en-US" sz="2000" dirty="0"/>
              <a:t>Third-party access (e.g. Open Authorization (OAuth)). This is a delegation protocol that allows applications to access resources on behalf of users. Widely used for granting access to social media platforms.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18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50377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Session-based authentication:</a:t>
            </a:r>
          </a:p>
          <a:p>
            <a:pPr lvl="1"/>
            <a:r>
              <a:rPr lang="en-US" sz="2000" dirty="0"/>
              <a:t>The client browser sends a POST request for login credentials to the server.</a:t>
            </a:r>
          </a:p>
          <a:p>
            <a:pPr lvl="1"/>
            <a:r>
              <a:rPr lang="en-US" sz="2000" dirty="0"/>
              <a:t>The server then verifies the credentials, creates a session ID stored in the server, and returns it to the client to be stored in a cookie.</a:t>
            </a:r>
          </a:p>
          <a:p>
            <a:pPr lvl="1"/>
            <a:r>
              <a:rPr lang="en-US" sz="2000" dirty="0"/>
              <a:t>On subsequent requests by the client, the session ID from the cookie is verified in the server and the corresponding request is processed.</a:t>
            </a:r>
          </a:p>
          <a:p>
            <a:pPr lvl="1"/>
            <a:r>
              <a:rPr lang="en-US" sz="2000" dirty="0"/>
              <a:t>When the client logs out of the app, the session ID is cleared from both the client and server.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AF5BC-013F-D110-C87C-47A076B3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5148937" cy="4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3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50377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Token-based authentication:</a:t>
            </a:r>
          </a:p>
          <a:p>
            <a:pPr lvl="1"/>
            <a:r>
              <a:rPr lang="en-US" sz="2000" dirty="0"/>
              <a:t>JSON Web Tokens (JWTs) are a common method of implementing token-based authentication. It defines a self-contained way to transmit information as JSON objects securely.</a:t>
            </a:r>
          </a:p>
          <a:p>
            <a:pPr lvl="1"/>
            <a:r>
              <a:rPr lang="en-US" sz="2000" dirty="0"/>
              <a:t>The client browser sends a POST request for login credentials to the server.</a:t>
            </a:r>
          </a:p>
          <a:p>
            <a:pPr lvl="1"/>
            <a:r>
              <a:rPr lang="en-US" sz="2000" dirty="0"/>
              <a:t>The server validates these credentials and generates a signed JWT containing all the user’s information. </a:t>
            </a:r>
          </a:p>
          <a:p>
            <a:pPr lvl="1"/>
            <a:r>
              <a:rPr lang="en-US" sz="2000" dirty="0"/>
              <a:t>The token is stateless, so it never gets stored on the server.</a:t>
            </a:r>
          </a:p>
          <a:p>
            <a:pPr lvl="1"/>
            <a:r>
              <a:rPr lang="en-US" sz="2000" dirty="0"/>
              <a:t>Over the following requests, the token is passed to the server and gets decoded to verify it on the server.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0B432-D896-0390-8E6C-3F575C1F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5528035" cy="42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45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77547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Example of token-based authentication in Node.js using JWT.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2DED4-D10B-16ED-5ABD-807A7A02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59" y="1845734"/>
            <a:ext cx="5207955" cy="4311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17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Authorization can be implemented in Node.js through various methods.</a:t>
            </a:r>
          </a:p>
          <a:p>
            <a:r>
              <a:rPr lang="en-US" sz="2200" dirty="0"/>
              <a:t>Role-Based Access Control (RBAC)</a:t>
            </a:r>
          </a:p>
          <a:p>
            <a:pPr lvl="1"/>
            <a:r>
              <a:rPr lang="en-US" sz="2000" dirty="0"/>
              <a:t>Define specific user roles such as “admin”, “editor”, and “user”.</a:t>
            </a:r>
          </a:p>
          <a:p>
            <a:pPr lvl="1"/>
            <a:r>
              <a:rPr lang="en-US" sz="2000" dirty="0"/>
              <a:t>Assign permissions to each role based on what they can and cannot do.</a:t>
            </a:r>
          </a:p>
          <a:p>
            <a:pPr lvl="1"/>
            <a:r>
              <a:rPr lang="en-US" sz="2000" dirty="0"/>
              <a:t>Give all users at least one of the available roles.</a:t>
            </a:r>
          </a:p>
          <a:p>
            <a:pPr lvl="1"/>
            <a:r>
              <a:rPr lang="en-US" sz="2000" dirty="0"/>
              <a:t>Implement middleware to check a user's role and permissions </a:t>
            </a:r>
            <a:r>
              <a:rPr lang="en-US" sz="2000" b="1" dirty="0"/>
              <a:t>before</a:t>
            </a:r>
            <a:r>
              <a:rPr lang="en-US" sz="2000" dirty="0"/>
              <a:t> allowing access to certain routes or resources. Use Node.js libraries like “express-</a:t>
            </a:r>
            <a:r>
              <a:rPr lang="en-US" sz="2000" dirty="0" err="1"/>
              <a:t>jwt</a:t>
            </a:r>
            <a:r>
              <a:rPr lang="en-US" sz="2000" dirty="0"/>
              <a:t>” or “passport” for token-based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3287229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D881-0FB0-0AEF-9BDF-BA5350F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C5C7-88E7-C845-D638-A7F4EA6B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Example of role-based authorization using middleware in Express.js.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C2C-7559-6ABE-01CD-FEF0296D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73" y="2322648"/>
            <a:ext cx="7022054" cy="381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14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did your team accomplish since our last check-in?</a:t>
            </a:r>
          </a:p>
          <a:p>
            <a:r>
              <a:rPr lang="en-US" sz="2400" dirty="0"/>
              <a:t>What will your team accomplish by the next check-in?</a:t>
            </a:r>
          </a:p>
        </p:txBody>
      </p:sp>
    </p:spTree>
    <p:extLst>
      <p:ext uri="{BB962C8B-B14F-4D97-AF65-F5344CB8AC3E}">
        <p14:creationId xmlns:p14="http://schemas.microsoft.com/office/powerpoint/2010/main" val="3611620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Teacher and course evaluations are now open.</a:t>
            </a:r>
          </a:p>
          <a:p>
            <a:r>
              <a:rPr lang="en-US" sz="2400" dirty="0"/>
              <a:t>Please send me constructive feedback.</a:t>
            </a:r>
          </a:p>
          <a:p>
            <a:r>
              <a:rPr lang="en-US" sz="2400" dirty="0"/>
              <a:t>Closes August 23.</a:t>
            </a:r>
          </a:p>
        </p:txBody>
      </p:sp>
    </p:spTree>
    <p:extLst>
      <p:ext uri="{BB962C8B-B14F-4D97-AF65-F5344CB8AC3E}">
        <p14:creationId xmlns:p14="http://schemas.microsoft.com/office/powerpoint/2010/main" val="27241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C46E-4F7E-E6CF-5454-793613C0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Vulnerabilities</a:t>
            </a:r>
            <a:r>
              <a:rPr lang="en-US" sz="2400" dirty="0"/>
              <a:t> are flaws in code that, when exploited by hackers, can lead to:</a:t>
            </a:r>
          </a:p>
          <a:p>
            <a:pPr lvl="1"/>
            <a:r>
              <a:rPr lang="en-US" sz="2000" dirty="0"/>
              <a:t>Private data being stolen</a:t>
            </a:r>
          </a:p>
          <a:p>
            <a:pPr lvl="1"/>
            <a:r>
              <a:rPr lang="en-US" sz="2000" dirty="0"/>
              <a:t>Code tampering</a:t>
            </a:r>
          </a:p>
          <a:p>
            <a:pPr lvl="1"/>
            <a:r>
              <a:rPr lang="en-US" sz="2000" dirty="0"/>
              <a:t>Complete data loss</a:t>
            </a:r>
          </a:p>
          <a:p>
            <a:r>
              <a:rPr lang="en-US" sz="2400" dirty="0"/>
              <a:t>The types of vulnerabilities you’ll encounter varies depending on the framework and programming language you are using.</a:t>
            </a:r>
          </a:p>
          <a:p>
            <a:r>
              <a:rPr lang="en-US" sz="2400" dirty="0"/>
              <a:t>Today we will discuss a short list of common security vulnerabilities and how to protect against them.</a:t>
            </a:r>
          </a:p>
        </p:txBody>
      </p:sp>
    </p:spTree>
    <p:extLst>
      <p:ext uri="{BB962C8B-B14F-4D97-AF65-F5344CB8AC3E}">
        <p14:creationId xmlns:p14="http://schemas.microsoft.com/office/powerpoint/2010/main" val="3511092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office: come with any questions or issues you need help with.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on your outstanding assessments. Be ready for your presentation during class on August 22, 8:00am.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Assignment 2</a:t>
            </a:r>
            <a:r>
              <a:rPr lang="en-US" sz="2000" dirty="0"/>
              <a:t> due August 20, 8:00am.</a:t>
            </a:r>
            <a:endParaRPr lang="en-US" sz="20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https://www.baeldung.com/cs/web-sessions</a:t>
            </a:r>
            <a:endParaRPr lang="en-US" dirty="0"/>
          </a:p>
          <a:p>
            <a:r>
              <a:rPr lang="en-US" dirty="0">
                <a:hlinkClick r:id="rId3"/>
              </a:rPr>
              <a:t>https://redisson.org/glossary/web-session.html</a:t>
            </a:r>
            <a:endParaRPr lang="en-US" dirty="0"/>
          </a:p>
          <a:p>
            <a:r>
              <a:rPr lang="en-US" dirty="0">
                <a:hlinkClick r:id="rId4"/>
              </a:rPr>
              <a:t>https://hazelcast.com/glossary/web-session/</a:t>
            </a:r>
            <a:endParaRPr lang="en-US" dirty="0"/>
          </a:p>
          <a:p>
            <a:r>
              <a:rPr lang="en-US" dirty="0">
                <a:hlinkClick r:id="rId5"/>
              </a:rPr>
              <a:t>https://medium.com/@zakiazizi1841992/express-js-session-explained-super-easy-with-example-908d8bc4bef9</a:t>
            </a:r>
            <a:endParaRPr lang="en-US" dirty="0"/>
          </a:p>
          <a:p>
            <a:r>
              <a:rPr lang="en-US" dirty="0">
                <a:hlinkClick r:id="rId6"/>
              </a:rPr>
              <a:t>https://www.tutorialspoint.com/expressjs/expressjs_sessions.htm</a:t>
            </a:r>
            <a:endParaRPr lang="en-US" dirty="0"/>
          </a:p>
          <a:p>
            <a:r>
              <a:rPr lang="en-US" dirty="0">
                <a:hlinkClick r:id="rId7"/>
              </a:rPr>
              <a:t>https://auth0.com/docs/get-started/identity-fundamentals/authentication-and-authorization</a:t>
            </a:r>
            <a:endParaRPr lang="en-US" dirty="0"/>
          </a:p>
          <a:p>
            <a:r>
              <a:rPr lang="en-US" dirty="0">
                <a:hlinkClick r:id="rId8"/>
              </a:rPr>
              <a:t>https://www.authgear.com/post/web-application-authentication-guide</a:t>
            </a:r>
            <a:endParaRPr lang="en-US" dirty="0"/>
          </a:p>
          <a:p>
            <a:r>
              <a:rPr lang="en-US" dirty="0">
                <a:hlinkClick r:id="rId9"/>
              </a:rPr>
              <a:t>https://dev.to/rowsanali/authentication-and-authorization-in-nodejs-a-comprehensive-guide-4jl6#</a:t>
            </a:r>
            <a:endParaRPr lang="en-US" dirty="0"/>
          </a:p>
          <a:p>
            <a:r>
              <a:rPr lang="en-US" dirty="0">
                <a:hlinkClick r:id="rId10"/>
              </a:rPr>
              <a:t>https://medium.com/@roysalins94/authentication-and-authorization-in-node-js-applications-0062559690d6</a:t>
            </a:r>
            <a:endParaRPr lang="en-US" dirty="0"/>
          </a:p>
          <a:p>
            <a:r>
              <a:rPr lang="en-US" dirty="0">
                <a:hlinkClick r:id="rId11"/>
              </a:rPr>
              <a:t>https://javascript.plainenglish.io/simplifying-authentication-and-authorization-in-node-js-building-secure-web-applications-a12c0f25b6c5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1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https://www.freecodecamp.org/news/security-vulnerabilities-explained-with-rivers-and-parties-9c08798289b9</a:t>
            </a:r>
            <a:endParaRPr lang="en-US" dirty="0"/>
          </a:p>
          <a:p>
            <a:r>
              <a:rPr lang="en-US" dirty="0">
                <a:hlinkClick r:id="rId3"/>
              </a:rPr>
              <a:t>https://youtu.be/VE6c57Tk5gM?si=TNELHcbjQNlGbuEP</a:t>
            </a:r>
            <a:endParaRPr lang="en-US" dirty="0"/>
          </a:p>
          <a:p>
            <a:r>
              <a:rPr lang="en-US" dirty="0">
                <a:hlinkClick r:id="rId4"/>
              </a:rPr>
              <a:t>https://www.codecademy.com/learn/seasp-defending-node-applications-from-sql-injection-xss-csrf-attacks/modules/seasp-preventing-sql-injection-attacks/cheatsheet</a:t>
            </a:r>
            <a:endParaRPr lang="en-US" dirty="0"/>
          </a:p>
          <a:p>
            <a:r>
              <a:rPr lang="en-US" dirty="0">
                <a:hlinkClick r:id="rId5"/>
              </a:rPr>
              <a:t>https://www.kaspersky.com/resource-center/definitions/what-is-a-cross-site-scripting-attack</a:t>
            </a:r>
            <a:endParaRPr lang="en-US" dirty="0"/>
          </a:p>
          <a:p>
            <a:r>
              <a:rPr lang="en-US" dirty="0">
                <a:hlinkClick r:id="rId6"/>
              </a:rPr>
              <a:t>https://brightsec.com/blog/xss-attack/</a:t>
            </a:r>
            <a:endParaRPr lang="en-US" dirty="0"/>
          </a:p>
          <a:p>
            <a:r>
              <a:rPr lang="en-US" dirty="0">
                <a:hlinkClick r:id="rId7"/>
              </a:rPr>
              <a:t>https://blog.hubspot.com/website/cross-site-scripting</a:t>
            </a:r>
            <a:endParaRPr lang="en-US" dirty="0"/>
          </a:p>
          <a:p>
            <a:r>
              <a:rPr lang="en-US" dirty="0">
                <a:hlinkClick r:id="rId8"/>
              </a:rPr>
              <a:t>https://www.acunetix.com/blog/articles/persistent-xss/</a:t>
            </a:r>
            <a:endParaRPr lang="en-US" dirty="0"/>
          </a:p>
          <a:p>
            <a:r>
              <a:rPr lang="en-US" dirty="0">
                <a:hlinkClick r:id="rId9"/>
              </a:rPr>
              <a:t>https://www.lrswebsolutions.com/Blog/Posts/32/Website-Security/11-Best-Practices-for-Developing-Secure-Web-Applications/blog-post/</a:t>
            </a:r>
            <a:endParaRPr lang="en-US" dirty="0"/>
          </a:p>
          <a:p>
            <a:r>
              <a:rPr lang="en-US" dirty="0">
                <a:hlinkClick r:id="rId10"/>
              </a:rPr>
              <a:t>https://brightsec.com/blog/cross-site-request-forgery-csrf/</a:t>
            </a:r>
            <a:endParaRPr lang="en-US" dirty="0"/>
          </a:p>
          <a:p>
            <a:r>
              <a:rPr lang="en-US" dirty="0">
                <a:hlinkClick r:id="rId11"/>
              </a:rPr>
              <a:t>https://www.rapid7.com/fundamentals/web-application-vulnerabilities/</a:t>
            </a:r>
            <a:endParaRPr lang="en-US" dirty="0"/>
          </a:p>
          <a:p>
            <a:r>
              <a:rPr lang="en-US" dirty="0">
                <a:hlinkClick r:id="rId12"/>
              </a:rPr>
              <a:t>https://www.stackhawk.com/blog/10-web-application-security-threats-and-how-to-mitigate-them/</a:t>
            </a:r>
            <a:endParaRPr lang="en-US" dirty="0"/>
          </a:p>
          <a:p>
            <a:r>
              <a:rPr lang="en-US" dirty="0">
                <a:hlinkClick r:id="rId13"/>
              </a:rPr>
              <a:t>https://www.scaler.com/topics/mysql-tutorial/mysql-injection/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C46E-4F7E-E6CF-5454-793613C0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WHAT: </a:t>
            </a:r>
            <a:r>
              <a:rPr lang="en-US" sz="2400" dirty="0"/>
              <a:t>Structured Query Language (SQL) injection is an attack by a bad actor that attempts to insert harmful logic into your SQL statements through user input fields (e.g. text fields). A hacker can send a malicious SQL command directly to a website’s database.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Occurs when the website is not performing input field sanitization correctly, or not performing it at all. The website offers a direct link from the front-end through the back-end to the database.</a:t>
            </a:r>
          </a:p>
          <a:p>
            <a:r>
              <a:rPr lang="en-US" sz="2400" b="1" dirty="0"/>
              <a:t>POTENTIAL NEGATIVE OUTCOMES: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Unauthorized data access and modification.</a:t>
            </a:r>
          </a:p>
          <a:p>
            <a:pPr lvl="1"/>
            <a:r>
              <a:rPr lang="en-US" sz="2000" dirty="0"/>
              <a:t>Data loss.</a:t>
            </a:r>
          </a:p>
          <a:p>
            <a:pPr lvl="1"/>
            <a:r>
              <a:rPr lang="en-US" sz="2000" dirty="0"/>
              <a:t>Changes to an application’s content and behavior.</a:t>
            </a:r>
          </a:p>
        </p:txBody>
      </p:sp>
    </p:spTree>
    <p:extLst>
      <p:ext uri="{BB962C8B-B14F-4D97-AF65-F5344CB8AC3E}">
        <p14:creationId xmlns:p14="http://schemas.microsoft.com/office/powerpoint/2010/main" val="115029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3D37-DE7A-DB1F-640B-ABF2D2D4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10" y="1879201"/>
            <a:ext cx="9321980" cy="4204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045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74F83-545D-A756-EBDF-135B4BF4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1" y="3021459"/>
            <a:ext cx="10945753" cy="2057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A11D1-7558-DE0D-C3CD-6E20A978C3DF}"/>
              </a:ext>
            </a:extLst>
          </p:cNvPr>
          <p:cNvSpPr txBox="1"/>
          <p:nvPr/>
        </p:nvSpPr>
        <p:spPr>
          <a:xfrm>
            <a:off x="2549818" y="2194743"/>
            <a:ext cx="709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example is written in PHP and interacts with a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231015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C6E55-BB28-9352-0F0C-2098F7E9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21" y="2009397"/>
            <a:ext cx="9105758" cy="4086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073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D51A-19BC-2518-EE1E-35E63F1D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E3C86-3ED3-6DCF-51C4-29639738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4" y="2010506"/>
            <a:ext cx="11155332" cy="3172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1FE91-4896-5097-0F46-82D72E1E1EF4}"/>
              </a:ext>
            </a:extLst>
          </p:cNvPr>
          <p:cNvSpPr txBox="1"/>
          <p:nvPr/>
        </p:nvSpPr>
        <p:spPr>
          <a:xfrm>
            <a:off x="1135700" y="5402132"/>
            <a:ext cx="998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This query will return ALL users and their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626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4502</TotalTime>
  <Words>2874</Words>
  <Application>Microsoft Office PowerPoint</Application>
  <PresentationFormat>Widescreen</PresentationFormat>
  <Paragraphs>272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Circular XX</vt:lpstr>
      <vt:lpstr>Retrospect</vt:lpstr>
      <vt:lpstr>Lesson 5.3</vt:lpstr>
      <vt:lpstr>Learning Outcomes</vt:lpstr>
      <vt:lpstr>Web Security</vt:lpstr>
      <vt:lpstr>Security Vulnerabilities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Cross-Site Scripting Attacks (XSS)</vt:lpstr>
      <vt:lpstr>PowerPoint Presentation</vt:lpstr>
      <vt:lpstr>PowerPoint Presentation</vt:lpstr>
      <vt:lpstr>Cross-Site Scripting Attacks (XSS)</vt:lpstr>
      <vt:lpstr>Cross-Site Request Forgery (CSRF)</vt:lpstr>
      <vt:lpstr>PowerPoint Presentation</vt:lpstr>
      <vt:lpstr>Cross-Site Request Forgery (CSRF)</vt:lpstr>
      <vt:lpstr>Cross-Site Request Forgery (CSRF)</vt:lpstr>
      <vt:lpstr>Cross-Site Request Forgery (CSRF)</vt:lpstr>
      <vt:lpstr>Best Practices for Developing Secure Web Applications</vt:lpstr>
      <vt:lpstr>Best Practices for Developing Secure Web Applications</vt:lpstr>
      <vt:lpstr>Session Management</vt:lpstr>
      <vt:lpstr>Web Sessions</vt:lpstr>
      <vt:lpstr>How Web Sessions Work</vt:lpstr>
      <vt:lpstr>How Web Sessions Work</vt:lpstr>
      <vt:lpstr>Sessions vs. Cookies</vt:lpstr>
      <vt:lpstr>Web Sessions in Node.js</vt:lpstr>
      <vt:lpstr>Authentication and Authorization</vt:lpstr>
      <vt:lpstr>Authentication and Authorization</vt:lpstr>
      <vt:lpstr>Authentication and Authorization</vt:lpstr>
      <vt:lpstr>Authentication in Node.js</vt:lpstr>
      <vt:lpstr>Authentication in Node.js</vt:lpstr>
      <vt:lpstr>Authentication in Node.js</vt:lpstr>
      <vt:lpstr>Authentication in Node.js</vt:lpstr>
      <vt:lpstr>Authorization in Node.js</vt:lpstr>
      <vt:lpstr>Authorization in Node.js</vt:lpstr>
      <vt:lpstr>Group Project Check-in</vt:lpstr>
      <vt:lpstr>Teacher Evaluations</vt:lpstr>
      <vt:lpstr>For next class</vt:lpstr>
      <vt:lpstr>References 1</vt:lpstr>
      <vt:lpstr>References 2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2024-08-13T21:13:02Z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