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filoconnesso.it/5-progetti-per-iniziare-a-usare-arduino/" TargetMode="External"/><Relationship Id="rId3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6" name="Rectangl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TextBox 5"/>
          <p:cNvSpPr txBox="1"/>
          <p:nvPr/>
        </p:nvSpPr>
        <p:spPr>
          <a:xfrm>
            <a:off x="638881" y="457200"/>
            <a:ext cx="10909640" cy="136861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sz="5600" lang="en-US">
                <a:latin typeface="+mj-lt"/>
                <a:ea typeface="+mj-ea"/>
                <a:cs typeface="+mj-cs"/>
              </a:rPr>
              <a:t>TRAFFIC MANAGEMENT USING IOT</a:t>
            </a:r>
          </a:p>
        </p:txBody>
      </p:sp>
      <p:sp>
        <p:nvSpPr>
          <p:cNvPr id="1048588" name="TextBox 6"/>
          <p:cNvSpPr txBox="1"/>
          <p:nvPr/>
        </p:nvSpPr>
        <p:spPr>
          <a:xfrm>
            <a:off x="638881" y="2296269"/>
            <a:ext cx="10909643" cy="552659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b="1" dirty="0" sz="2400" lang="en-US">
                <a:latin typeface="Arial Rounded MT Bold" panose="020F0704030504030204" pitchFamily="34" charset="0"/>
              </a:rPr>
              <a:t>TEAM</a:t>
            </a:r>
            <a:r>
              <a:rPr b="1" dirty="0" sz="2400" lang="en-US">
                <a:latin typeface="Arial Rounded MT Bold" panose="020F0704030504030204" pitchFamily="34" charset="0"/>
              </a:rPr>
              <a:t> </a:t>
            </a:r>
            <a:r>
              <a:rPr b="1" dirty="0" sz="2400" lang="en-US">
                <a:latin typeface="Arial Rounded MT Bold" panose="020F0704030504030204" pitchFamily="34" charset="0"/>
              </a:rPr>
              <a:t>L</a:t>
            </a:r>
            <a:r>
              <a:rPr b="1" dirty="0" sz="2400" lang="en-US">
                <a:latin typeface="Arial Rounded MT Bold" panose="020F0704030504030204" pitchFamily="34" charset="0"/>
              </a:rPr>
              <a:t>E</a:t>
            </a:r>
            <a:r>
              <a:rPr b="1" dirty="0" sz="2400" lang="en-US">
                <a:latin typeface="Arial Rounded MT Bold" panose="020F0704030504030204" pitchFamily="34" charset="0"/>
              </a:rPr>
              <a:t>A</a:t>
            </a:r>
            <a:r>
              <a:rPr b="1" dirty="0" sz="2400" lang="en-US">
                <a:latin typeface="Arial Rounded MT Bold" panose="020F0704030504030204" pitchFamily="34" charset="0"/>
              </a:rPr>
              <a:t>D</a:t>
            </a:r>
            <a:r>
              <a:rPr b="1" dirty="0" sz="2400" lang="en-US">
                <a:latin typeface="Arial Rounded MT Bold" panose="020F0704030504030204" pitchFamily="34" charset="0"/>
              </a:rPr>
              <a:t>E</a:t>
            </a:r>
            <a:r>
              <a:rPr b="1" dirty="0" sz="2400" lang="en-US">
                <a:latin typeface="Arial Rounded MT Bold" panose="020F0704030504030204" pitchFamily="34" charset="0"/>
              </a:rPr>
              <a:t>R</a:t>
            </a:r>
            <a:r>
              <a:rPr b="1" dirty="0" sz="2400" lang="en-US">
                <a:latin typeface="Arial Rounded MT Bold" panose="020F0704030504030204" pitchFamily="34" charset="0"/>
              </a:rPr>
              <a:t>:</a:t>
            </a:r>
            <a:r>
              <a:rPr b="1" dirty="0" sz="2400" lang="en-US">
                <a:latin typeface="Arial Rounded MT Bold" panose="020F0704030504030204" pitchFamily="34" charset="0"/>
              </a:rPr>
              <a:t> </a:t>
            </a:r>
            <a:r>
              <a:rPr b="1" dirty="0" sz="2400" lang="en-US">
                <a:latin typeface="Arial Rounded MT Bold" panose="020F0704030504030204" pitchFamily="34" charset="0"/>
              </a:rPr>
              <a:t>P</a:t>
            </a:r>
            <a:r>
              <a:rPr b="1" dirty="0" sz="2400" lang="en-US">
                <a:latin typeface="Arial Rounded MT Bold" panose="020F0704030504030204" pitchFamily="34" charset="0"/>
              </a:rPr>
              <a:t>R</a:t>
            </a:r>
            <a:r>
              <a:rPr b="1" dirty="0" sz="2400" lang="en-US">
                <a:latin typeface="Arial Rounded MT Bold" panose="020F0704030504030204" pitchFamily="34" charset="0"/>
              </a:rPr>
              <a:t>I</a:t>
            </a:r>
            <a:r>
              <a:rPr b="1" dirty="0" sz="2400" lang="en-US">
                <a:latin typeface="Arial Rounded MT Bold" panose="020F0704030504030204" pitchFamily="34" charset="0"/>
              </a:rPr>
              <a:t>Y</a:t>
            </a:r>
            <a:r>
              <a:rPr b="1" dirty="0" sz="2400" lang="en-US">
                <a:latin typeface="Arial Rounded MT Bold" panose="020F0704030504030204" pitchFamily="34" charset="0"/>
              </a:rPr>
              <a:t>ANKA</a:t>
            </a:r>
            <a:r>
              <a:rPr b="1" dirty="0" sz="2400" lang="en-US">
                <a:latin typeface="Arial Rounded MT Bold" panose="020F0704030504030204" pitchFamily="34" charset="0"/>
              </a:rPr>
              <a:t>.</a:t>
            </a:r>
            <a:r>
              <a:rPr b="1" dirty="0" sz="2400" lang="en-US">
                <a:latin typeface="Arial Rounded MT Bold" panose="020F0704030504030204" pitchFamily="34" charset="0"/>
              </a:rPr>
              <a:t>G</a:t>
            </a:r>
            <a:r>
              <a:rPr b="1" dirty="0" sz="2400" lang="en-US">
                <a:latin typeface="Arial Rounded MT Bold" panose="020F0704030504030204" pitchFamily="34" charset="0"/>
              </a:rPr>
              <a:t>(</a:t>
            </a:r>
            <a:r>
              <a:rPr b="1" dirty="0" sz="2400" lang="en-US">
                <a:latin typeface="Arial Rounded MT Bold" panose="020F0704030504030204" pitchFamily="34" charset="0"/>
              </a:rPr>
              <a:t>8</a:t>
            </a:r>
            <a:r>
              <a:rPr b="1" dirty="0" sz="2400" lang="en-US">
                <a:latin typeface="Arial Rounded MT Bold" panose="020F0704030504030204" pitchFamily="34" charset="0"/>
              </a:rPr>
              <a:t>2</a:t>
            </a:r>
            <a:r>
              <a:rPr b="1" dirty="0" sz="2400" lang="en-US">
                <a:latin typeface="Arial Rounded MT Bold" panose="020F0704030504030204" pitchFamily="34" charset="0"/>
              </a:rPr>
              <a:t>2</a:t>
            </a:r>
            <a:r>
              <a:rPr b="1" dirty="0" sz="2400" lang="en-US">
                <a:latin typeface="Arial Rounded MT Bold" panose="020F0704030504030204" pitchFamily="34" charset="0"/>
              </a:rPr>
              <a:t>7</a:t>
            </a:r>
            <a:r>
              <a:rPr b="1" dirty="0" sz="2400" lang="en-US">
                <a:latin typeface="Arial Rounded MT Bold" panose="020F0704030504030204" pitchFamily="34" charset="0"/>
              </a:rPr>
              <a:t>2</a:t>
            </a:r>
            <a:r>
              <a:rPr b="1" dirty="0" sz="2400" lang="en-US">
                <a:latin typeface="Arial Rounded MT Bold" panose="020F0704030504030204" pitchFamily="34" charset="0"/>
              </a:rPr>
              <a:t>1</a:t>
            </a:r>
            <a:r>
              <a:rPr b="1" dirty="0" sz="2400" lang="en-US">
                <a:latin typeface="Arial Rounded MT Bold" panose="020F0704030504030204" pitchFamily="34" charset="0"/>
              </a:rPr>
              <a:t>1</a:t>
            </a:r>
            <a:r>
              <a:rPr b="1" dirty="0" sz="2400" lang="en-US">
                <a:latin typeface="Arial Rounded MT Bold" panose="020F0704030504030204" pitchFamily="34" charset="0"/>
              </a:rPr>
              <a:t>0</a:t>
            </a:r>
            <a:r>
              <a:rPr b="1" dirty="0" sz="2400" lang="en-US">
                <a:latin typeface="Arial Rounded MT Bold" panose="020F0704030504030204" pitchFamily="34" charset="0"/>
              </a:rPr>
              <a:t>6</a:t>
            </a:r>
            <a:r>
              <a:rPr b="1" dirty="0" sz="2400" lang="en-US">
                <a:latin typeface="Arial Rounded MT Bold" panose="020F0704030504030204" pitchFamily="34" charset="0"/>
              </a:rPr>
              <a:t>0</a:t>
            </a:r>
            <a:r>
              <a:rPr b="1" dirty="0" sz="2400" lang="en-US">
                <a:latin typeface="Arial Rounded MT Bold" panose="020F0704030504030204" pitchFamily="34" charset="0"/>
              </a:rPr>
              <a:t>3</a:t>
            </a:r>
            <a:r>
              <a:rPr b="1" dirty="0" sz="2400" lang="en-US">
                <a:latin typeface="Arial Rounded MT Bold" panose="020F0704030504030204" pitchFamily="34" charset="0"/>
              </a:rPr>
              <a:t>4</a:t>
            </a:r>
            <a:r>
              <a:rPr b="1" dirty="0" sz="2400" lang="en-US">
                <a:latin typeface="Arial Rounded MT Bold" panose="020F0704030504030204" pitchFamily="34" charset="0"/>
              </a:rPr>
              <a:t>)</a:t>
            </a:r>
            <a:endParaRPr altLang="en-US" lang="zh-CN"/>
          </a:p>
        </p:txBody>
      </p:sp>
      <p:sp>
        <p:nvSpPr>
          <p:cNvPr id="1048589" name="sketch line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TextBox 7"/>
          <p:cNvSpPr txBox="1"/>
          <p:nvPr/>
        </p:nvSpPr>
        <p:spPr>
          <a:xfrm>
            <a:off x="2878643" y="3245474"/>
            <a:ext cx="6215063" cy="523220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dirty="0" sz="2800" lang="en-IN"/>
              <a:t>IOT_Phase3 : Document submission</a:t>
            </a:r>
          </a:p>
        </p:txBody>
      </p:sp>
      <p:sp>
        <p:nvSpPr>
          <p:cNvPr id="1048591" name="TextBox 8"/>
          <p:cNvSpPr txBox="1"/>
          <p:nvPr/>
        </p:nvSpPr>
        <p:spPr>
          <a:xfrm>
            <a:off x="2154490" y="4165240"/>
            <a:ext cx="9394031" cy="584775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b="1" dirty="0" sz="3200" lang="en-IN"/>
              <a:t>PROBLEM TITLE </a:t>
            </a:r>
            <a:r>
              <a:rPr dirty="0" sz="3200" lang="en-IN"/>
              <a:t>: Traffic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38200" y="258794"/>
            <a:ext cx="10515600" cy="1325563"/>
          </a:xfrm>
        </p:spPr>
        <p:txBody>
          <a:bodyPr>
            <a:normAutofit/>
          </a:bodyPr>
          <a:p>
            <a:pPr algn="ctr"/>
            <a:r>
              <a:rPr dirty="0" sz="20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DEVELOPMENT BASED ON TRAFFIC MANAGEMENT USING ARDUINO UNO AND RASPBERRY PI</a:t>
            </a:r>
          </a:p>
        </p:txBody>
      </p:sp>
      <p:sp>
        <p:nvSpPr>
          <p:cNvPr id="1048597" name="TextBox 3"/>
          <p:cNvSpPr txBox="1"/>
          <p:nvPr/>
        </p:nvSpPr>
        <p:spPr>
          <a:xfrm>
            <a:off x="629970" y="1447893"/>
            <a:ext cx="10994680" cy="1297940"/>
          </a:xfrm>
          <a:prstGeom prst="rect"/>
          <a:noFill/>
        </p:spPr>
        <p:txBody>
          <a:bodyPr rtlCol="0" wrap="square">
            <a:spAutoFit/>
          </a:bodyPr>
          <a:p>
            <a:br>
              <a:rPr dirty="0" sz="1600" lang="en-US">
                <a:latin typeface="Aptos" panose="020B0004020202020204" pitchFamily="34" charset="0"/>
              </a:rPr>
            </a:br>
            <a:r>
              <a:rPr b="0" dirty="0" sz="1600" i="0" lang="en-US">
                <a:effectLst/>
                <a:latin typeface="Aptos" panose="020B0004020202020204" pitchFamily="34" charset="0"/>
              </a:rPr>
              <a:t>Creating a complete traffic management system using an Arduino Uno and a Raspberry Pi is a complex project that involves various components, such as sensors, traffic lights, and communication between devices. Here, I'll provide you with a simplified example of how to create a basic traffic light control system using Python on the Raspberry Pi and an Arduino Uno. </a:t>
            </a:r>
            <a:endParaRPr dirty="0" sz="1600" lang="en-IN">
              <a:latin typeface="Aptos" panose="020B0004020202020204" pitchFamily="34" charset="0"/>
            </a:endParaRPr>
          </a:p>
        </p:txBody>
      </p:sp>
      <p:sp>
        <p:nvSpPr>
          <p:cNvPr id="1048598" name="TextBox 5"/>
          <p:cNvSpPr txBox="1"/>
          <p:nvPr/>
        </p:nvSpPr>
        <p:spPr>
          <a:xfrm>
            <a:off x="629970" y="2797521"/>
            <a:ext cx="8758474" cy="37490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sz="2000" i="0" lang="en-IN">
                <a:effectLst/>
                <a:latin typeface="Söhne"/>
              </a:rPr>
              <a:t>Components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LED traffic 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Ultrasonic sensor and Buzzer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Jumper wires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USB cable for connecting the Arduino to the Raspberry Pi</a:t>
            </a:r>
          </a:p>
          <a:p>
            <a:pPr lvl="1"/>
            <a:endParaRPr b="0" dirty="0" sz="2000" i="0" lang="en-IN">
              <a:effectLst/>
              <a:latin typeface="Söhne"/>
            </a:endParaRPr>
          </a:p>
          <a:p>
            <a:pPr algn="l"/>
            <a:r>
              <a:rPr b="1" dirty="0" sz="2000" i="0" lang="en-IN">
                <a:effectLst/>
                <a:latin typeface="Söhne"/>
              </a:rPr>
              <a:t>Software/Tools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Python on 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IDE for uploading code to the Arduino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 err="1">
                <a:effectLst/>
                <a:latin typeface="Söhne"/>
              </a:rPr>
              <a:t>PySerial</a:t>
            </a:r>
            <a:r>
              <a:rPr b="0" dirty="0" sz="2000" i="0" lang="en-IN">
                <a:effectLst/>
                <a:latin typeface="Söhne"/>
              </a:rPr>
              <a:t> library for communication between Raspberry Pi and 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52" name="Picture 4" descr="A circuit board with wires and wire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88452" y="3024389"/>
            <a:ext cx="5149494" cy="3833612"/>
          </a:xfrm>
          <a:prstGeom prst="rect"/>
        </p:spPr>
      </p:pic>
      <p:sp>
        <p:nvSpPr>
          <p:cNvPr id="1048600" name="TextBox 5"/>
          <p:cNvSpPr txBox="1"/>
          <p:nvPr/>
        </p:nvSpPr>
        <p:spPr>
          <a:xfrm>
            <a:off x="1533235" y="6858000"/>
            <a:ext cx="9140725" cy="230832"/>
          </a:xfrm>
          <a:prstGeom prst="rect"/>
          <a:noFill/>
        </p:spPr>
        <p:txBody>
          <a:bodyPr rtlCol="0" wrap="square">
            <a:spAutoFit/>
          </a:bodyPr>
          <a:p>
            <a:r>
              <a:rPr sz="900" lang="en-IN">
                <a:hlinkClick r:id="rId2" tooltip="https://www.filoconnesso.it/5-progetti-per-iniziare-a-usare-arduino/"/>
              </a:rPr>
              <a:t>This Photo</a:t>
            </a:r>
            <a:r>
              <a:rPr sz="900" lang="en-IN"/>
              <a:t> by Unknown Author is licensed under </a:t>
            </a:r>
            <a:r>
              <a:rPr sz="900" lang="en-IN">
                <a:hlinkClick r:id="rId3" tooltip="https://creativecommons.org/licenses/by-nc-sa/3.0/"/>
              </a:rPr>
              <a:t>CC BY-SA-NC</a:t>
            </a:r>
            <a:endParaRPr sz="900" lang="en-IN"/>
          </a:p>
        </p:txBody>
      </p:sp>
      <p:sp>
        <p:nvSpPr>
          <p:cNvPr id="1048601" name="TextBox 7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ARDUINO UN0</a:t>
            </a:r>
          </a:p>
        </p:txBody>
      </p:sp>
      <p:pic>
        <p:nvPicPr>
          <p:cNvPr id="2097153" name="Picture 13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6719" y="905130"/>
            <a:ext cx="6338814" cy="5952870"/>
          </a:xfrm>
          <a:prstGeom prst="rect"/>
        </p:spPr>
      </p:pic>
      <p:sp>
        <p:nvSpPr>
          <p:cNvPr id="1048602" name="TextBox 15"/>
          <p:cNvSpPr txBox="1"/>
          <p:nvPr/>
        </p:nvSpPr>
        <p:spPr>
          <a:xfrm>
            <a:off x="6736858" y="719161"/>
            <a:ext cx="5527353" cy="22250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effectLst/>
                <a:latin typeface="Abadi" panose="020B0604020104020204" pitchFamily="34" charset="0"/>
              </a:rPr>
              <a:t>Designing a traffic management system using Arduino Uno involves creating a system for controlling traffic lights based on specific rules, schedules, or real-time data. Below is an example project outline for a basic traffic management system using Arduino Uno. This project aims to demonstrate how the system can control traffic lights at a simple intersection.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2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RESPBERRY PI</a:t>
            </a:r>
            <a:endParaRPr dirty="0" sz="2800" lang="en-IN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97154" name="Picture 2" descr="Raspberry Pi + 3 LED's = Traffic lights (5.2C) - YouTub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483298" y="3828734"/>
            <a:ext cx="4753969" cy="3029265"/>
          </a:xfrm>
          <a:prstGeom prst="rect"/>
          <a:noFill/>
        </p:spPr>
      </p:pic>
      <p:pic>
        <p:nvPicPr>
          <p:cNvPr id="2097155" name="Picture 14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732972"/>
            <a:ext cx="7483298" cy="6125028"/>
          </a:xfrm>
          <a:prstGeom prst="rect"/>
        </p:spPr>
      </p:pic>
      <p:sp>
        <p:nvSpPr>
          <p:cNvPr id="1048604" name="TextBox 16"/>
          <p:cNvSpPr txBox="1"/>
          <p:nvPr/>
        </p:nvSpPr>
        <p:spPr>
          <a:xfrm>
            <a:off x="7577749" y="841972"/>
            <a:ext cx="4454305" cy="2491740"/>
          </a:xfrm>
          <a:prstGeom prst="rect"/>
          <a:noFill/>
        </p:spPr>
        <p:txBody>
          <a:bodyPr wrap="square">
            <a:spAutoFit/>
          </a:bodyPr>
          <a:p>
            <a:br>
              <a:rPr lang="en-US">
                <a:latin typeface="Abadi" panose="020B0604020104020204" pitchFamily="34" charset="0"/>
              </a:rPr>
            </a:br>
            <a:r>
              <a:rPr b="0" i="0" lang="en-US">
                <a:effectLst/>
                <a:latin typeface="Abadi" panose="020B0604020104020204" pitchFamily="34" charset="0"/>
              </a:rPr>
              <a:t>Designing a traffic management project using a Raspberry Pi is a complex and multi-faceted task that involves various components, including sensors, cameras, data analysis, and traffic light control. Below is an overview of a project that demonstrates the principles of traffic management using a Raspberry Pi. 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SARANKUMAR J</dc:creator>
  <cp:lastModifiedBy>SARANKUMAR J</cp:lastModifiedBy>
  <dcterms:created xsi:type="dcterms:W3CDTF">2023-10-17T20:32:35Z</dcterms:created>
  <dcterms:modified xsi:type="dcterms:W3CDTF">2023-10-26T04:31:21Z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30ac9d58d867459dbd2b24cf1eca9c28</vt:lpwstr>
  </property>
</Properties>
</file>