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iloconnesso.it/5-progetti-per-iniziare-a-usare-arduino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7216637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extBox 5"/>
          <p:cNvSpPr txBox="1"/>
          <p:nvPr/>
        </p:nvSpPr>
        <p:spPr>
          <a:xfrm>
            <a:off x="638881" y="457200"/>
            <a:ext cx="10909640" cy="136861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5600" lang="en-US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1048588" name="TextBox 6"/>
          <p:cNvSpPr txBox="1"/>
          <p:nvPr/>
        </p:nvSpPr>
        <p:spPr>
          <a:xfrm>
            <a:off x="638881" y="2296269"/>
            <a:ext cx="10909643" cy="55265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b="1" dirty="0" sz="2400" lang="en-US">
                <a:latin typeface="Arial Rounded MT Bold" panose="020F0704030504030204" pitchFamily="34" charset="0"/>
              </a:rPr>
              <a:t>TEAM MEMBER</a:t>
            </a:r>
            <a:r>
              <a:rPr dirty="0" sz="2400" lang="en-US">
                <a:latin typeface="Arial Rounded MT Bold" panose="020F0704030504030204" pitchFamily="34" charset="0"/>
              </a:rPr>
              <a:t>: </a:t>
            </a:r>
            <a:r>
              <a:rPr dirty="0" sz="2400" lang="en-US">
                <a:latin typeface="Arial Rounded MT Bold" panose="020F0704030504030204" pitchFamily="34" charset="0"/>
              </a:rPr>
              <a:t>V</a:t>
            </a:r>
            <a:r>
              <a:rPr dirty="0" sz="2400" lang="en-US">
                <a:latin typeface="Arial Rounded MT Bold" panose="020F0704030504030204" pitchFamily="34" charset="0"/>
              </a:rPr>
              <a:t>i</a:t>
            </a:r>
            <a:r>
              <a:rPr dirty="0" sz="2400" lang="en-US">
                <a:latin typeface="Arial Rounded MT Bold" panose="020F0704030504030204" pitchFamily="34" charset="0"/>
              </a:rPr>
              <a:t>s</a:t>
            </a:r>
            <a:r>
              <a:rPr dirty="0" sz="2400" lang="en-US">
                <a:latin typeface="Arial Rounded MT Bold" panose="020F0704030504030204" pitchFamily="34" charset="0"/>
              </a:rPr>
              <a:t>h</a:t>
            </a:r>
            <a:r>
              <a:rPr dirty="0" sz="2400" lang="en-US">
                <a:latin typeface="Arial Rounded MT Bold" panose="020F0704030504030204" pitchFamily="34" charset="0"/>
              </a:rPr>
              <a:t>n</a:t>
            </a:r>
            <a:r>
              <a:rPr dirty="0" sz="2400" lang="en-US">
                <a:latin typeface="Arial Rounded MT Bold" panose="020F0704030504030204" pitchFamily="34" charset="0"/>
              </a:rPr>
              <a:t>u</a:t>
            </a:r>
            <a:r>
              <a:rPr dirty="0" sz="2400" lang="en-US">
                <a:latin typeface="Arial Rounded MT Bold" panose="020F0704030504030204" pitchFamily="34" charset="0"/>
              </a:rPr>
              <a:t>priya</a:t>
            </a:r>
            <a:r>
              <a:rPr dirty="0" sz="2400" lang="en-US">
                <a:latin typeface="Arial Rounded MT Bold" panose="020F0704030504030204" pitchFamily="34" charset="0"/>
              </a:rPr>
              <a:t>.</a:t>
            </a:r>
            <a:r>
              <a:rPr dirty="0" sz="2400" lang="en-US">
                <a:latin typeface="Arial Rounded MT Bold" panose="020F0704030504030204" pitchFamily="34" charset="0"/>
              </a:rPr>
              <a:t>p</a:t>
            </a:r>
            <a:r>
              <a:rPr dirty="0" sz="2400" lang="en-US">
                <a:latin typeface="Arial Rounded MT Bold" panose="020F0704030504030204" pitchFamily="34" charset="0"/>
              </a:rPr>
              <a:t> </a:t>
            </a:r>
            <a:r>
              <a:rPr dirty="0" sz="2400" lang="en-US">
                <a:latin typeface="Arial Rounded MT Bold" panose="020F0704030504030204" pitchFamily="34" charset="0"/>
              </a:rPr>
              <a:t>(</a:t>
            </a:r>
            <a:r>
              <a:rPr dirty="0" sz="2400" lang="en-US">
                <a:latin typeface="Arial Rounded MT Bold" panose="020F0704030504030204" pitchFamily="34" charset="0"/>
              </a:rPr>
              <a:t>8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7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1</a:t>
            </a:r>
            <a:r>
              <a:rPr dirty="0" sz="2400" lang="en-US">
                <a:latin typeface="Arial Rounded MT Bold" panose="020F0704030504030204" pitchFamily="34" charset="0"/>
              </a:rPr>
              <a:t>1</a:t>
            </a:r>
            <a:r>
              <a:rPr dirty="0" sz="2400" lang="en-US">
                <a:latin typeface="Arial Rounded MT Bold" panose="020F0704030504030204" pitchFamily="34" charset="0"/>
              </a:rPr>
              <a:t>0</a:t>
            </a:r>
            <a:r>
              <a:rPr dirty="0" sz="2400" lang="en-US">
                <a:latin typeface="Arial Rounded MT Bold" panose="020F0704030504030204" pitchFamily="34" charset="0"/>
              </a:rPr>
              <a:t>6</a:t>
            </a:r>
            <a:r>
              <a:rPr dirty="0" sz="2400" lang="en-US">
                <a:latin typeface="Arial Rounded MT Bold" panose="020F0704030504030204" pitchFamily="34" charset="0"/>
              </a:rPr>
              <a:t>0</a:t>
            </a:r>
            <a:r>
              <a:rPr dirty="0" sz="2400" lang="en-US">
                <a:latin typeface="Arial Rounded MT Bold" panose="020F0704030504030204" pitchFamily="34" charset="0"/>
              </a:rPr>
              <a:t>4</a:t>
            </a:r>
            <a:r>
              <a:rPr dirty="0" sz="2400" lang="en-US">
                <a:latin typeface="Arial Rounded MT Bold" panose="020F0704030504030204" pitchFamily="34" charset="0"/>
              </a:rPr>
              <a:t>9</a:t>
            </a:r>
            <a:r>
              <a:rPr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</p:txBody>
      </p:sp>
      <p:sp>
        <p:nvSpPr>
          <p:cNvPr id="1048589" name="sketch line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Box 7"/>
          <p:cNvSpPr txBox="1"/>
          <p:nvPr/>
        </p:nvSpPr>
        <p:spPr>
          <a:xfrm>
            <a:off x="2878643" y="3245474"/>
            <a:ext cx="6215063" cy="523220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dirty="0" sz="2800" lang="en-IN"/>
              <a:t>IOT_Phase3 : Document submission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154490" y="4165240"/>
            <a:ext cx="9394031" cy="58477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b="1" dirty="0" sz="3200" lang="en-IN"/>
              <a:t>PROBLEM TITLE </a:t>
            </a:r>
            <a:r>
              <a:rPr dirty="0" sz="3200" lang="en-IN"/>
              <a:t>: Traffic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20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1048598" name="TextBox 3"/>
          <p:cNvSpPr txBox="1"/>
          <p:nvPr/>
        </p:nvSpPr>
        <p:spPr>
          <a:xfrm>
            <a:off x="629970" y="1447893"/>
            <a:ext cx="10994680" cy="1297940"/>
          </a:xfrm>
          <a:prstGeom prst="rect"/>
          <a:noFill/>
        </p:spPr>
        <p:txBody>
          <a:bodyPr rtlCol="0" wrap="square">
            <a:spAutoFit/>
          </a:bodyPr>
          <a:p>
            <a:br>
              <a:rPr dirty="0" sz="1600" lang="en-US">
                <a:latin typeface="Aptos" panose="020B0004020202020204" pitchFamily="34" charset="0"/>
              </a:rPr>
            </a:br>
            <a:r>
              <a:rPr b="0" dirty="0" sz="1600" i="0" lang="en-US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dirty="0" sz="1600" lang="en-IN">
              <a:latin typeface="Aptos" panose="020B0004020202020204" pitchFamily="34" charset="0"/>
            </a:endParaRPr>
          </a:p>
        </p:txBody>
      </p:sp>
      <p:sp>
        <p:nvSpPr>
          <p:cNvPr id="1048599" name="TextBox 5"/>
          <p:cNvSpPr txBox="1"/>
          <p:nvPr/>
        </p:nvSpPr>
        <p:spPr>
          <a:xfrm>
            <a:off x="629970" y="2797521"/>
            <a:ext cx="8758474" cy="3749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sz="2000" i="0" lang="en-IN">
                <a:effectLst/>
                <a:latin typeface="Söhne"/>
              </a:rPr>
              <a:t>Components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b="0" dirty="0" sz="2000" i="0" lang="en-IN">
              <a:effectLst/>
              <a:latin typeface="Söhne"/>
            </a:endParaRPr>
          </a:p>
          <a:p>
            <a:pPr algn="l"/>
            <a:r>
              <a:rPr b="1" dirty="0" sz="2000" i="0" lang="en-IN">
                <a:effectLst/>
                <a:latin typeface="Söhne"/>
              </a:rPr>
              <a:t>Software/Tools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 err="1">
                <a:effectLst/>
                <a:latin typeface="Söhne"/>
              </a:rPr>
              <a:t>PySerial</a:t>
            </a:r>
            <a:r>
              <a:rPr b="0" dirty="0" sz="2000" i="0" lang="en-IN">
                <a:effectLst/>
                <a:latin typeface="Söhne"/>
              </a:rPr>
              <a:t> library for communication between Raspberry Pi and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4" descr="A circuit board with wires and wir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88452" y="3024389"/>
            <a:ext cx="5149494" cy="3833612"/>
          </a:xfrm>
          <a:prstGeom prst="rect"/>
        </p:spPr>
      </p:pic>
      <p:sp>
        <p:nvSpPr>
          <p:cNvPr id="1048601" name="TextBox 5"/>
          <p:cNvSpPr txBox="1"/>
          <p:nvPr/>
        </p:nvSpPr>
        <p:spPr>
          <a:xfrm>
            <a:off x="1533235" y="6858000"/>
            <a:ext cx="9140725" cy="230832"/>
          </a:xfrm>
          <a:prstGeom prst="rect"/>
          <a:noFill/>
        </p:spPr>
        <p:txBody>
          <a:bodyPr rtlCol="0" wrap="square">
            <a:spAutoFit/>
          </a:bodyPr>
          <a:p>
            <a:r>
              <a:rPr sz="900" lang="en-IN">
                <a:hlinkClick r:id="rId2" tooltip="https://www.filoconnesso.it/5-progetti-per-iniziare-a-usare-arduino/"/>
              </a:rPr>
              <a:t>This Photo</a:t>
            </a:r>
            <a:r>
              <a:rPr sz="900" lang="en-IN"/>
              <a:t> by Unknown Author is licensed under </a:t>
            </a:r>
            <a:r>
              <a:rPr sz="900" lang="en-IN">
                <a:hlinkClick r:id="rId3" tooltip="https://creativecommons.org/licenses/by-nc-sa/3.0/"/>
              </a:rPr>
              <a:t>CC BY-SA-NC</a:t>
            </a:r>
            <a:endParaRPr sz="900" lang="en-IN"/>
          </a:p>
        </p:txBody>
      </p:sp>
      <p:sp>
        <p:nvSpPr>
          <p:cNvPr id="1048602" name="TextBox 7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2097153" name="Picture 13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719" y="905130"/>
            <a:ext cx="6338814" cy="5952870"/>
          </a:xfrm>
          <a:prstGeom prst="rect"/>
        </p:spPr>
      </p:pic>
      <p:sp>
        <p:nvSpPr>
          <p:cNvPr id="1048603" name="TextBox 15"/>
          <p:cNvSpPr txBox="1"/>
          <p:nvPr/>
        </p:nvSpPr>
        <p:spPr>
          <a:xfrm>
            <a:off x="6736858" y="719161"/>
            <a:ext cx="5527353" cy="22250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2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dirty="0" sz="2800"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97154" name="Picture 2" descr="Raspberry Pi + 3 LED's = Traffic lights (5.2C) - YouTub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/>
          <a:noFill/>
        </p:spPr>
      </p:pic>
      <p:pic>
        <p:nvPicPr>
          <p:cNvPr id="2097155" name="Picture 14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732972"/>
            <a:ext cx="7483298" cy="6125028"/>
          </a:xfrm>
          <a:prstGeom prst="rect"/>
        </p:spPr>
      </p:pic>
      <p:sp>
        <p:nvSpPr>
          <p:cNvPr id="1048605" name="TextBox 16"/>
          <p:cNvSpPr txBox="1"/>
          <p:nvPr/>
        </p:nvSpPr>
        <p:spPr>
          <a:xfrm>
            <a:off x="7577749" y="841972"/>
            <a:ext cx="4454305" cy="2491740"/>
          </a:xfrm>
          <a:prstGeom prst="rect"/>
          <a:noFill/>
        </p:spPr>
        <p:txBody>
          <a:bodyPr wrap="square">
            <a:spAutoFit/>
          </a:bodyPr>
          <a:p>
            <a:br>
              <a:rPr lang="en-US">
                <a:latin typeface="Abadi" panose="020B0604020104020204" pitchFamily="34" charset="0"/>
              </a:rPr>
            </a:br>
            <a:r>
              <a:rPr b="0" i="0" lang="en-US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SARANKUMAR J</dc:creator>
  <cp:lastModifiedBy>SARANKUMAR J</cp:lastModifiedBy>
  <dcterms:created xsi:type="dcterms:W3CDTF">2023-10-16T22:32:35Z</dcterms:created>
  <dcterms:modified xsi:type="dcterms:W3CDTF">2023-10-26T05:06:04Z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1a33d4ebbedb40a0a9f14243407bd7ac</vt:lpwstr>
  </property>
</Properties>
</file>