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ANANTHI.C</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5176533"/>
            <a:ext cx="8839199"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IN" sz="2000" dirty="0">
                <a:latin typeface="Trebuchet MS"/>
                <a:cs typeface="Trebuchet MS"/>
              </a:rPr>
              <a:t>https://drive.google.com/file/d/108W0wENOIrdIXK9E6x982ZEtqlIIZt3r/view?usp=sharing</a:t>
            </a:r>
            <a:endParaRPr sz="20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569660"/>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a:t>
            </a:r>
            <a:r>
              <a:rPr lang="en-US" sz="2400" dirty="0">
                <a:solidFill>
                  <a:srgbClr val="0D0D0D"/>
                </a:solidFill>
                <a:latin typeface="Söhne"/>
              </a:rPr>
              <a:t>car</a:t>
            </a:r>
            <a:r>
              <a:rPr lang="en-US" sz="2400" b="0" i="0" dirty="0">
                <a:solidFill>
                  <a:srgbClr val="0D0D0D"/>
                </a:solidFill>
                <a:effectLst/>
                <a:latin typeface="Söhne"/>
              </a:rPr>
              <a: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car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TotalTime>
  <Words>437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ANANTHI.C</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Ananthi chockalingam pillai</dc:creator>
  <cp:lastModifiedBy>Ananthi chockalingam pillai</cp:lastModifiedBy>
  <cp:revision>7</cp:revision>
  <dcterms:created xsi:type="dcterms:W3CDTF">2024-04-11T06:59:37Z</dcterms:created>
  <dcterms:modified xsi:type="dcterms:W3CDTF">2024-05-11T04:31:41Z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