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8" d="100"/>
          <a:sy n="78" d="100"/>
        </p:scale>
        <p:origin x="87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t>ANANTHI.C</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33400" y="5176533"/>
            <a:ext cx="8839199"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a:t>
            </a:r>
          </a:p>
          <a:p>
            <a:pPr marL="12700">
              <a:lnSpc>
                <a:spcPct val="100000"/>
              </a:lnSpc>
              <a:spcBef>
                <a:spcPts val="130"/>
              </a:spcBef>
            </a:pPr>
            <a:r>
              <a:rPr lang="en-IN" sz="2000" dirty="0">
                <a:latin typeface="Trebuchet MS"/>
                <a:cs typeface="Trebuchet MS"/>
              </a:rPr>
              <a:t>https://drive.google.com/file/d/108W0wENOIrdIXK9E6x982ZEtqlIIZt3r/view?usp=sharing</a:t>
            </a:r>
            <a:endParaRPr sz="2000" dirty="0">
              <a:latin typeface="Trebuchet MS"/>
              <a:cs typeface="Trebuchet MS"/>
            </a:endParaRPr>
          </a:p>
        </p:txBody>
      </p:sp>
      <p:sp>
        <p:nvSpPr>
          <p:cNvPr id="10" name="TextBox 9">
            <a:extLst>
              <a:ext uri="{FF2B5EF4-FFF2-40B4-BE49-F238E27FC236}">
                <a16:creationId xmlns:a16="http://schemas.microsoft.com/office/drawing/2014/main" id="{862A4471-15F1-6531-E78C-A122E43277E6}"/>
              </a:ext>
            </a:extLst>
          </p:cNvPr>
          <p:cNvSpPr txBox="1"/>
          <p:nvPr/>
        </p:nvSpPr>
        <p:spPr>
          <a:xfrm>
            <a:off x="1066800" y="2667000"/>
            <a:ext cx="7315200" cy="1938992"/>
          </a:xfrm>
          <a:prstGeom prst="rect">
            <a:avLst/>
          </a:prstGeom>
          <a:noFill/>
        </p:spPr>
        <p:txBody>
          <a:bodyPr wrap="square" rtlCol="0">
            <a:spAutoFit/>
          </a:bodyPr>
          <a:lstStyle/>
          <a:p>
            <a:pPr algn="just"/>
            <a:r>
              <a:rPr lang="en-US" sz="2400" dirty="0"/>
              <a:t>                T</a:t>
            </a:r>
            <a:r>
              <a:rPr lang="en-US" sz="2400" b="0" i="0" dirty="0">
                <a:solidFill>
                  <a:srgbClr val="0D0D0D"/>
                </a:solidFill>
                <a:effectLst/>
                <a:latin typeface="Söhne"/>
              </a:rPr>
              <a:t>he CNN model outperformed the RNN and ANN models in classifying handwritten digits in the MNIST dataset. This suggests that for image classification tasks, CNNs are more effective compared to RNNs and ANNs. </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E560043-CD52-086D-15C2-D9D5744E5829}"/>
              </a:ext>
            </a:extLst>
          </p:cNvPr>
          <p:cNvSpPr txBox="1"/>
          <p:nvPr/>
        </p:nvSpPr>
        <p:spPr>
          <a:xfrm>
            <a:off x="1465065" y="3295740"/>
            <a:ext cx="7639120" cy="954107"/>
          </a:xfrm>
          <a:prstGeom prst="rect">
            <a:avLst/>
          </a:prstGeom>
          <a:noFill/>
        </p:spPr>
        <p:txBody>
          <a:bodyPr wrap="square" rtlCol="0">
            <a:spAutoFit/>
          </a:bodyPr>
          <a:lstStyle/>
          <a:p>
            <a:r>
              <a:rPr lang="en-US" sz="2800" dirty="0">
                <a:latin typeface="+mj-lt"/>
              </a:rPr>
              <a:t>Predictive Analysis in digit classification: A Data-driven Approach</a:t>
            </a:r>
            <a:endParaRPr lang="en-IN" sz="28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3046988"/>
          </a:xfrm>
          <a:prstGeom prst="rect">
            <a:avLst/>
          </a:prstGeom>
          <a:noFill/>
        </p:spPr>
        <p:txBody>
          <a:bodyPr wrap="square" rtlCol="0">
            <a:spAutoFit/>
          </a:bodyPr>
          <a:lstStyle/>
          <a:p>
            <a:pPr marL="342900" indent="-342900">
              <a:buAutoNum type="arabicPeriod"/>
            </a:pPr>
            <a:r>
              <a:rPr lang="en-US" sz="2400" dirty="0"/>
              <a:t>Introduction</a:t>
            </a:r>
          </a:p>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Conclusion</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1938992"/>
          </a:xfrm>
          <a:prstGeom prst="rect">
            <a:avLst/>
          </a:prstGeom>
          <a:noFill/>
        </p:spPr>
        <p:txBody>
          <a:bodyPr wrap="square" rtlCol="0">
            <a:spAutoFit/>
          </a:bodyPr>
          <a:lstStyle/>
          <a:p>
            <a:pPr algn="just"/>
            <a:r>
              <a:rPr lang="en-US" sz="2400" dirty="0"/>
              <a:t>           </a:t>
            </a:r>
            <a:r>
              <a:rPr lang="en-US" sz="2400" b="0" i="0" dirty="0">
                <a:solidFill>
                  <a:srgbClr val="0D0D0D"/>
                </a:solidFill>
                <a:effectLst/>
                <a:latin typeface="Söhne"/>
              </a:rPr>
              <a:t>The task is to build and compare the performance of CNN, RNN, and ANN models for classifying images of handwritten digits. The goal is to achieve high accuracy in recognizing and classifying these digits.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14400" y="2647950"/>
            <a:ext cx="7162800" cy="2308324"/>
          </a:xfrm>
          <a:prstGeom prst="rect">
            <a:avLst/>
          </a:prstGeom>
          <a:noFill/>
        </p:spPr>
        <p:txBody>
          <a:bodyPr wrap="square" rtlCol="0">
            <a:spAutoFit/>
          </a:bodyPr>
          <a:lstStyle/>
          <a:p>
            <a:pPr algn="just"/>
            <a:r>
              <a:rPr lang="en-US" sz="2400" dirty="0"/>
              <a:t>              </a:t>
            </a:r>
            <a:r>
              <a:rPr lang="en-US" sz="2400" b="0" i="0" dirty="0">
                <a:solidFill>
                  <a:srgbClr val="0D0D0D"/>
                </a:solidFill>
                <a:effectLst/>
                <a:latin typeface="Söhne"/>
              </a:rPr>
              <a:t>The project involves training three types of neural network models (CNN, RNN, and ANN) on the MNIST dataset. Each model will be evaluated based on its accuracy in classifying the images. The models will then be compared to determine which one performs the best for this classification task.</a:t>
            </a:r>
            <a:r>
              <a:rPr lang="en-US" sz="2400" dirty="0"/>
              <a:t>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895600"/>
            <a:ext cx="7239000" cy="2308324"/>
          </a:xfrm>
          <a:prstGeom prst="rect">
            <a:avLst/>
          </a:prstGeom>
          <a:noFill/>
        </p:spPr>
        <p:txBody>
          <a:bodyPr wrap="square" rtlCol="0">
            <a:spAutoFit/>
          </a:bodyPr>
          <a:lstStyle/>
          <a:p>
            <a:pPr algn="just"/>
            <a:r>
              <a:rPr lang="en-US" sz="2400" dirty="0"/>
              <a:t>             </a:t>
            </a:r>
            <a:r>
              <a:rPr lang="en-US" sz="2400" b="0" i="0" dirty="0">
                <a:solidFill>
                  <a:srgbClr val="0D0D0D"/>
                </a:solidFill>
                <a:effectLst/>
                <a:latin typeface="Söhne"/>
              </a:rPr>
              <a:t>The end users of this project could include developers, researchers, and practitioners in the field of machine learning and computer vision. The models developed in this project could be used in various applications such as optical character recognition (OCR) and automated data entry</a:t>
            </a:r>
            <a:r>
              <a:rPr lang="en-US" sz="2400" dirty="0"/>
              <a:t>.</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305550" cy="3539430"/>
          </a:xfrm>
          <a:prstGeom prst="rect">
            <a:avLst/>
          </a:prstGeom>
          <a:noFill/>
        </p:spPr>
        <p:txBody>
          <a:bodyPr wrap="square" rtlCol="0">
            <a:spAutoFit/>
          </a:bodyPr>
          <a:lstStyle/>
          <a:p>
            <a:r>
              <a:rPr lang="en-US" dirty="0"/>
              <a:t> </a:t>
            </a:r>
            <a:r>
              <a:rPr lang="en-US" sz="2800" b="0" i="0" dirty="0">
                <a:solidFill>
                  <a:srgbClr val="0D0D0D"/>
                </a:solidFill>
                <a:effectLst/>
                <a:latin typeface="Söhne"/>
              </a:rPr>
              <a:t>The solution involves building and training three different types of neural network models to classify handwritten digits. The value proposition lies in providing an accurate and efficient digit recognition system that can be used in various applications where recognizing handwritten digits is required.</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533650" y="2133600"/>
            <a:ext cx="6457950" cy="2677656"/>
          </a:xfrm>
          <a:prstGeom prst="rect">
            <a:avLst/>
          </a:prstGeom>
          <a:noFill/>
        </p:spPr>
        <p:txBody>
          <a:bodyPr wrap="square" rtlCol="0">
            <a:spAutoFit/>
          </a:bodyPr>
          <a:lstStyle/>
          <a:p>
            <a:pPr algn="l">
              <a:buFont typeface="Arial" panose="020B0604020202020204" pitchFamily="34" charset="0"/>
              <a:buChar char="•"/>
            </a:pPr>
            <a:r>
              <a:rPr lang="en-US" sz="2400" dirty="0"/>
              <a:t> </a:t>
            </a:r>
            <a:r>
              <a:rPr lang="en-US" sz="2400" b="0" i="0" dirty="0">
                <a:solidFill>
                  <a:srgbClr val="0D0D0D"/>
                </a:solidFill>
                <a:effectLst/>
                <a:latin typeface="Söhne"/>
              </a:rPr>
              <a:t>Use of three different types of neural network models (CNN, RNN, and ANN) for digit classification.</a:t>
            </a:r>
          </a:p>
          <a:p>
            <a:pPr algn="l">
              <a:buFont typeface="Arial" panose="020B0604020202020204" pitchFamily="34" charset="0"/>
              <a:buChar char="•"/>
            </a:pPr>
            <a:r>
              <a:rPr lang="en-US" sz="2400" b="0" i="0" dirty="0">
                <a:solidFill>
                  <a:srgbClr val="0D0D0D"/>
                </a:solidFill>
                <a:effectLst/>
                <a:latin typeface="Söhne"/>
              </a:rPr>
              <a:t>Training and evaluation on the MNIST dataset.</a:t>
            </a:r>
          </a:p>
          <a:p>
            <a:pPr algn="l">
              <a:buFont typeface="Arial" panose="020B0604020202020204" pitchFamily="34" charset="0"/>
              <a:buChar char="•"/>
            </a:pPr>
            <a:r>
              <a:rPr lang="en-US" sz="2400" b="0" i="0" dirty="0">
                <a:solidFill>
                  <a:srgbClr val="0D0D0D"/>
                </a:solidFill>
                <a:effectLst/>
                <a:latin typeface="Söhne"/>
              </a:rPr>
              <a:t>Comparison of the performance of the three models based on their accuracy.</a:t>
            </a:r>
          </a:p>
          <a:p>
            <a:pPr algn="just"/>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685800" y="2133600"/>
            <a:ext cx="8001000" cy="2677656"/>
          </a:xfrm>
          <a:prstGeom prst="rect">
            <a:avLst/>
          </a:prstGeom>
          <a:noFill/>
        </p:spPr>
        <p:txBody>
          <a:bodyPr wrap="square" rtlCol="0">
            <a:spAutoFit/>
          </a:bodyPr>
          <a:lstStyle/>
          <a:p>
            <a:pPr algn="l">
              <a:buFont typeface="Arial" panose="020B0604020202020204" pitchFamily="34" charset="0"/>
              <a:buChar char="•"/>
            </a:pPr>
            <a:r>
              <a:rPr lang="en-US" dirty="0"/>
              <a:t> </a:t>
            </a:r>
            <a:r>
              <a:rPr lang="en-US" sz="2400" b="1" i="0" dirty="0">
                <a:solidFill>
                  <a:srgbClr val="0D0D0D"/>
                </a:solidFill>
                <a:effectLst/>
                <a:latin typeface="Söhne"/>
              </a:rPr>
              <a:t>CNN Model:</a:t>
            </a:r>
            <a:r>
              <a:rPr lang="en-US" sz="2400" b="0" i="0" dirty="0">
                <a:solidFill>
                  <a:srgbClr val="0D0D0D"/>
                </a:solidFill>
                <a:effectLst/>
                <a:latin typeface="Söhne"/>
              </a:rPr>
              <a:t> Achieved an accuracy of around 99% in classifying handwritten digits.</a:t>
            </a:r>
          </a:p>
          <a:p>
            <a:pPr algn="l">
              <a:buFont typeface="Arial" panose="020B0604020202020204" pitchFamily="34" charset="0"/>
              <a:buChar char="•"/>
            </a:pPr>
            <a:r>
              <a:rPr lang="en-US" sz="2400" b="1" i="0" dirty="0">
                <a:solidFill>
                  <a:srgbClr val="0D0D0D"/>
                </a:solidFill>
                <a:effectLst/>
                <a:latin typeface="Söhne"/>
              </a:rPr>
              <a:t>RNN Model:</a:t>
            </a:r>
            <a:r>
              <a:rPr lang="en-US" sz="2400" b="0" i="0" dirty="0">
                <a:solidFill>
                  <a:srgbClr val="0D0D0D"/>
                </a:solidFill>
                <a:effectLst/>
                <a:latin typeface="Söhne"/>
              </a:rPr>
              <a:t> Achieved an accuracy of around 97% in classifying handwritten digits.</a:t>
            </a:r>
          </a:p>
          <a:p>
            <a:pPr algn="l">
              <a:buFont typeface="Arial" panose="020B0604020202020204" pitchFamily="34" charset="0"/>
              <a:buChar char="•"/>
            </a:pPr>
            <a:r>
              <a:rPr lang="en-US" sz="2400" b="1" i="0" dirty="0">
                <a:solidFill>
                  <a:srgbClr val="0D0D0D"/>
                </a:solidFill>
                <a:effectLst/>
                <a:latin typeface="Söhne"/>
              </a:rPr>
              <a:t>ANN Model:</a:t>
            </a:r>
            <a:r>
              <a:rPr lang="en-US" sz="2400" b="0" i="0" dirty="0">
                <a:solidFill>
                  <a:srgbClr val="0D0D0D"/>
                </a:solidFill>
                <a:effectLst/>
                <a:latin typeface="Söhne"/>
              </a:rPr>
              <a:t> Achieved an accuracy of around 96% in classifying handwritten digits.</a:t>
            </a:r>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TotalTime>
  <Words>437</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ANANTHI.C</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Ananthi chockalingam pillai</dc:creator>
  <cp:lastModifiedBy>Ananthi chockalingam pillai</cp:lastModifiedBy>
  <cp:revision>6</cp:revision>
  <dcterms:created xsi:type="dcterms:W3CDTF">2024-04-11T06:59:37Z</dcterms:created>
  <dcterms:modified xsi:type="dcterms:W3CDTF">2024-04-16T08:17:34Z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