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40"/>
  </p:normalViewPr>
  <p:slideViewPr>
    <p:cSldViewPr>
      <p:cViewPr varScale="1">
        <p:scale>
          <a:sx n="97" d="100"/>
          <a:sy n="97" d="100"/>
        </p:scale>
        <p:origin x="89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EBEN </a:t>
            </a:r>
            <a:r>
              <a:rPr lang="en-IN" spc="15"/>
              <a:t>F GABRIEL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/file/d/19pNlVCkXa1f2qiL59FsXBkXh-z1ncuD3/</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655</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EBEN F GABRIEL</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8</cp:revision>
  <dcterms:created xsi:type="dcterms:W3CDTF">2024-04-11T06:59:37Z</dcterms:created>
  <dcterms:modified xsi:type="dcterms:W3CDTF">2024-04-27T06:06:16Z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