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 snapToGrid="0">
      <p:cViewPr>
        <p:scale>
          <a:sx n="70" d="100"/>
          <a:sy n="70" d="100"/>
        </p:scale>
        <p:origin x="-63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2/26/2025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</a:t>
            </a:r>
            <a:r>
              <a:rPr lang="en-US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5845" y="1034321"/>
            <a:ext cx="928047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343" y="4586365"/>
            <a:ext cx="9987369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Kamini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T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Velalar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of Engineering and Technology – 				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B.tech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Information Technology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60560"/>
            <a:ext cx="11029615" cy="4214789"/>
          </a:xfrm>
        </p:spPr>
        <p:txBody>
          <a:bodyPr anchor="t">
            <a:normAutofit/>
          </a:bodyPr>
          <a:lstStyle/>
          <a:p>
            <a:pPr marL="305435" indent="-305435" algn="just"/>
            <a:r>
              <a:rPr lang="en-US" sz="2400" dirty="0" smtClean="0"/>
              <a:t>This project can be enhanced by implementing AI-based </a:t>
            </a:r>
            <a:r>
              <a:rPr lang="en-US" sz="2400" dirty="0" err="1" smtClean="0"/>
              <a:t>steganalysis</a:t>
            </a:r>
            <a:r>
              <a:rPr lang="en-US" sz="2400" dirty="0" smtClean="0"/>
              <a:t> resistance, making it harder for advanced detection tools to identify hidden messages. Additionally, support for other media types like audio and video </a:t>
            </a:r>
            <a:r>
              <a:rPr lang="en-US" sz="2400" dirty="0" err="1" smtClean="0"/>
              <a:t>steganography</a:t>
            </a:r>
            <a:r>
              <a:rPr lang="en-US" sz="2400" dirty="0" smtClean="0"/>
              <a:t> can expand its applications for more secure and versatile data hiding.</a:t>
            </a:r>
            <a:endParaRPr lang="en-US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331" y="1337481"/>
            <a:ext cx="10617959" cy="4573474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sz="2400" dirty="0" smtClean="0"/>
              <a:t>Secure communication is at risk due to cyber threats and surveillance. Encrypted data can attract attention, making it a target for attacks. </a:t>
            </a:r>
            <a:r>
              <a:rPr lang="en-US" sz="2400" b="1" dirty="0" err="1" smtClean="0"/>
              <a:t>Steganography</a:t>
            </a:r>
            <a:r>
              <a:rPr lang="en-US" sz="2400" dirty="0" smtClean="0"/>
              <a:t> conceals information within digital media (images, audio, video) to keep it hidden. However, existing techniques face issues like low capacity and easy detection. This project aims to create a more effective </a:t>
            </a:r>
            <a:r>
              <a:rPr lang="en-US" sz="2400" dirty="0" err="1" smtClean="0"/>
              <a:t>steganography</a:t>
            </a:r>
            <a:r>
              <a:rPr lang="en-US" sz="2400" dirty="0" smtClean="0"/>
              <a:t> system for safe and hidden data transfer.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570" y="1596788"/>
            <a:ext cx="10617958" cy="50545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IN" sz="2400" dirty="0" smtClean="0"/>
              <a:t>Libraries</a:t>
            </a:r>
          </a:p>
          <a:p>
            <a:pPr marL="804863" indent="0"/>
            <a:r>
              <a:rPr lang="en-IN" sz="2400" dirty="0" err="1" smtClean="0"/>
              <a:t>OpenCV</a:t>
            </a:r>
            <a:endParaRPr lang="en-IN" sz="2400" dirty="0" smtClean="0"/>
          </a:p>
          <a:p>
            <a:pPr marL="804863" indent="0"/>
            <a:r>
              <a:rPr lang="en-IN" sz="2400" dirty="0" err="1" smtClean="0"/>
              <a:t>Numpy</a:t>
            </a:r>
            <a:endParaRPr lang="en-IN" sz="2400" dirty="0" smtClean="0"/>
          </a:p>
          <a:p>
            <a:pPr marL="804863" indent="0"/>
            <a:r>
              <a:rPr lang="en-IN" sz="2400" dirty="0" err="1" smtClean="0"/>
              <a:t>Google.colab.files</a:t>
            </a:r>
            <a:endParaRPr lang="en-IN" sz="2400" dirty="0" smtClean="0"/>
          </a:p>
          <a:p>
            <a:pPr marL="804863" indent="0"/>
            <a:r>
              <a:rPr lang="en-IN" sz="2400" dirty="0" err="1" smtClean="0"/>
              <a:t>Google.colab.patches.cv_imshow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Platform</a:t>
            </a:r>
          </a:p>
          <a:p>
            <a:pPr marL="900113" indent="0">
              <a:buNone/>
            </a:pPr>
            <a:r>
              <a:rPr lang="en-IN" sz="2400" dirty="0" smtClean="0"/>
              <a:t>Google </a:t>
            </a:r>
            <a:r>
              <a:rPr lang="en-IN" sz="2400" dirty="0" err="1" smtClean="0"/>
              <a:t>Colab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19618"/>
            <a:ext cx="11029615" cy="4255732"/>
          </a:xfrm>
        </p:spPr>
        <p:txBody>
          <a:bodyPr anchor="t">
            <a:normAutofit/>
          </a:bodyPr>
          <a:lstStyle/>
          <a:p>
            <a:pPr algn="just"/>
            <a:r>
              <a:rPr lang="en-US" sz="2400" b="1" dirty="0" smtClean="0"/>
              <a:t>LSB </a:t>
            </a:r>
            <a:r>
              <a:rPr lang="en-US" sz="2400" b="1" dirty="0" err="1" smtClean="0"/>
              <a:t>Steganography</a:t>
            </a:r>
            <a:r>
              <a:rPr lang="en-US" sz="2400" b="1" dirty="0" smtClean="0"/>
              <a:t> for Secure Data Hiding</a:t>
            </a:r>
            <a:r>
              <a:rPr lang="en-US" sz="2400" dirty="0" smtClean="0"/>
              <a:t> – Uses the Least Significant Bit (LSB) method to embed a secret message within the image pixels without noticeable changes.</a:t>
            </a:r>
          </a:p>
          <a:p>
            <a:pPr algn="just"/>
            <a:r>
              <a:rPr lang="en-US" sz="2400" b="1" dirty="0" smtClean="0"/>
              <a:t>Automated Encryption &amp; Decryption</a:t>
            </a:r>
            <a:r>
              <a:rPr lang="en-US" sz="2400" dirty="0" smtClean="0"/>
              <a:t> – Converts text into binary, hides it in an image, and extracts it later using a simple and efficient algorithm.</a:t>
            </a:r>
          </a:p>
          <a:p>
            <a:pPr algn="just"/>
            <a:r>
              <a:rPr lang="en-US" sz="2400" b="1" dirty="0" smtClean="0"/>
              <a:t>Google </a:t>
            </a:r>
            <a:r>
              <a:rPr lang="en-US" sz="2400" b="1" dirty="0" err="1" smtClean="0"/>
              <a:t>Colab</a:t>
            </a:r>
            <a:r>
              <a:rPr lang="en-US" sz="2400" b="1" dirty="0" smtClean="0"/>
              <a:t> Integration</a:t>
            </a:r>
            <a:r>
              <a:rPr lang="en-US" sz="2400" dirty="0" smtClean="0"/>
              <a:t> – Supports file upload, processing, and download within Google </a:t>
            </a:r>
            <a:r>
              <a:rPr lang="en-US" sz="2400" dirty="0" err="1" smtClean="0"/>
              <a:t>Colab</a:t>
            </a:r>
            <a:r>
              <a:rPr lang="en-US" sz="2400" dirty="0" smtClean="0"/>
              <a:t>, making it easy to use without additional software installation.</a:t>
            </a:r>
          </a:p>
        </p:txBody>
      </p:sp>
    </p:spTree>
    <p:extLst>
      <p:ext uri="{BB962C8B-B14F-4D97-AF65-F5344CB8AC3E}">
        <p14:creationId xmlns=""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400" b="1" dirty="0" err="1" smtClean="0"/>
              <a:t>Cybersecurity</a:t>
            </a:r>
            <a:r>
              <a:rPr lang="en-US" sz="2400" b="1" dirty="0" smtClean="0"/>
              <a:t> Professionals</a:t>
            </a:r>
            <a:r>
              <a:rPr lang="en-US" sz="2400" dirty="0" smtClean="0"/>
              <a:t> </a:t>
            </a:r>
          </a:p>
          <a:p>
            <a:r>
              <a:rPr lang="en-US" sz="2400" b="1" dirty="0" smtClean="0"/>
              <a:t>Journalists &amp; Activists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Government &amp; Military Personnel</a:t>
            </a:r>
            <a:endParaRPr lang="en-US" sz="2400" dirty="0" smtClean="0"/>
          </a:p>
          <a:p>
            <a:r>
              <a:rPr lang="en-US" sz="2400" b="1" dirty="0" smtClean="0"/>
              <a:t>Individuals Concerned with Privacy</a:t>
            </a:r>
            <a:endParaRPr lang="en-US" sz="2400" dirty="0" smtClean="0"/>
          </a:p>
          <a:p>
            <a:r>
              <a:rPr lang="en-US" sz="2400" b="1" dirty="0" smtClean="0"/>
              <a:t>Digital Watermarking &amp; Copyright Protection</a:t>
            </a:r>
            <a:endParaRPr lang="en-US" sz="24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Content Placeholder 3" descr="Screenshot (14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610" y="1206214"/>
            <a:ext cx="4992165" cy="2505977"/>
          </a:xfrm>
        </p:spPr>
      </p:pic>
      <p:pic>
        <p:nvPicPr>
          <p:cNvPr id="5" name="Picture 4" descr="Screenshot (146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038" y="1410160"/>
            <a:ext cx="4626591" cy="2342975"/>
          </a:xfrm>
          <a:prstGeom prst="rect">
            <a:avLst/>
          </a:prstGeom>
        </p:spPr>
      </p:pic>
      <p:pic>
        <p:nvPicPr>
          <p:cNvPr id="6" name="Picture 5" descr="Screenshot (148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468" y="3904934"/>
            <a:ext cx="4817660" cy="2708611"/>
          </a:xfrm>
          <a:prstGeom prst="rect">
            <a:avLst/>
          </a:prstGeom>
        </p:spPr>
      </p:pic>
      <p:pic>
        <p:nvPicPr>
          <p:cNvPr id="7" name="Picture 6" descr="Screenshot (149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9981" y="3965256"/>
            <a:ext cx="4913195" cy="25993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36" y="1302026"/>
            <a:ext cx="10914771" cy="4673324"/>
          </a:xfrm>
        </p:spPr>
        <p:txBody>
          <a:bodyPr anchor="t">
            <a:normAutofit/>
          </a:bodyPr>
          <a:lstStyle/>
          <a:p>
            <a:pPr algn="just"/>
            <a:r>
              <a:rPr lang="en-IN" sz="2400" dirty="0" smtClean="0"/>
              <a:t>T</a:t>
            </a:r>
            <a:r>
              <a:rPr lang="en-US" sz="2400" dirty="0" smtClean="0"/>
              <a:t>his project provides a simple and effective way to hide secret messages inside images using </a:t>
            </a:r>
            <a:r>
              <a:rPr lang="en-US" sz="2400" dirty="0" smtClean="0"/>
              <a:t>LSB </a:t>
            </a:r>
            <a:r>
              <a:rPr lang="en-US" sz="2400" dirty="0" err="1" smtClean="0"/>
              <a:t>steganography</a:t>
            </a:r>
            <a:r>
              <a:rPr lang="en-US" sz="2400" dirty="0" smtClean="0"/>
              <a:t>. </a:t>
            </a:r>
            <a:r>
              <a:rPr lang="en-US" sz="2400" dirty="0" smtClean="0"/>
              <a:t>Unlike traditional encryption, it keeps the data hidden without attracting attention. The system ensures secure encoding and decoding while maintaining image quality. With Google </a:t>
            </a:r>
            <a:r>
              <a:rPr lang="en-US" sz="2400" dirty="0" err="1" smtClean="0"/>
              <a:t>Colab</a:t>
            </a:r>
            <a:r>
              <a:rPr lang="en-US" sz="2400" dirty="0" smtClean="0"/>
              <a:t> integration, it is easy to use and accessible. This method is useful for private communication</a:t>
            </a:r>
            <a:r>
              <a:rPr lang="en-US" sz="2400" b="1" dirty="0" smtClean="0"/>
              <a:t>, </a:t>
            </a:r>
            <a:r>
              <a:rPr lang="en-US" sz="2400" dirty="0" err="1" smtClean="0"/>
              <a:t>cybersecurity</a:t>
            </a:r>
            <a:r>
              <a:rPr lang="en-US" sz="2400" dirty="0" smtClean="0"/>
              <a:t>, and digital watermarking, making data transfer safer and more discreet.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IN" sz="2400" dirty="0" smtClean="0"/>
              <a:t>https://github.com/21ITR047-KAMINI/Stegnography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157</TotalTime>
  <Words>358</Words>
  <Application>Microsoft Office PowerPoint</Application>
  <PresentationFormat>Custom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Slide 10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User</cp:lastModifiedBy>
  <cp:revision>30</cp:revision>
  <dcterms:created xsi:type="dcterms:W3CDTF">2021-05-26T16:50:10Z</dcterms:created>
  <dcterms:modified xsi:type="dcterms:W3CDTF">2025-02-26T09:47:05Z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