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HK Grotesk" charset="1" panose="00000500000000000000"/>
      <p:regular r:id="rId11"/>
    </p:embeddedFont>
    <p:embeddedFont>
      <p:font typeface="Public Sans" charset="1" panose="00000000000000000000"/>
      <p:regular r:id="rId12"/>
    </p:embeddedFont>
    <p:embeddedFont>
      <p:font typeface="Canva Sans Bold" charset="1" panose="020B0803030501040103"/>
      <p:regular r:id="rId13"/>
    </p:embeddedFont>
    <p:embeddedFont>
      <p:font typeface="HK Grotesk Bold" charset="1" panose="00000800000000000000"/>
      <p:regular r:id="rId14"/>
    </p:embeddedFont>
    <p:embeddedFont>
      <p:font typeface="Public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443435" y="3988296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9326562" y="-4106168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02704" y="3988296"/>
            <a:ext cx="13282592" cy="2813112"/>
            <a:chOff x="0" y="0"/>
            <a:chExt cx="17710123" cy="375081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7710123" cy="2102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86"/>
                </a:lnSpc>
              </a:pPr>
              <a:r>
                <a:rPr lang="en-US" sz="10068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File Restoration System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9893" y="2368474"/>
              <a:ext cx="17660230" cy="138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Mirza Khizar Baig (2024294)</a:t>
              </a:r>
            </a:p>
            <a:p>
              <a:pPr algn="ctr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Irab Zara (2024244)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567077" y="9029692"/>
            <a:ext cx="7153847" cy="4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7"/>
              </a:lnSpc>
            </a:pPr>
            <a:r>
              <a:rPr lang="en-US" sz="237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github.com/21Lexar/File-Reconstruction-System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4028" y="548837"/>
            <a:ext cx="14899943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</a:pPr>
            <a:r>
              <a:rPr lang="en-US" b="true" sz="87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How does it work?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434685" y="2743937"/>
            <a:ext cx="11418630" cy="975755"/>
            <a:chOff x="0" y="0"/>
            <a:chExt cx="15224841" cy="13010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37581" y="0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2" y="0"/>
                  </a:lnTo>
                  <a:lnTo>
                    <a:pt x="4226022" y="1283654"/>
                  </a:lnTo>
                  <a:lnTo>
                    <a:pt x="0" y="1283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3485315" y="0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14525"/>
              <a:ext cx="4226023" cy="787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File1.txt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5841144" y="0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3" y="0"/>
                  </a:lnTo>
                  <a:lnTo>
                    <a:pt x="4226023" y="1283654"/>
                  </a:lnTo>
                  <a:lnTo>
                    <a:pt x="0" y="1283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9" id="9"/>
            <p:cNvSpPr/>
            <p:nvPr/>
          </p:nvSpPr>
          <p:spPr>
            <a:xfrm>
              <a:off x="8588879" y="0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5103563" y="214525"/>
              <a:ext cx="4226023" cy="787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File2.txt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flipV="true">
              <a:off x="4541966" y="605427"/>
              <a:ext cx="1283149" cy="17352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9716942" y="641827"/>
              <a:ext cx="1283149" cy="17352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998818" y="17352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3" y="0"/>
                  </a:lnTo>
                  <a:lnTo>
                    <a:pt x="4226023" y="1283654"/>
                  </a:lnTo>
                  <a:lnTo>
                    <a:pt x="0" y="1283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4" id="14"/>
            <p:cNvSpPr/>
            <p:nvPr/>
          </p:nvSpPr>
          <p:spPr>
            <a:xfrm>
              <a:off x="13746553" y="17352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10261237" y="231877"/>
              <a:ext cx="4226023" cy="787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File3.txt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434685" y="4981066"/>
            <a:ext cx="11418630" cy="2257818"/>
            <a:chOff x="0" y="0"/>
            <a:chExt cx="15224841" cy="30104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37581" y="790830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2" y="0"/>
                  </a:lnTo>
                  <a:lnTo>
                    <a:pt x="4226022" y="1283655"/>
                  </a:lnTo>
                  <a:lnTo>
                    <a:pt x="0" y="1283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8" id="18"/>
            <p:cNvSpPr/>
            <p:nvPr/>
          </p:nvSpPr>
          <p:spPr>
            <a:xfrm>
              <a:off x="3485315" y="790830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1005355"/>
              <a:ext cx="4226023" cy="787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File1.txt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5841144" y="790830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3" y="0"/>
                  </a:lnTo>
                  <a:lnTo>
                    <a:pt x="4226023" y="1283655"/>
                  </a:lnTo>
                  <a:lnTo>
                    <a:pt x="0" y="1283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1" id="21"/>
            <p:cNvSpPr/>
            <p:nvPr/>
          </p:nvSpPr>
          <p:spPr>
            <a:xfrm>
              <a:off x="8588879" y="790830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5103563" y="1005355"/>
              <a:ext cx="4226023" cy="787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File2.txt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0998818" y="808182"/>
              <a:ext cx="4226023" cy="1283654"/>
            </a:xfrm>
            <a:custGeom>
              <a:avLst/>
              <a:gdLst/>
              <a:ahLst/>
              <a:cxnLst/>
              <a:rect r="r" b="b" t="t" l="l"/>
              <a:pathLst>
                <a:path h="1283654" w="4226023">
                  <a:moveTo>
                    <a:pt x="0" y="0"/>
                  </a:moveTo>
                  <a:lnTo>
                    <a:pt x="4226023" y="0"/>
                  </a:lnTo>
                  <a:lnTo>
                    <a:pt x="4226023" y="1283654"/>
                  </a:lnTo>
                  <a:lnTo>
                    <a:pt x="0" y="1283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4" id="24"/>
            <p:cNvSpPr/>
            <p:nvPr/>
          </p:nvSpPr>
          <p:spPr>
            <a:xfrm>
              <a:off x="13746553" y="808182"/>
              <a:ext cx="0" cy="1283654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10261237" y="1022707"/>
              <a:ext cx="4226023" cy="787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73"/>
                </a:lnSpc>
              </a:pPr>
              <a:r>
                <a:rPr lang="en-US" sz="355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File3.txt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flipV="true">
              <a:off x="4568396" y="897723"/>
              <a:ext cx="7152645" cy="322135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8975767" y="2844749"/>
              <a:ext cx="98678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V="true">
              <a:off x="9279861" y="2985024"/>
              <a:ext cx="380782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H="true" flipV="true">
              <a:off x="9469157" y="1450009"/>
              <a:ext cx="0" cy="1396488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5102407" y="8456421"/>
            <a:ext cx="8083187" cy="79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4"/>
              </a:lnSpc>
            </a:pPr>
            <a:r>
              <a:rPr lang="en-US" sz="47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The Link to File2.txt is deleted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6694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306189" y="2537461"/>
          <a:ext cx="3675622" cy="5550127"/>
        </p:xfrm>
        <a:graphic>
          <a:graphicData uri="http://schemas.openxmlformats.org/drawingml/2006/table">
            <a:tbl>
              <a:tblPr/>
              <a:tblGrid>
                <a:gridCol w="1507169"/>
              </a:tblGrid>
              <a:tr h="13875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5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5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5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40771" y="359840"/>
            <a:ext cx="13595992" cy="119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1"/>
              </a:lnSpc>
            </a:pPr>
            <a:r>
              <a:rPr lang="en-US" sz="693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How does it recover a deleted file?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96365" y="8361713"/>
            <a:ext cx="4495271" cy="89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Recovery 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90123" y="6875125"/>
            <a:ext cx="2507754" cy="89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File2.txt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817948" y="7116338"/>
            <a:ext cx="1488241" cy="518935"/>
            <a:chOff x="0" y="0"/>
            <a:chExt cx="1984322" cy="69191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922208" cy="758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71"/>
                </a:lnSpc>
              </a:pPr>
              <a:r>
                <a:rPr lang="en-US" sz="3407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Top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V="true">
              <a:off x="922208" y="371357"/>
              <a:ext cx="106211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653" y="2280373"/>
            <a:ext cx="5121778" cy="5726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9"/>
              </a:lnSpc>
            </a:pPr>
            <a:r>
              <a:rPr lang="en-US" sz="7557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Structures </a:t>
            </a:r>
          </a:p>
          <a:p>
            <a:pPr algn="l">
              <a:lnSpc>
                <a:spcPts val="9069"/>
              </a:lnSpc>
            </a:pPr>
            <a:r>
              <a:rPr lang="en-US" sz="7557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&amp;</a:t>
            </a:r>
          </a:p>
          <a:p>
            <a:pPr algn="l">
              <a:lnSpc>
                <a:spcPts val="9069"/>
              </a:lnSpc>
            </a:pPr>
            <a:r>
              <a:rPr lang="en-US" sz="7557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Algorithms</a:t>
            </a:r>
          </a:p>
          <a:p>
            <a:pPr algn="l" marL="0" indent="0" lvl="0">
              <a:lnSpc>
                <a:spcPts val="9069"/>
              </a:lnSpc>
              <a:spcBef>
                <a:spcPct val="0"/>
              </a:spcBef>
            </a:pPr>
            <a:r>
              <a:rPr lang="en-US" b="true" sz="755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used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049742" y="2688823"/>
            <a:ext cx="13641993" cy="4909354"/>
            <a:chOff x="0" y="0"/>
            <a:chExt cx="18189324" cy="654580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8189324" cy="1043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132"/>
                </a:lnSpc>
                <a:spcBef>
                  <a:spcPct val="0"/>
                </a:spcBef>
              </a:pPr>
              <a:r>
                <a:rPr lang="en-US" b="true" sz="5110">
                  <a:solidFill>
                    <a:srgbClr val="CFCFC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Stack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74636"/>
              <a:ext cx="18189324" cy="1058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07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9886"/>
              <a:ext cx="18189324" cy="1043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132"/>
                </a:lnSpc>
                <a:spcBef>
                  <a:spcPct val="0"/>
                </a:spcBef>
              </a:pPr>
              <a:r>
                <a:rPr lang="en-US" b="true" sz="5110">
                  <a:solidFill>
                    <a:srgbClr val="CFCFC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Binary Search Tree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49296"/>
              <a:ext cx="18189324" cy="1043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132"/>
                </a:lnSpc>
                <a:spcBef>
                  <a:spcPct val="0"/>
                </a:spcBef>
              </a:pPr>
              <a:r>
                <a:rPr lang="en-US" b="true" sz="5110">
                  <a:solidFill>
                    <a:srgbClr val="CFCFC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Linked List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519172"/>
              <a:ext cx="14032649" cy="102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61"/>
                </a:lnSpc>
                <a:spcBef>
                  <a:spcPct val="0"/>
                </a:spcBef>
              </a:pPr>
              <a:r>
                <a:rPr lang="en-US" b="true" sz="5051">
                  <a:solidFill>
                    <a:srgbClr val="CFCFC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Binary Search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8963" y="1146520"/>
            <a:ext cx="5363221" cy="7993961"/>
          </a:xfrm>
          <a:custGeom>
            <a:avLst/>
            <a:gdLst/>
            <a:ahLst/>
            <a:cxnLst/>
            <a:rect r="r" b="b" t="t" l="l"/>
            <a:pathLst>
              <a:path h="7993961" w="5363221">
                <a:moveTo>
                  <a:pt x="0" y="0"/>
                </a:moveTo>
                <a:lnTo>
                  <a:pt x="5363221" y="0"/>
                </a:lnTo>
                <a:lnTo>
                  <a:pt x="5363221" y="7993960"/>
                </a:lnTo>
                <a:lnTo>
                  <a:pt x="0" y="799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295834" y="2848756"/>
            <a:ext cx="8269479" cy="4743273"/>
            <a:chOff x="0" y="0"/>
            <a:chExt cx="7981950" cy="4578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5139" t="0" r="-5139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18607" y="3842985"/>
            <a:ext cx="7822101" cy="3749044"/>
            <a:chOff x="0" y="0"/>
            <a:chExt cx="10429468" cy="49987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0429468" cy="355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59"/>
                </a:lnSpc>
              </a:pPr>
              <a:r>
                <a:rPr lang="en-US" sz="8799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Let’s Go </a:t>
              </a:r>
            </a:p>
            <a:p>
              <a:pPr algn="l" marL="0" indent="0" lvl="0">
                <a:lnSpc>
                  <a:spcPts val="10560"/>
                </a:lnSpc>
                <a:spcBef>
                  <a:spcPct val="0"/>
                </a:spcBef>
              </a:pPr>
              <a:r>
                <a:rPr lang="en-US" b="true" sz="8800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to our Code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312837"/>
              <a:ext cx="10429468" cy="685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DAG2WP9S-u8</dc:identifier>
  <dcterms:modified xsi:type="dcterms:W3CDTF">2011-08-01T06:04:30Z</dcterms:modified>
  <cp:revision>1</cp:revision>
  <dc:title>Black Red Sleek and Professional Basic Simple Presentation</dc:title>
</cp:coreProperties>
</file>