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9"/>
  </p:notesMasterIdLst>
  <p:handoutMasterIdLst>
    <p:handoutMasterId r:id="rId10"/>
  </p:handoutMasterIdLst>
  <p:sldIdLst>
    <p:sldId id="269" r:id="rId2"/>
    <p:sldId id="270" r:id="rId3"/>
    <p:sldId id="271" r:id="rId4"/>
    <p:sldId id="273" r:id="rId5"/>
    <p:sldId id="272" r:id="rId6"/>
    <p:sldId id="274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DDDD"/>
    <a:srgbClr val="959FD6"/>
    <a:srgbClr val="ADB5DF"/>
    <a:srgbClr val="6472C3"/>
    <a:srgbClr val="0EAAE3"/>
    <a:srgbClr val="262626"/>
    <a:srgbClr val="FCFCFC"/>
    <a:srgbClr val="DCDEE0"/>
    <a:srgbClr val="AAB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D87C2-4E92-48BA-BD44-FA0FDB33F36A}" v="123" dt="2024-03-19T09:03:41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2" autoAdjust="0"/>
    <p:restoredTop sz="94371" autoAdjust="0"/>
  </p:normalViewPr>
  <p:slideViewPr>
    <p:cSldViewPr snapToGrid="0">
      <p:cViewPr varScale="1">
        <p:scale>
          <a:sx n="78" d="100"/>
          <a:sy n="78" d="100"/>
        </p:scale>
        <p:origin x="1013" y="62"/>
      </p:cViewPr>
      <p:guideLst>
        <p:guide orient="horz" pos="2712"/>
        <p:guide pos="456"/>
        <p:guide pos="7224"/>
        <p:guide orient="horz" pos="3840"/>
        <p:guide orient="horz" pos="480"/>
        <p:guide orient="horz" pos="1608"/>
        <p:guide pos="2712"/>
        <p:guide pos="4968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hireddy tulasi" userId="ca6fe63ca1fae118" providerId="LiveId" clId="{484D87C2-4E92-48BA-BD44-FA0FDB33F36A}"/>
    <pc:docChg chg="undo custSel addSld delSld modSld sldOrd">
      <pc:chgData name="machireddy tulasi" userId="ca6fe63ca1fae118" providerId="LiveId" clId="{484D87C2-4E92-48BA-BD44-FA0FDB33F36A}" dt="2024-03-19T09:03:41.182" v="2838"/>
      <pc:docMkLst>
        <pc:docMk/>
      </pc:docMkLst>
      <pc:sldChg chg="del">
        <pc:chgData name="machireddy tulasi" userId="ca6fe63ca1fae118" providerId="LiveId" clId="{484D87C2-4E92-48BA-BD44-FA0FDB33F36A}" dt="2024-03-19T08:02:58.493" v="2664" actId="47"/>
        <pc:sldMkLst>
          <pc:docMk/>
          <pc:sldMk cId="944872292" sldId="256"/>
        </pc:sldMkLst>
      </pc:sldChg>
      <pc:sldChg chg="del">
        <pc:chgData name="machireddy tulasi" userId="ca6fe63ca1fae118" providerId="LiveId" clId="{484D87C2-4E92-48BA-BD44-FA0FDB33F36A}" dt="2024-03-19T08:02:58.273" v="2663" actId="47"/>
        <pc:sldMkLst>
          <pc:docMk/>
          <pc:sldMk cId="2520205067" sldId="257"/>
        </pc:sldMkLst>
      </pc:sldChg>
      <pc:sldChg chg="del">
        <pc:chgData name="machireddy tulasi" userId="ca6fe63ca1fae118" providerId="LiveId" clId="{484D87C2-4E92-48BA-BD44-FA0FDB33F36A}" dt="2024-03-19T08:02:58.085" v="2662" actId="47"/>
        <pc:sldMkLst>
          <pc:docMk/>
          <pc:sldMk cId="931157166" sldId="258"/>
        </pc:sldMkLst>
      </pc:sldChg>
      <pc:sldChg chg="del">
        <pc:chgData name="machireddy tulasi" userId="ca6fe63ca1fae118" providerId="LiveId" clId="{484D87C2-4E92-48BA-BD44-FA0FDB33F36A}" dt="2024-03-19T08:02:57.888" v="2661" actId="47"/>
        <pc:sldMkLst>
          <pc:docMk/>
          <pc:sldMk cId="2419622245" sldId="259"/>
        </pc:sldMkLst>
      </pc:sldChg>
      <pc:sldChg chg="del">
        <pc:chgData name="machireddy tulasi" userId="ca6fe63ca1fae118" providerId="LiveId" clId="{484D87C2-4E92-48BA-BD44-FA0FDB33F36A}" dt="2024-03-19T08:02:57.506" v="2659" actId="47"/>
        <pc:sldMkLst>
          <pc:docMk/>
          <pc:sldMk cId="1702369211" sldId="261"/>
        </pc:sldMkLst>
      </pc:sldChg>
      <pc:sldChg chg="del">
        <pc:chgData name="machireddy tulasi" userId="ca6fe63ca1fae118" providerId="LiveId" clId="{484D87C2-4E92-48BA-BD44-FA0FDB33F36A}" dt="2024-03-19T08:02:57.321" v="2658" actId="47"/>
        <pc:sldMkLst>
          <pc:docMk/>
          <pc:sldMk cId="2936792508" sldId="262"/>
        </pc:sldMkLst>
      </pc:sldChg>
      <pc:sldChg chg="del">
        <pc:chgData name="machireddy tulasi" userId="ca6fe63ca1fae118" providerId="LiveId" clId="{484D87C2-4E92-48BA-BD44-FA0FDB33F36A}" dt="2024-03-19T08:02:57.150" v="2657" actId="47"/>
        <pc:sldMkLst>
          <pc:docMk/>
          <pc:sldMk cId="3640134731" sldId="263"/>
        </pc:sldMkLst>
      </pc:sldChg>
      <pc:sldChg chg="del">
        <pc:chgData name="machireddy tulasi" userId="ca6fe63ca1fae118" providerId="LiveId" clId="{484D87C2-4E92-48BA-BD44-FA0FDB33F36A}" dt="2024-03-19T08:02:56.968" v="2656" actId="47"/>
        <pc:sldMkLst>
          <pc:docMk/>
          <pc:sldMk cId="25958567" sldId="264"/>
        </pc:sldMkLst>
      </pc:sldChg>
      <pc:sldChg chg="del">
        <pc:chgData name="machireddy tulasi" userId="ca6fe63ca1fae118" providerId="LiveId" clId="{484D87C2-4E92-48BA-BD44-FA0FDB33F36A}" dt="2024-03-19T08:02:56.773" v="2655" actId="47"/>
        <pc:sldMkLst>
          <pc:docMk/>
          <pc:sldMk cId="1142616762" sldId="265"/>
        </pc:sldMkLst>
      </pc:sldChg>
      <pc:sldChg chg="del">
        <pc:chgData name="machireddy tulasi" userId="ca6fe63ca1fae118" providerId="LiveId" clId="{484D87C2-4E92-48BA-BD44-FA0FDB33F36A}" dt="2024-03-19T08:02:56.527" v="2654" actId="47"/>
        <pc:sldMkLst>
          <pc:docMk/>
          <pc:sldMk cId="1319566113" sldId="266"/>
        </pc:sldMkLst>
      </pc:sldChg>
      <pc:sldChg chg="del">
        <pc:chgData name="machireddy tulasi" userId="ca6fe63ca1fae118" providerId="LiveId" clId="{484D87C2-4E92-48BA-BD44-FA0FDB33F36A}" dt="2024-03-19T08:02:56.248" v="2653" actId="47"/>
        <pc:sldMkLst>
          <pc:docMk/>
          <pc:sldMk cId="2679829695" sldId="267"/>
        </pc:sldMkLst>
      </pc:sldChg>
      <pc:sldChg chg="del">
        <pc:chgData name="machireddy tulasi" userId="ca6fe63ca1fae118" providerId="LiveId" clId="{484D87C2-4E92-48BA-BD44-FA0FDB33F36A}" dt="2024-03-19T08:02:57.698" v="2660" actId="47"/>
        <pc:sldMkLst>
          <pc:docMk/>
          <pc:sldMk cId="2583039012" sldId="268"/>
        </pc:sldMkLst>
      </pc:sldChg>
      <pc:sldChg chg="addSp delSp modSp mod modTransition">
        <pc:chgData name="machireddy tulasi" userId="ca6fe63ca1fae118" providerId="LiveId" clId="{484D87C2-4E92-48BA-BD44-FA0FDB33F36A}" dt="2024-03-19T09:00:10.861" v="2801"/>
        <pc:sldMkLst>
          <pc:docMk/>
          <pc:sldMk cId="2152340205" sldId="269"/>
        </pc:sldMkLst>
        <pc:spChg chg="add del">
          <ac:chgData name="machireddy tulasi" userId="ca6fe63ca1fae118" providerId="LiveId" clId="{484D87C2-4E92-48BA-BD44-FA0FDB33F36A}" dt="2024-03-19T04:56:14.156" v="238"/>
          <ac:spMkLst>
            <pc:docMk/>
            <pc:sldMk cId="2152340205" sldId="269"/>
            <ac:spMk id="3" creationId="{B46C590D-93F3-C74B-3EC9-A0947BAE3539}"/>
          </ac:spMkLst>
        </pc:spChg>
        <pc:spChg chg="add del">
          <ac:chgData name="machireddy tulasi" userId="ca6fe63ca1fae118" providerId="LiveId" clId="{484D87C2-4E92-48BA-BD44-FA0FDB33F36A}" dt="2024-03-19T04:56:14.158" v="240"/>
          <ac:spMkLst>
            <pc:docMk/>
            <pc:sldMk cId="2152340205" sldId="269"/>
            <ac:spMk id="4" creationId="{B551B358-2025-FD9B-E680-EB239479D2CB}"/>
          </ac:spMkLst>
        </pc:spChg>
        <pc:spChg chg="add del">
          <ac:chgData name="machireddy tulasi" userId="ca6fe63ca1fae118" providerId="LiveId" clId="{484D87C2-4E92-48BA-BD44-FA0FDB33F36A}" dt="2024-03-19T04:56:14.152" v="236" actId="21"/>
          <ac:spMkLst>
            <pc:docMk/>
            <pc:sldMk cId="2152340205" sldId="269"/>
            <ac:spMk id="5" creationId="{AEEFEA61-2697-9EAA-063C-FB3468B4B104}"/>
          </ac:spMkLst>
        </pc:spChg>
        <pc:spChg chg="add del mod">
          <ac:chgData name="machireddy tulasi" userId="ca6fe63ca1fae118" providerId="LiveId" clId="{484D87C2-4E92-48BA-BD44-FA0FDB33F36A}" dt="2024-03-19T07:55:17.461" v="2519" actId="931"/>
          <ac:spMkLst>
            <pc:docMk/>
            <pc:sldMk cId="2152340205" sldId="269"/>
            <ac:spMk id="7" creationId="{64A2624F-376B-0705-3D00-9459D4A714A7}"/>
          </ac:spMkLst>
        </pc:spChg>
        <pc:spChg chg="mod">
          <ac:chgData name="machireddy tulasi" userId="ca6fe63ca1fae118" providerId="LiveId" clId="{484D87C2-4E92-48BA-BD44-FA0FDB33F36A}" dt="2024-03-19T07:55:57.607" v="2526" actId="1076"/>
          <ac:spMkLst>
            <pc:docMk/>
            <pc:sldMk cId="2152340205" sldId="269"/>
            <ac:spMk id="9" creationId="{AC601806-F513-43AF-9483-B71CD6204837}"/>
          </ac:spMkLst>
        </pc:spChg>
        <pc:spChg chg="mod">
          <ac:chgData name="machireddy tulasi" userId="ca6fe63ca1fae118" providerId="LiveId" clId="{484D87C2-4E92-48BA-BD44-FA0FDB33F36A}" dt="2024-03-19T07:56:10.793" v="2530" actId="1035"/>
          <ac:spMkLst>
            <pc:docMk/>
            <pc:sldMk cId="2152340205" sldId="269"/>
            <ac:spMk id="21" creationId="{9D014CB8-9E99-4B78-9028-92419BD1BD54}"/>
          </ac:spMkLst>
        </pc:spChg>
        <pc:graphicFrameChg chg="add del mod modGraphic">
          <ac:chgData name="machireddy tulasi" userId="ca6fe63ca1fae118" providerId="LiveId" clId="{484D87C2-4E92-48BA-BD44-FA0FDB33F36A}" dt="2024-03-19T04:58:23.344" v="261" actId="21"/>
          <ac:graphicFrameMkLst>
            <pc:docMk/>
            <pc:sldMk cId="2152340205" sldId="269"/>
            <ac:graphicFrameMk id="2" creationId="{7D2ABCD8-479A-17A9-5871-8155E10A9527}"/>
          </ac:graphicFrameMkLst>
        </pc:graphicFrameChg>
        <pc:picChg chg="add mod">
          <ac:chgData name="machireddy tulasi" userId="ca6fe63ca1fae118" providerId="LiveId" clId="{484D87C2-4E92-48BA-BD44-FA0FDB33F36A}" dt="2024-03-19T07:55:46.660" v="2525" actId="1076"/>
          <ac:picMkLst>
            <pc:docMk/>
            <pc:sldMk cId="2152340205" sldId="269"/>
            <ac:picMk id="10" creationId="{C6515793-A72A-BA3E-D9EA-21DB78E24CCC}"/>
          </ac:picMkLst>
        </pc:picChg>
        <pc:picChg chg="del">
          <ac:chgData name="machireddy tulasi" userId="ca6fe63ca1fae118" providerId="LiveId" clId="{484D87C2-4E92-48BA-BD44-FA0FDB33F36A}" dt="2024-03-19T07:11:07.588" v="2344" actId="21"/>
          <ac:picMkLst>
            <pc:docMk/>
            <pc:sldMk cId="2152340205" sldId="269"/>
            <ac:picMk id="14" creationId="{BAC55114-DB2A-BE94-AB26-9442D70B8C27}"/>
          </ac:picMkLst>
        </pc:picChg>
      </pc:sldChg>
      <pc:sldChg chg="addSp delSp modSp mod modTransition">
        <pc:chgData name="machireddy tulasi" userId="ca6fe63ca1fae118" providerId="LiveId" clId="{484D87C2-4E92-48BA-BD44-FA0FDB33F36A}" dt="2024-03-19T09:00:23.337" v="2802"/>
        <pc:sldMkLst>
          <pc:docMk/>
          <pc:sldMk cId="3608768167" sldId="270"/>
        </pc:sldMkLst>
        <pc:spChg chg="del mod">
          <ac:chgData name="machireddy tulasi" userId="ca6fe63ca1fae118" providerId="LiveId" clId="{484D87C2-4E92-48BA-BD44-FA0FDB33F36A}" dt="2024-03-19T04:28:46.263" v="57" actId="931"/>
          <ac:spMkLst>
            <pc:docMk/>
            <pc:sldMk cId="3608768167" sldId="270"/>
            <ac:spMk id="2" creationId="{00000000-0000-0000-0000-000000000000}"/>
          </ac:spMkLst>
        </pc:spChg>
        <pc:spChg chg="mod">
          <ac:chgData name="machireddy tulasi" userId="ca6fe63ca1fae118" providerId="LiveId" clId="{484D87C2-4E92-48BA-BD44-FA0FDB33F36A}" dt="2024-03-19T04:27:08.544" v="50" actId="1076"/>
          <ac:spMkLst>
            <pc:docMk/>
            <pc:sldMk cId="3608768167" sldId="270"/>
            <ac:spMk id="5" creationId="{520F6010-6A2E-47D0-945C-8A093E6A1E29}"/>
          </ac:spMkLst>
        </pc:spChg>
        <pc:spChg chg="mod">
          <ac:chgData name="machireddy tulasi" userId="ca6fe63ca1fae118" providerId="LiveId" clId="{484D87C2-4E92-48BA-BD44-FA0FDB33F36A}" dt="2024-03-19T04:39:06.908" v="73" actId="5793"/>
          <ac:spMkLst>
            <pc:docMk/>
            <pc:sldMk cId="3608768167" sldId="270"/>
            <ac:spMk id="6" creationId="{4B1E405C-A2BA-46A7-A7E3-CA54AC9AF62C}"/>
          </ac:spMkLst>
        </pc:spChg>
        <pc:spChg chg="del mod">
          <ac:chgData name="machireddy tulasi" userId="ca6fe63ca1fae118" providerId="LiveId" clId="{484D87C2-4E92-48BA-BD44-FA0FDB33F36A}" dt="2024-03-18T15:58:30.563" v="1" actId="21"/>
          <ac:spMkLst>
            <pc:docMk/>
            <pc:sldMk cId="3608768167" sldId="270"/>
            <ac:spMk id="7" creationId="{7548EEEB-2C2A-43EE-A3D4-C9F6932F7B62}"/>
          </ac:spMkLst>
        </pc:spChg>
        <pc:graphicFrameChg chg="add del mod modGraphic">
          <ac:chgData name="machireddy tulasi" userId="ca6fe63ca1fae118" providerId="LiveId" clId="{484D87C2-4E92-48BA-BD44-FA0FDB33F36A}" dt="2024-03-19T04:58:27.235" v="262" actId="21"/>
          <ac:graphicFrameMkLst>
            <pc:docMk/>
            <pc:sldMk cId="3608768167" sldId="270"/>
            <ac:graphicFrameMk id="7" creationId="{8B7ADF45-0094-2B81-9CE1-3255F563E869}"/>
          </ac:graphicFrameMkLst>
        </pc:graphicFrameChg>
        <pc:picChg chg="add mod">
          <ac:chgData name="machireddy tulasi" userId="ca6fe63ca1fae118" providerId="LiveId" clId="{484D87C2-4E92-48BA-BD44-FA0FDB33F36A}" dt="2024-03-19T04:29:24.764" v="59" actId="1076"/>
          <ac:picMkLst>
            <pc:docMk/>
            <pc:sldMk cId="3608768167" sldId="270"/>
            <ac:picMk id="4" creationId="{FC521074-8D78-F200-1D56-18940396EA8F}"/>
          </ac:picMkLst>
        </pc:picChg>
      </pc:sldChg>
      <pc:sldChg chg="addSp delSp modSp mod ord modTransition">
        <pc:chgData name="machireddy tulasi" userId="ca6fe63ca1fae118" providerId="LiveId" clId="{484D87C2-4E92-48BA-BD44-FA0FDB33F36A}" dt="2024-03-19T09:01:01.491" v="2808"/>
        <pc:sldMkLst>
          <pc:docMk/>
          <pc:sldMk cId="234263237" sldId="271"/>
        </pc:sldMkLst>
        <pc:spChg chg="del mod">
          <ac:chgData name="machireddy tulasi" userId="ca6fe63ca1fae118" providerId="LiveId" clId="{484D87C2-4E92-48BA-BD44-FA0FDB33F36A}" dt="2024-03-19T04:39:51.465" v="80"/>
          <ac:spMkLst>
            <pc:docMk/>
            <pc:sldMk cId="234263237" sldId="271"/>
            <ac:spMk id="2" creationId="{F122E027-80A0-481A-A383-BE1E3FDF3C51}"/>
          </ac:spMkLst>
        </pc:spChg>
        <pc:spChg chg="add del">
          <ac:chgData name="machireddy tulasi" userId="ca6fe63ca1fae118" providerId="LiveId" clId="{484D87C2-4E92-48BA-BD44-FA0FDB33F36A}" dt="2024-03-19T04:41:58.918" v="104" actId="11529"/>
          <ac:spMkLst>
            <pc:docMk/>
            <pc:sldMk cId="234263237" sldId="271"/>
            <ac:spMk id="5" creationId="{FF0F1E8C-74F8-9494-F22D-565B7A03E803}"/>
          </ac:spMkLst>
        </pc:spChg>
        <pc:spChg chg="add del mod">
          <ac:chgData name="machireddy tulasi" userId="ca6fe63ca1fae118" providerId="LiveId" clId="{484D87C2-4E92-48BA-BD44-FA0FDB33F36A}" dt="2024-03-19T05:19:24.850" v="730" actId="21"/>
          <ac:spMkLst>
            <pc:docMk/>
            <pc:sldMk cId="234263237" sldId="271"/>
            <ac:spMk id="9" creationId="{CE2742D4-4B74-ADB8-31B5-8730F666D55F}"/>
          </ac:spMkLst>
        </pc:spChg>
        <pc:spChg chg="add del mod">
          <ac:chgData name="machireddy tulasi" userId="ca6fe63ca1fae118" providerId="LiveId" clId="{484D87C2-4E92-48BA-BD44-FA0FDB33F36A}" dt="2024-03-19T04:44:31.629" v="136"/>
          <ac:spMkLst>
            <pc:docMk/>
            <pc:sldMk cId="234263237" sldId="271"/>
            <ac:spMk id="10" creationId="{412DC894-DA43-30D1-6162-3A64D265AA60}"/>
          </ac:spMkLst>
        </pc:spChg>
        <pc:spChg chg="add del mod">
          <ac:chgData name="machireddy tulasi" userId="ca6fe63ca1fae118" providerId="LiveId" clId="{484D87C2-4E92-48BA-BD44-FA0FDB33F36A}" dt="2024-03-19T04:44:31.624" v="134" actId="21"/>
          <ac:spMkLst>
            <pc:docMk/>
            <pc:sldMk cId="234263237" sldId="271"/>
            <ac:spMk id="11" creationId="{CE25F279-2DDB-E9C8-F715-258D703932F3}"/>
          </ac:spMkLst>
        </pc:spChg>
        <pc:spChg chg="del mod">
          <ac:chgData name="machireddy tulasi" userId="ca6fe63ca1fae118" providerId="LiveId" clId="{484D87C2-4E92-48BA-BD44-FA0FDB33F36A}" dt="2024-03-19T04:40:21.387" v="92"/>
          <ac:spMkLst>
            <pc:docMk/>
            <pc:sldMk cId="234263237" sldId="271"/>
            <ac:spMk id="13" creationId="{346D8093-33BE-445E-B067-671C1C053203}"/>
          </ac:spMkLst>
        </pc:spChg>
        <pc:spChg chg="del mod">
          <ac:chgData name="machireddy tulasi" userId="ca6fe63ca1fae118" providerId="LiveId" clId="{484D87C2-4E92-48BA-BD44-FA0FDB33F36A}" dt="2024-03-19T04:40:21.388" v="94"/>
          <ac:spMkLst>
            <pc:docMk/>
            <pc:sldMk cId="234263237" sldId="271"/>
            <ac:spMk id="14" creationId="{85C7FC67-F4C6-43F7-AAE4-C3D3E02FE58A}"/>
          </ac:spMkLst>
        </pc:spChg>
        <pc:spChg chg="add mod">
          <ac:chgData name="machireddy tulasi" userId="ca6fe63ca1fae118" providerId="LiveId" clId="{484D87C2-4E92-48BA-BD44-FA0FDB33F36A}" dt="2024-03-19T04:44:39.602" v="137" actId="767"/>
          <ac:spMkLst>
            <pc:docMk/>
            <pc:sldMk cId="234263237" sldId="271"/>
            <ac:spMk id="15" creationId="{EEEF7371-0D6C-2DC9-136E-857DA174B782}"/>
          </ac:spMkLst>
        </pc:spChg>
        <pc:spChg chg="add del mod">
          <ac:chgData name="machireddy tulasi" userId="ca6fe63ca1fae118" providerId="LiveId" clId="{484D87C2-4E92-48BA-BD44-FA0FDB33F36A}" dt="2024-03-19T04:46:29.716" v="153" actId="11529"/>
          <ac:spMkLst>
            <pc:docMk/>
            <pc:sldMk cId="234263237" sldId="271"/>
            <ac:spMk id="16" creationId="{E75B3F84-E5BE-5656-3254-784EC812A062}"/>
          </ac:spMkLst>
        </pc:spChg>
        <pc:spChg chg="add mod">
          <ac:chgData name="machireddy tulasi" userId="ca6fe63ca1fae118" providerId="LiveId" clId="{484D87C2-4E92-48BA-BD44-FA0FDB33F36A}" dt="2024-03-19T05:19:17.083" v="729" actId="1076"/>
          <ac:spMkLst>
            <pc:docMk/>
            <pc:sldMk cId="234263237" sldId="271"/>
            <ac:spMk id="17" creationId="{80EC1C5B-167D-370A-8B00-7792DA48B363}"/>
          </ac:spMkLst>
        </pc:spChg>
        <pc:spChg chg="del mod">
          <ac:chgData name="machireddy tulasi" userId="ca6fe63ca1fae118" providerId="LiveId" clId="{484D87C2-4E92-48BA-BD44-FA0FDB33F36A}" dt="2024-03-19T04:40:11.474" v="88" actId="21"/>
          <ac:spMkLst>
            <pc:docMk/>
            <pc:sldMk cId="234263237" sldId="271"/>
            <ac:spMk id="18" creationId="{180D800F-1DB7-4B80-AB65-6C9903243406}"/>
          </ac:spMkLst>
        </pc:spChg>
        <pc:spChg chg="add mod">
          <ac:chgData name="machireddy tulasi" userId="ca6fe63ca1fae118" providerId="LiveId" clId="{484D87C2-4E92-48BA-BD44-FA0FDB33F36A}" dt="2024-03-19T04:49:36.767" v="205" actId="1076"/>
          <ac:spMkLst>
            <pc:docMk/>
            <pc:sldMk cId="234263237" sldId="271"/>
            <ac:spMk id="19" creationId="{7AB0DC82-EDA7-D59A-72A7-0023FC92E086}"/>
          </ac:spMkLst>
        </pc:spChg>
        <pc:spChg chg="add mod">
          <ac:chgData name="machireddy tulasi" userId="ca6fe63ca1fae118" providerId="LiveId" clId="{484D87C2-4E92-48BA-BD44-FA0FDB33F36A}" dt="2024-03-19T05:07:49.002" v="559" actId="20577"/>
          <ac:spMkLst>
            <pc:docMk/>
            <pc:sldMk cId="234263237" sldId="271"/>
            <ac:spMk id="20" creationId="{F9B1AC81-A866-F2D7-1C46-137D0DBE6D80}"/>
          </ac:spMkLst>
        </pc:spChg>
        <pc:spChg chg="add mod">
          <ac:chgData name="machireddy tulasi" userId="ca6fe63ca1fae118" providerId="LiveId" clId="{484D87C2-4E92-48BA-BD44-FA0FDB33F36A}" dt="2024-03-19T05:03:26.875" v="486" actId="14100"/>
          <ac:spMkLst>
            <pc:docMk/>
            <pc:sldMk cId="234263237" sldId="271"/>
            <ac:spMk id="21" creationId="{35FE13D3-B5BB-3787-C6C2-B4DFF1971037}"/>
          </ac:spMkLst>
        </pc:spChg>
        <pc:spChg chg="add del mod">
          <ac:chgData name="machireddy tulasi" userId="ca6fe63ca1fae118" providerId="LiveId" clId="{484D87C2-4E92-48BA-BD44-FA0FDB33F36A}" dt="2024-03-19T04:59:12.819" v="268" actId="21"/>
          <ac:spMkLst>
            <pc:docMk/>
            <pc:sldMk cId="234263237" sldId="271"/>
            <ac:spMk id="23" creationId="{2C6E851B-0841-9B53-1823-A52E86838E32}"/>
          </ac:spMkLst>
        </pc:spChg>
        <pc:spChg chg="add mod">
          <ac:chgData name="machireddy tulasi" userId="ca6fe63ca1fae118" providerId="LiveId" clId="{484D87C2-4E92-48BA-BD44-FA0FDB33F36A}" dt="2024-03-19T05:00:06.846" v="272"/>
          <ac:spMkLst>
            <pc:docMk/>
            <pc:sldMk cId="234263237" sldId="271"/>
            <ac:spMk id="25" creationId="{7C20152D-539A-FD5F-1A74-AFC6213B6CDB}"/>
          </ac:spMkLst>
        </pc:spChg>
        <pc:spChg chg="del mod">
          <ac:chgData name="machireddy tulasi" userId="ca6fe63ca1fae118" providerId="LiveId" clId="{484D87C2-4E92-48BA-BD44-FA0FDB33F36A}" dt="2024-03-19T04:40:28.738" v="97" actId="21"/>
          <ac:spMkLst>
            <pc:docMk/>
            <pc:sldMk cId="234263237" sldId="271"/>
            <ac:spMk id="26" creationId="{3A463A06-7E66-48F8-8D45-F37D0B081570}"/>
          </ac:spMkLst>
        </pc:spChg>
        <pc:spChg chg="add del">
          <ac:chgData name="machireddy tulasi" userId="ca6fe63ca1fae118" providerId="LiveId" clId="{484D87C2-4E92-48BA-BD44-FA0FDB33F36A}" dt="2024-03-19T04:42:05.282" v="107" actId="21"/>
          <ac:spMkLst>
            <pc:docMk/>
            <pc:sldMk cId="234263237" sldId="271"/>
            <ac:spMk id="27" creationId="{5254CC64-3CCB-4FD4-9517-EAD90E83EA65}"/>
          </ac:spMkLst>
        </pc:spChg>
        <pc:spChg chg="add del mod">
          <ac:chgData name="machireddy tulasi" userId="ca6fe63ca1fae118" providerId="LiveId" clId="{484D87C2-4E92-48BA-BD44-FA0FDB33F36A}" dt="2024-03-19T04:42:08.858" v="109" actId="21"/>
          <ac:spMkLst>
            <pc:docMk/>
            <pc:sldMk cId="234263237" sldId="271"/>
            <ac:spMk id="28" creationId="{A922FA4D-01DD-445A-BFEE-86367B182155}"/>
          </ac:spMkLst>
        </pc:spChg>
        <pc:spChg chg="add mod">
          <ac:chgData name="machireddy tulasi" userId="ca6fe63ca1fae118" providerId="LiveId" clId="{484D87C2-4E92-48BA-BD44-FA0FDB33F36A}" dt="2024-03-19T05:04:24.489" v="493" actId="20577"/>
          <ac:spMkLst>
            <pc:docMk/>
            <pc:sldMk cId="234263237" sldId="271"/>
            <ac:spMk id="29" creationId="{D15B2494-5046-A080-F2C6-11E3CF9ED20E}"/>
          </ac:spMkLst>
        </pc:spChg>
        <pc:spChg chg="del mod">
          <ac:chgData name="machireddy tulasi" userId="ca6fe63ca1fae118" providerId="LiveId" clId="{484D87C2-4E92-48BA-BD44-FA0FDB33F36A}" dt="2024-03-19T04:40:01.101" v="84"/>
          <ac:spMkLst>
            <pc:docMk/>
            <pc:sldMk cId="234263237" sldId="271"/>
            <ac:spMk id="30" creationId="{6766DC40-5ED3-4260-B284-5A43FCC064AA}"/>
          </ac:spMkLst>
        </pc:spChg>
        <pc:spChg chg="add mod">
          <ac:chgData name="machireddy tulasi" userId="ca6fe63ca1fae118" providerId="LiveId" clId="{484D87C2-4E92-48BA-BD44-FA0FDB33F36A}" dt="2024-03-19T05:06:39.080" v="516" actId="1076"/>
          <ac:spMkLst>
            <pc:docMk/>
            <pc:sldMk cId="234263237" sldId="271"/>
            <ac:spMk id="31" creationId="{06C232BC-5A23-E3CF-8E56-3AE2D5B8615A}"/>
          </ac:spMkLst>
        </pc:spChg>
        <pc:spChg chg="add del">
          <ac:chgData name="machireddy tulasi" userId="ca6fe63ca1fae118" providerId="LiveId" clId="{484D87C2-4E92-48BA-BD44-FA0FDB33F36A}" dt="2024-03-19T05:06:00.687" v="511" actId="21"/>
          <ac:spMkLst>
            <pc:docMk/>
            <pc:sldMk cId="234263237" sldId="271"/>
            <ac:spMk id="32" creationId="{893030BD-5ED4-E510-146F-DCB8668DDC82}"/>
          </ac:spMkLst>
        </pc:spChg>
        <pc:spChg chg="add del mod">
          <ac:chgData name="machireddy tulasi" userId="ca6fe63ca1fae118" providerId="LiveId" clId="{484D87C2-4E92-48BA-BD44-FA0FDB33F36A}" dt="2024-03-19T05:19:27.271" v="731" actId="21"/>
          <ac:spMkLst>
            <pc:docMk/>
            <pc:sldMk cId="234263237" sldId="271"/>
            <ac:spMk id="33" creationId="{2484C347-55BE-5C81-F26A-1F0A498463A1}"/>
          </ac:spMkLst>
        </pc:spChg>
        <pc:spChg chg="add mod">
          <ac:chgData name="machireddy tulasi" userId="ca6fe63ca1fae118" providerId="LiveId" clId="{484D87C2-4E92-48BA-BD44-FA0FDB33F36A}" dt="2024-03-19T06:07:09.588" v="1995" actId="14100"/>
          <ac:spMkLst>
            <pc:docMk/>
            <pc:sldMk cId="234263237" sldId="271"/>
            <ac:spMk id="34" creationId="{4A8D18B7-B4DD-587D-8038-774888494FC4}"/>
          </ac:spMkLst>
        </pc:spChg>
        <pc:spChg chg="add del mod">
          <ac:chgData name="machireddy tulasi" userId="ca6fe63ca1fae118" providerId="LiveId" clId="{484D87C2-4E92-48BA-BD44-FA0FDB33F36A}" dt="2024-03-19T05:07:21.237" v="530"/>
          <ac:spMkLst>
            <pc:docMk/>
            <pc:sldMk cId="234263237" sldId="271"/>
            <ac:spMk id="35" creationId="{D1522C91-89B7-D549-0D20-2082FA8799E6}"/>
          </ac:spMkLst>
        </pc:spChg>
        <pc:spChg chg="add del mod">
          <ac:chgData name="machireddy tulasi" userId="ca6fe63ca1fae118" providerId="LiveId" clId="{484D87C2-4E92-48BA-BD44-FA0FDB33F36A}" dt="2024-03-19T05:07:21.237" v="532"/>
          <ac:spMkLst>
            <pc:docMk/>
            <pc:sldMk cId="234263237" sldId="271"/>
            <ac:spMk id="36" creationId="{561C148E-673C-0B96-2BF2-304F60E65A3B}"/>
          </ac:spMkLst>
        </pc:spChg>
        <pc:spChg chg="add mod">
          <ac:chgData name="machireddy tulasi" userId="ca6fe63ca1fae118" providerId="LiveId" clId="{484D87C2-4E92-48BA-BD44-FA0FDB33F36A}" dt="2024-03-19T05:07:19.985" v="528" actId="255"/>
          <ac:spMkLst>
            <pc:docMk/>
            <pc:sldMk cId="234263237" sldId="271"/>
            <ac:spMk id="37" creationId="{2E87A62F-11C2-CC98-63A9-9199A1E08786}"/>
          </ac:spMkLst>
        </pc:spChg>
        <pc:spChg chg="add mod">
          <ac:chgData name="machireddy tulasi" userId="ca6fe63ca1fae118" providerId="LiveId" clId="{484D87C2-4E92-48BA-BD44-FA0FDB33F36A}" dt="2024-03-19T06:07:14.933" v="1996" actId="14100"/>
          <ac:spMkLst>
            <pc:docMk/>
            <pc:sldMk cId="234263237" sldId="271"/>
            <ac:spMk id="38" creationId="{C977D9CC-38E2-6DF6-0BFF-535741BCE815}"/>
          </ac:spMkLst>
        </pc:spChg>
        <pc:spChg chg="add mod">
          <ac:chgData name="machireddy tulasi" userId="ca6fe63ca1fae118" providerId="LiveId" clId="{484D87C2-4E92-48BA-BD44-FA0FDB33F36A}" dt="2024-03-19T05:20:58.680" v="740" actId="1076"/>
          <ac:spMkLst>
            <pc:docMk/>
            <pc:sldMk cId="234263237" sldId="271"/>
            <ac:spMk id="39" creationId="{C0D4D254-2EA9-EEA1-A3BC-1264F5E45E1B}"/>
          </ac:spMkLst>
        </pc:spChg>
        <pc:spChg chg="add del mod">
          <ac:chgData name="machireddy tulasi" userId="ca6fe63ca1fae118" providerId="LiveId" clId="{484D87C2-4E92-48BA-BD44-FA0FDB33F36A}" dt="2024-03-19T05:21:59.048" v="745"/>
          <ac:spMkLst>
            <pc:docMk/>
            <pc:sldMk cId="234263237" sldId="271"/>
            <ac:spMk id="40" creationId="{2EE6AF82-5FFD-B5EB-276B-9336AD56F9EE}"/>
          </ac:spMkLst>
        </pc:spChg>
        <pc:spChg chg="add mod">
          <ac:chgData name="machireddy tulasi" userId="ca6fe63ca1fae118" providerId="LiveId" clId="{484D87C2-4E92-48BA-BD44-FA0FDB33F36A}" dt="2024-03-19T05:28:52.890" v="1255" actId="2710"/>
          <ac:spMkLst>
            <pc:docMk/>
            <pc:sldMk cId="234263237" sldId="271"/>
            <ac:spMk id="41" creationId="{2BAB4E7C-DF2D-C01F-04B6-5E2553C1841A}"/>
          </ac:spMkLst>
        </pc:spChg>
        <pc:graphicFrameChg chg="add del modGraphic">
          <ac:chgData name="machireddy tulasi" userId="ca6fe63ca1fae118" providerId="LiveId" clId="{484D87C2-4E92-48BA-BD44-FA0FDB33F36A}" dt="2024-03-19T04:41:58.589" v="103" actId="1032"/>
          <ac:graphicFrameMkLst>
            <pc:docMk/>
            <pc:sldMk cId="234263237" sldId="271"/>
            <ac:graphicFrameMk id="6" creationId="{CF27756C-B334-CAA4-E9DD-B578752DEFC5}"/>
          </ac:graphicFrameMkLst>
        </pc:graphicFrameChg>
        <pc:graphicFrameChg chg="del">
          <ac:chgData name="machireddy tulasi" userId="ca6fe63ca1fae118" providerId="LiveId" clId="{484D87C2-4E92-48BA-BD44-FA0FDB33F36A}" dt="2024-03-19T04:40:01.097" v="82" actId="21"/>
          <ac:graphicFrameMkLst>
            <pc:docMk/>
            <pc:sldMk cId="234263237" sldId="271"/>
            <ac:graphicFrameMk id="12" creationId="{95D743C9-FFD5-4811-ADA1-2186A760714F}"/>
          </ac:graphicFrameMkLst>
        </pc:graphicFrameChg>
        <pc:graphicFrameChg chg="add mod modGraphic">
          <ac:chgData name="machireddy tulasi" userId="ca6fe63ca1fae118" providerId="LiveId" clId="{484D87C2-4E92-48BA-BD44-FA0FDB33F36A}" dt="2024-03-19T06:06:40.571" v="1994" actId="339"/>
          <ac:graphicFrameMkLst>
            <pc:docMk/>
            <pc:sldMk cId="234263237" sldId="271"/>
            <ac:graphicFrameMk id="22" creationId="{F8709369-EC8D-AD21-795D-9C930222C15B}"/>
          </ac:graphicFrameMkLst>
        </pc:graphicFrameChg>
        <pc:graphicFrameChg chg="del">
          <ac:chgData name="machireddy tulasi" userId="ca6fe63ca1fae118" providerId="LiveId" clId="{484D87C2-4E92-48BA-BD44-FA0FDB33F36A}" dt="2024-03-19T04:40:29.891" v="98" actId="21"/>
          <ac:graphicFrameMkLst>
            <pc:docMk/>
            <pc:sldMk cId="234263237" sldId="271"/>
            <ac:graphicFrameMk id="24" creationId="{CC926E4C-F1D5-415E-99DE-3BBE3AC6644A}"/>
          </ac:graphicFrameMkLst>
        </pc:graphicFrameChg>
        <pc:picChg chg="add del mod modCrop">
          <ac:chgData name="machireddy tulasi" userId="ca6fe63ca1fae118" providerId="LiveId" clId="{484D87C2-4E92-48BA-BD44-FA0FDB33F36A}" dt="2024-03-19T04:39:51.457" v="78" actId="21"/>
          <ac:picMkLst>
            <pc:docMk/>
            <pc:sldMk cId="234263237" sldId="271"/>
            <ac:picMk id="4" creationId="{2472CF99-EBB3-E8A9-984D-51C7704988CF}"/>
          </ac:picMkLst>
        </pc:picChg>
        <pc:picChg chg="add del mod modCrop">
          <ac:chgData name="machireddy tulasi" userId="ca6fe63ca1fae118" providerId="LiveId" clId="{484D87C2-4E92-48BA-BD44-FA0FDB33F36A}" dt="2024-03-19T05:09:29.880" v="694" actId="21"/>
          <ac:picMkLst>
            <pc:docMk/>
            <pc:sldMk cId="234263237" sldId="271"/>
            <ac:picMk id="8" creationId="{3BAD33C6-A119-9568-885A-0DE2C31ED957}"/>
          </ac:picMkLst>
        </pc:picChg>
      </pc:sldChg>
      <pc:sldChg chg="addSp delSp modSp mod ord modTransition">
        <pc:chgData name="machireddy tulasi" userId="ca6fe63ca1fae118" providerId="LiveId" clId="{484D87C2-4E92-48BA-BD44-FA0FDB33F36A}" dt="2024-03-19T09:02:56.207" v="2835"/>
        <pc:sldMkLst>
          <pc:docMk/>
          <pc:sldMk cId="1075367769" sldId="272"/>
        </pc:sldMkLst>
        <pc:spChg chg="add del mod">
          <ac:chgData name="machireddy tulasi" userId="ca6fe63ca1fae118" providerId="LiveId" clId="{484D87C2-4E92-48BA-BD44-FA0FDB33F36A}" dt="2024-03-19T05:30:29.894" v="1305" actId="21"/>
          <ac:spMkLst>
            <pc:docMk/>
            <pc:sldMk cId="1075367769" sldId="272"/>
            <ac:spMk id="2" creationId="{DAE813BF-A5B6-697B-191E-D445F7685EAF}"/>
          </ac:spMkLst>
        </pc:spChg>
        <pc:spChg chg="del mod">
          <ac:chgData name="machireddy tulasi" userId="ca6fe63ca1fae118" providerId="LiveId" clId="{484D87C2-4E92-48BA-BD44-FA0FDB33F36A}" dt="2024-03-19T05:30:04.665" v="1292" actId="21"/>
          <ac:spMkLst>
            <pc:docMk/>
            <pc:sldMk cId="1075367769" sldId="272"/>
            <ac:spMk id="3" creationId="{CF56A4C0-DCAA-4613-9660-FDF68F4E4470}"/>
          </ac:spMkLst>
        </pc:spChg>
        <pc:spChg chg="del mod">
          <ac:chgData name="machireddy tulasi" userId="ca6fe63ca1fae118" providerId="LiveId" clId="{484D87C2-4E92-48BA-BD44-FA0FDB33F36A}" dt="2024-03-19T05:30:07.190" v="1293" actId="21"/>
          <ac:spMkLst>
            <pc:docMk/>
            <pc:sldMk cId="1075367769" sldId="272"/>
            <ac:spMk id="4" creationId="{117694D1-6636-4EC4-BAE8-B2978367620C}"/>
          </ac:spMkLst>
        </pc:spChg>
        <pc:spChg chg="del">
          <ac:chgData name="machireddy tulasi" userId="ca6fe63ca1fae118" providerId="LiveId" clId="{484D87C2-4E92-48BA-BD44-FA0FDB33F36A}" dt="2024-03-19T05:31:22.908" v="1329" actId="21"/>
          <ac:spMkLst>
            <pc:docMk/>
            <pc:sldMk cId="1075367769" sldId="272"/>
            <ac:spMk id="5" creationId="{313731E1-F28C-449A-9A1A-145120802BE3}"/>
          </ac:spMkLst>
        </pc:spChg>
        <pc:spChg chg="del">
          <ac:chgData name="machireddy tulasi" userId="ca6fe63ca1fae118" providerId="LiveId" clId="{484D87C2-4E92-48BA-BD44-FA0FDB33F36A}" dt="2024-03-19T05:31:13.644" v="1324" actId="21"/>
          <ac:spMkLst>
            <pc:docMk/>
            <pc:sldMk cId="1075367769" sldId="272"/>
            <ac:spMk id="7" creationId="{05964975-725A-4631-90E3-A83C6AA3ED7C}"/>
          </ac:spMkLst>
        </pc:spChg>
        <pc:spChg chg="del">
          <ac:chgData name="machireddy tulasi" userId="ca6fe63ca1fae118" providerId="LiveId" clId="{484D87C2-4E92-48BA-BD44-FA0FDB33F36A}" dt="2024-03-19T05:31:11.708" v="1323" actId="21"/>
          <ac:spMkLst>
            <pc:docMk/>
            <pc:sldMk cId="1075367769" sldId="272"/>
            <ac:spMk id="8" creationId="{E2AF757D-C9DF-43CF-B2B2-00DA0B402CE2}"/>
          </ac:spMkLst>
        </pc:spChg>
        <pc:spChg chg="del">
          <ac:chgData name="machireddy tulasi" userId="ca6fe63ca1fae118" providerId="LiveId" clId="{484D87C2-4E92-48BA-BD44-FA0FDB33F36A}" dt="2024-03-19T05:31:15.206" v="1325" actId="21"/>
          <ac:spMkLst>
            <pc:docMk/>
            <pc:sldMk cId="1075367769" sldId="272"/>
            <ac:spMk id="9" creationId="{7FC40B7C-AA39-4817-BCAC-A91C027A9CF7}"/>
          </ac:spMkLst>
        </pc:spChg>
        <pc:spChg chg="del mod">
          <ac:chgData name="machireddy tulasi" userId="ca6fe63ca1fae118" providerId="LiveId" clId="{484D87C2-4E92-48BA-BD44-FA0FDB33F36A}" dt="2024-03-19T05:31:21.145" v="1328" actId="21"/>
          <ac:spMkLst>
            <pc:docMk/>
            <pc:sldMk cId="1075367769" sldId="272"/>
            <ac:spMk id="10" creationId="{BA3B4A6B-73BE-440C-8673-614976F20C50}"/>
          </ac:spMkLst>
        </pc:spChg>
        <pc:spChg chg="del mod">
          <ac:chgData name="machireddy tulasi" userId="ca6fe63ca1fae118" providerId="LiveId" clId="{484D87C2-4E92-48BA-BD44-FA0FDB33F36A}" dt="2024-03-19T05:30:27.217" v="1301" actId="21"/>
          <ac:spMkLst>
            <pc:docMk/>
            <pc:sldMk cId="1075367769" sldId="272"/>
            <ac:spMk id="11" creationId="{23906B59-BBB7-47FB-B319-972E9D5D128D}"/>
          </ac:spMkLst>
        </pc:spChg>
        <pc:spChg chg="add del">
          <ac:chgData name="machireddy tulasi" userId="ca6fe63ca1fae118" providerId="LiveId" clId="{484D87C2-4E92-48BA-BD44-FA0FDB33F36A}" dt="2024-03-19T05:30:15.577" v="1298" actId="21"/>
          <ac:spMkLst>
            <pc:docMk/>
            <pc:sldMk cId="1075367769" sldId="272"/>
            <ac:spMk id="12" creationId="{9FD7C52D-17A9-4235-BEA2-01C5551DE3C2}"/>
          </ac:spMkLst>
        </pc:spChg>
        <pc:spChg chg="del">
          <ac:chgData name="machireddy tulasi" userId="ca6fe63ca1fae118" providerId="LiveId" clId="{484D87C2-4E92-48BA-BD44-FA0FDB33F36A}" dt="2024-03-19T05:30:33.387" v="1306" actId="21"/>
          <ac:spMkLst>
            <pc:docMk/>
            <pc:sldMk cId="1075367769" sldId="272"/>
            <ac:spMk id="13" creationId="{A4E62AC6-B5E1-4792-8119-1DF14DF5AD62}"/>
          </ac:spMkLst>
        </pc:spChg>
        <pc:spChg chg="del">
          <ac:chgData name="machireddy tulasi" userId="ca6fe63ca1fae118" providerId="LiveId" clId="{484D87C2-4E92-48BA-BD44-FA0FDB33F36A}" dt="2024-03-19T05:30:38.373" v="1307" actId="21"/>
          <ac:spMkLst>
            <pc:docMk/>
            <pc:sldMk cId="1075367769" sldId="272"/>
            <ac:spMk id="14" creationId="{D32A137B-C97C-4312-B1FC-34940C46AA10}"/>
          </ac:spMkLst>
        </pc:spChg>
        <pc:spChg chg="add del mod">
          <ac:chgData name="machireddy tulasi" userId="ca6fe63ca1fae118" providerId="LiveId" clId="{484D87C2-4E92-48BA-BD44-FA0FDB33F36A}" dt="2024-03-19T05:30:49.133" v="1313" actId="21"/>
          <ac:spMkLst>
            <pc:docMk/>
            <pc:sldMk cId="1075367769" sldId="272"/>
            <ac:spMk id="15" creationId="{63D630E4-7573-58C1-CFBF-2FC10E3D3D21}"/>
          </ac:spMkLst>
        </pc:spChg>
        <pc:spChg chg="add del mod">
          <ac:chgData name="machireddy tulasi" userId="ca6fe63ca1fae118" providerId="LiveId" clId="{484D87C2-4E92-48BA-BD44-FA0FDB33F36A}" dt="2024-03-19T06:15:32.203" v="2120"/>
          <ac:spMkLst>
            <pc:docMk/>
            <pc:sldMk cId="1075367769" sldId="272"/>
            <ac:spMk id="18" creationId="{E0210828-8C4A-6A2D-E19B-B5437FCD9B14}"/>
          </ac:spMkLst>
        </pc:spChg>
        <pc:spChg chg="del mod">
          <ac:chgData name="machireddy tulasi" userId="ca6fe63ca1fae118" providerId="LiveId" clId="{484D87C2-4E92-48BA-BD44-FA0FDB33F36A}" dt="2024-03-19T05:30:27.224" v="1303"/>
          <ac:spMkLst>
            <pc:docMk/>
            <pc:sldMk cId="1075367769" sldId="272"/>
            <ac:spMk id="19" creationId="{FC5E5490-17F7-494A-81B5-EDB0F60FEBA4}"/>
          </ac:spMkLst>
        </pc:spChg>
        <pc:spChg chg="del">
          <ac:chgData name="machireddy tulasi" userId="ca6fe63ca1fae118" providerId="LiveId" clId="{484D87C2-4E92-48BA-BD44-FA0FDB33F36A}" dt="2024-03-19T05:31:28.726" v="1330" actId="21"/>
          <ac:spMkLst>
            <pc:docMk/>
            <pc:sldMk cId="1075367769" sldId="272"/>
            <ac:spMk id="20" creationId="{8D8E53D6-2063-4DFD-8293-CED75C9FBA54}"/>
          </ac:spMkLst>
        </pc:spChg>
        <pc:spChg chg="del mod">
          <ac:chgData name="machireddy tulasi" userId="ca6fe63ca1fae118" providerId="LiveId" clId="{484D87C2-4E92-48BA-BD44-FA0FDB33F36A}" dt="2024-03-19T05:31:05.051" v="1320" actId="21"/>
          <ac:spMkLst>
            <pc:docMk/>
            <pc:sldMk cId="1075367769" sldId="272"/>
            <ac:spMk id="21" creationId="{D345B807-3AEB-4A36-856D-EA6E935FD7FA}"/>
          </ac:spMkLst>
        </pc:spChg>
        <pc:spChg chg="del">
          <ac:chgData name="machireddy tulasi" userId="ca6fe63ca1fae118" providerId="LiveId" clId="{484D87C2-4E92-48BA-BD44-FA0FDB33F36A}" dt="2024-03-19T05:30:40.444" v="1308" actId="21"/>
          <ac:spMkLst>
            <pc:docMk/>
            <pc:sldMk cId="1075367769" sldId="272"/>
            <ac:spMk id="22" creationId="{6E8A4C04-A01B-476A-A875-5FEA8EFC703A}"/>
          </ac:spMkLst>
        </pc:spChg>
        <pc:spChg chg="del mod">
          <ac:chgData name="machireddy tulasi" userId="ca6fe63ca1fae118" providerId="LiveId" clId="{484D87C2-4E92-48BA-BD44-FA0FDB33F36A}" dt="2024-03-19T05:31:10.017" v="1322" actId="21"/>
          <ac:spMkLst>
            <pc:docMk/>
            <pc:sldMk cId="1075367769" sldId="272"/>
            <ac:spMk id="23" creationId="{4B353009-10B2-42C7-87E2-13BC6FBECC82}"/>
          </ac:spMkLst>
        </pc:spChg>
        <pc:spChg chg="del">
          <ac:chgData name="machireddy tulasi" userId="ca6fe63ca1fae118" providerId="LiveId" clId="{484D87C2-4E92-48BA-BD44-FA0FDB33F36A}" dt="2024-03-19T05:31:28.726" v="1330" actId="21"/>
          <ac:spMkLst>
            <pc:docMk/>
            <pc:sldMk cId="1075367769" sldId="272"/>
            <ac:spMk id="24" creationId="{E7BDB3B4-0102-4245-AD24-E53CC29EC14D}"/>
          </ac:spMkLst>
        </pc:spChg>
        <pc:spChg chg="del">
          <ac:chgData name="machireddy tulasi" userId="ca6fe63ca1fae118" providerId="LiveId" clId="{484D87C2-4E92-48BA-BD44-FA0FDB33F36A}" dt="2024-03-19T05:31:28.726" v="1330" actId="21"/>
          <ac:spMkLst>
            <pc:docMk/>
            <pc:sldMk cId="1075367769" sldId="272"/>
            <ac:spMk id="25" creationId="{E84DF69E-0628-40E1-B294-6E289A5B43D5}"/>
          </ac:spMkLst>
        </pc:spChg>
        <pc:spChg chg="del">
          <ac:chgData name="machireddy tulasi" userId="ca6fe63ca1fae118" providerId="LiveId" clId="{484D87C2-4E92-48BA-BD44-FA0FDB33F36A}" dt="2024-03-19T05:31:28.726" v="1330" actId="21"/>
          <ac:spMkLst>
            <pc:docMk/>
            <pc:sldMk cId="1075367769" sldId="272"/>
            <ac:spMk id="26" creationId="{AF829D4B-F4D5-4662-83FB-4D613F24237B}"/>
          </ac:spMkLst>
        </pc:spChg>
        <pc:spChg chg="add del mod">
          <ac:chgData name="machireddy tulasi" userId="ca6fe63ca1fae118" providerId="LiveId" clId="{484D87C2-4E92-48BA-BD44-FA0FDB33F36A}" dt="2024-03-19T06:15:32.204" v="2122"/>
          <ac:spMkLst>
            <pc:docMk/>
            <pc:sldMk cId="1075367769" sldId="272"/>
            <ac:spMk id="27" creationId="{616981D2-FD28-0C7F-FFCC-4FEED25A3EEB}"/>
          </ac:spMkLst>
        </pc:spChg>
        <pc:spChg chg="mod">
          <ac:chgData name="machireddy tulasi" userId="ca6fe63ca1fae118" providerId="LiveId" clId="{484D87C2-4E92-48BA-BD44-FA0FDB33F36A}" dt="2024-03-19T08:01:44.028" v="2651" actId="1076"/>
          <ac:spMkLst>
            <pc:docMk/>
            <pc:sldMk cId="1075367769" sldId="272"/>
            <ac:spMk id="28" creationId="{C5EAC607-8569-43D6-BBC3-4CFB8F3C4B4D}"/>
          </ac:spMkLst>
        </pc:spChg>
        <pc:spChg chg="add mod">
          <ac:chgData name="machireddy tulasi" userId="ca6fe63ca1fae118" providerId="LiveId" clId="{484D87C2-4E92-48BA-BD44-FA0FDB33F36A}" dt="2024-03-19T08:48:41.090" v="2793" actId="255"/>
          <ac:spMkLst>
            <pc:docMk/>
            <pc:sldMk cId="1075367769" sldId="272"/>
            <ac:spMk id="29" creationId="{2E599FA3-96C1-AD35-DC98-DC2E612B0366}"/>
          </ac:spMkLst>
        </pc:spChg>
        <pc:picChg chg="add mod modCrop">
          <ac:chgData name="machireddy tulasi" userId="ca6fe63ca1fae118" providerId="LiveId" clId="{484D87C2-4E92-48BA-BD44-FA0FDB33F36A}" dt="2024-03-19T08:03:32.124" v="2691" actId="1440"/>
          <ac:picMkLst>
            <pc:docMk/>
            <pc:sldMk cId="1075367769" sldId="272"/>
            <ac:picMk id="17" creationId="{41C1A924-F063-C69C-CC4A-485C19823503}"/>
          </ac:picMkLst>
        </pc:picChg>
      </pc:sldChg>
      <pc:sldChg chg="addSp delSp modSp mod modTransition">
        <pc:chgData name="machireddy tulasi" userId="ca6fe63ca1fae118" providerId="LiveId" clId="{484D87C2-4E92-48BA-BD44-FA0FDB33F36A}" dt="2024-03-19T09:02:01.930" v="2825"/>
        <pc:sldMkLst>
          <pc:docMk/>
          <pc:sldMk cId="3259683278" sldId="273"/>
        </pc:sldMkLst>
        <pc:spChg chg="add del mod">
          <ac:chgData name="machireddy tulasi" userId="ca6fe63ca1fae118" providerId="LiveId" clId="{484D87C2-4E92-48BA-BD44-FA0FDB33F36A}" dt="2024-03-19T05:37:39.955" v="1346"/>
          <ac:spMkLst>
            <pc:docMk/>
            <pc:sldMk cId="3259683278" sldId="273"/>
            <ac:spMk id="2" creationId="{12B4F1E6-6B71-724A-E5ED-5BFE0A31DA2B}"/>
          </ac:spMkLst>
        </pc:spChg>
        <pc:spChg chg="add mod">
          <ac:chgData name="machireddy tulasi" userId="ca6fe63ca1fae118" providerId="LiveId" clId="{484D87C2-4E92-48BA-BD44-FA0FDB33F36A}" dt="2024-03-19T05:38:19.567" v="1350" actId="1076"/>
          <ac:spMkLst>
            <pc:docMk/>
            <pc:sldMk cId="3259683278" sldId="273"/>
            <ac:spMk id="3" creationId="{8B931A39-76B8-22B7-53FA-0771ED486DD1}"/>
          </ac:spMkLst>
        </pc:spChg>
        <pc:spChg chg="add mod">
          <ac:chgData name="machireddy tulasi" userId="ca6fe63ca1fae118" providerId="LiveId" clId="{484D87C2-4E92-48BA-BD44-FA0FDB33F36A}" dt="2024-03-19T05:59:28.190" v="1935" actId="115"/>
          <ac:spMkLst>
            <pc:docMk/>
            <pc:sldMk cId="3259683278" sldId="273"/>
            <ac:spMk id="4" creationId="{9D582B4F-90F7-9080-545C-228ED57FF9E1}"/>
          </ac:spMkLst>
        </pc:spChg>
        <pc:spChg chg="add del">
          <ac:chgData name="machireddy tulasi" userId="ca6fe63ca1fae118" providerId="LiveId" clId="{484D87C2-4E92-48BA-BD44-FA0FDB33F36A}" dt="2024-03-19T05:48:27.877" v="1472" actId="21"/>
          <ac:spMkLst>
            <pc:docMk/>
            <pc:sldMk cId="3259683278" sldId="273"/>
            <ac:spMk id="5" creationId="{D0E01424-A9BB-EF02-B8DA-705047D2EED2}"/>
          </ac:spMkLst>
        </pc:spChg>
        <pc:spChg chg="add del">
          <ac:chgData name="machireddy tulasi" userId="ca6fe63ca1fae118" providerId="LiveId" clId="{484D87C2-4E92-48BA-BD44-FA0FDB33F36A}" dt="2024-03-19T05:48:12.390" v="1459" actId="21"/>
          <ac:spMkLst>
            <pc:docMk/>
            <pc:sldMk cId="3259683278" sldId="273"/>
            <ac:spMk id="6" creationId="{529C9A60-356D-94BC-F542-DA0E69BD1CD5}"/>
          </ac:spMkLst>
        </pc:spChg>
        <pc:spChg chg="add del">
          <ac:chgData name="machireddy tulasi" userId="ca6fe63ca1fae118" providerId="LiveId" clId="{484D87C2-4E92-48BA-BD44-FA0FDB33F36A}" dt="2024-03-19T05:47:03.427" v="1423" actId="21"/>
          <ac:spMkLst>
            <pc:docMk/>
            <pc:sldMk cId="3259683278" sldId="273"/>
            <ac:spMk id="7" creationId="{906E5887-4392-9E84-98B2-3C85E00433B3}"/>
          </ac:spMkLst>
        </pc:spChg>
        <pc:spChg chg="add del">
          <ac:chgData name="machireddy tulasi" userId="ca6fe63ca1fae118" providerId="LiveId" clId="{484D87C2-4E92-48BA-BD44-FA0FDB33F36A}" dt="2024-03-19T05:47:02.011" v="1422" actId="21"/>
          <ac:spMkLst>
            <pc:docMk/>
            <pc:sldMk cId="3259683278" sldId="273"/>
            <ac:spMk id="8" creationId="{A49D2F66-12C1-AD45-98A7-AB98A905E2AB}"/>
          </ac:spMkLst>
        </pc:spChg>
        <pc:spChg chg="add del">
          <ac:chgData name="machireddy tulasi" userId="ca6fe63ca1fae118" providerId="LiveId" clId="{484D87C2-4E92-48BA-BD44-FA0FDB33F36A}" dt="2024-03-19T05:48:31.135" v="1473" actId="21"/>
          <ac:spMkLst>
            <pc:docMk/>
            <pc:sldMk cId="3259683278" sldId="273"/>
            <ac:spMk id="9" creationId="{F414DFE1-08D7-703C-BB6A-3194C63425F3}"/>
          </ac:spMkLst>
        </pc:spChg>
        <pc:spChg chg="del mod">
          <ac:chgData name="machireddy tulasi" userId="ca6fe63ca1fae118" providerId="LiveId" clId="{484D87C2-4E92-48BA-BD44-FA0FDB33F36A}" dt="2024-03-19T05:37:19.629" v="1343" actId="21"/>
          <ac:spMkLst>
            <pc:docMk/>
            <pc:sldMk cId="3259683278" sldId="273"/>
            <ac:spMk id="19" creationId="{E7E5BCDF-79AB-4D05-855E-E9BDBF97B38E}"/>
          </ac:spMkLst>
        </pc:spChg>
        <pc:spChg chg="del">
          <ac:chgData name="machireddy tulasi" userId="ca6fe63ca1fae118" providerId="LiveId" clId="{484D87C2-4E92-48BA-BD44-FA0FDB33F36A}" dt="2024-03-19T05:37:09.294" v="1341" actId="21"/>
          <ac:spMkLst>
            <pc:docMk/>
            <pc:sldMk cId="3259683278" sldId="273"/>
            <ac:spMk id="20" creationId="{42CC8E76-7FA3-488F-9EB7-1F7C1A7095EF}"/>
          </ac:spMkLst>
        </pc:spChg>
        <pc:spChg chg="del">
          <ac:chgData name="machireddy tulasi" userId="ca6fe63ca1fae118" providerId="LiveId" clId="{484D87C2-4E92-48BA-BD44-FA0FDB33F36A}" dt="2024-03-19T05:37:09.294" v="1341" actId="21"/>
          <ac:spMkLst>
            <pc:docMk/>
            <pc:sldMk cId="3259683278" sldId="273"/>
            <ac:spMk id="21" creationId="{1022F3FE-EFFC-44C4-BA1D-26D1D0E24019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24" creationId="{72BEB1CE-61E1-42B3-B16A-500E1C00CFCF}"/>
          </ac:spMkLst>
        </pc:spChg>
        <pc:spChg chg="del">
          <ac:chgData name="machireddy tulasi" userId="ca6fe63ca1fae118" providerId="LiveId" clId="{484D87C2-4E92-48BA-BD44-FA0FDB33F36A}" dt="2024-03-19T05:37:09.294" v="1341" actId="21"/>
          <ac:spMkLst>
            <pc:docMk/>
            <pc:sldMk cId="3259683278" sldId="273"/>
            <ac:spMk id="25" creationId="{D7A6F963-1041-4BC0-B9B5-ECCCD3CAA1A1}"/>
          </ac:spMkLst>
        </pc:spChg>
        <pc:spChg chg="del">
          <ac:chgData name="machireddy tulasi" userId="ca6fe63ca1fae118" providerId="LiveId" clId="{484D87C2-4E92-48BA-BD44-FA0FDB33F36A}" dt="2024-03-19T05:37:09.294" v="1341" actId="21"/>
          <ac:spMkLst>
            <pc:docMk/>
            <pc:sldMk cId="3259683278" sldId="273"/>
            <ac:spMk id="27" creationId="{15901CD6-57CF-4BF5-A3DE-41E0BE49E3A7}"/>
          </ac:spMkLst>
        </pc:spChg>
        <pc:spChg chg="del">
          <ac:chgData name="machireddy tulasi" userId="ca6fe63ca1fae118" providerId="LiveId" clId="{484D87C2-4E92-48BA-BD44-FA0FDB33F36A}" dt="2024-03-19T05:37:09.294" v="1341" actId="21"/>
          <ac:spMkLst>
            <pc:docMk/>
            <pc:sldMk cId="3259683278" sldId="273"/>
            <ac:spMk id="28" creationId="{7B07B54E-F57B-4F4B-BD72-E04B630B8C62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29" creationId="{83B685AB-BF8E-4322-B9C4-0F2F733B7574}"/>
          </ac:spMkLst>
        </pc:spChg>
        <pc:spChg chg="del">
          <ac:chgData name="machireddy tulasi" userId="ca6fe63ca1fae118" providerId="LiveId" clId="{484D87C2-4E92-48BA-BD44-FA0FDB33F36A}" dt="2024-03-19T05:37:09.294" v="1341" actId="21"/>
          <ac:spMkLst>
            <pc:docMk/>
            <pc:sldMk cId="3259683278" sldId="273"/>
            <ac:spMk id="30" creationId="{B23FD7C0-E285-4FA4-9814-B59A7D278C80}"/>
          </ac:spMkLst>
        </pc:spChg>
        <pc:spChg chg="del">
          <ac:chgData name="machireddy tulasi" userId="ca6fe63ca1fae118" providerId="LiveId" clId="{484D87C2-4E92-48BA-BD44-FA0FDB33F36A}" dt="2024-03-19T05:37:09.294" v="1341" actId="21"/>
          <ac:spMkLst>
            <pc:docMk/>
            <pc:sldMk cId="3259683278" sldId="273"/>
            <ac:spMk id="31" creationId="{E72D454E-30E5-4ECA-A328-53340C6938A5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32" creationId="{E4D42DA5-60A8-43DB-BB73-6068F2A13A82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37" creationId="{968DCF7C-0FC7-4888-B43A-7ABD2076664D}"/>
          </ac:spMkLst>
        </pc:spChg>
        <pc:spChg chg="del">
          <ac:chgData name="machireddy tulasi" userId="ca6fe63ca1fae118" providerId="LiveId" clId="{484D87C2-4E92-48BA-BD44-FA0FDB33F36A}" dt="2024-03-19T05:37:09.294" v="1341" actId="21"/>
          <ac:spMkLst>
            <pc:docMk/>
            <pc:sldMk cId="3259683278" sldId="273"/>
            <ac:spMk id="38" creationId="{BF32DFC2-1403-4F04-A9B4-EAD19E984F66}"/>
          </ac:spMkLst>
        </pc:spChg>
        <pc:spChg chg="del">
          <ac:chgData name="machireddy tulasi" userId="ca6fe63ca1fae118" providerId="LiveId" clId="{484D87C2-4E92-48BA-BD44-FA0FDB33F36A}" dt="2024-03-19T05:37:09.294" v="1341" actId="21"/>
          <ac:spMkLst>
            <pc:docMk/>
            <pc:sldMk cId="3259683278" sldId="273"/>
            <ac:spMk id="39" creationId="{2DDAE1BD-4AF5-45DE-A1B1-D1D34838D369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40" creationId="{D7EC21A4-FA18-48FE-B874-FF182D084ECD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41" creationId="{63221AA1-F672-46C6-A1FB-E0CE191D8DEC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42" creationId="{912C3CE9-F145-4C71-934B-E3B37070DF83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43" creationId="{2D03087A-B3AA-40C8-A6E0-A8A636A1BACA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44" creationId="{4CBE194B-9788-4324-B58E-E2285BA9AEB4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45" creationId="{855C2F53-F096-4815-9B44-7309CD8AE3E6}"/>
          </ac:spMkLst>
        </pc:spChg>
        <pc:spChg chg="del mod">
          <ac:chgData name="machireddy tulasi" userId="ca6fe63ca1fae118" providerId="LiveId" clId="{484D87C2-4E92-48BA-BD44-FA0FDB33F36A}" dt="2024-03-19T05:37:09.294" v="1341" actId="21"/>
          <ac:spMkLst>
            <pc:docMk/>
            <pc:sldMk cId="3259683278" sldId="273"/>
            <ac:spMk id="46" creationId="{3C6AB395-0B20-4D63-A5B6-704FF1296C70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47" creationId="{4FE0D630-DBD8-4004-806E-54DE4ADE9F9A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48" creationId="{C76CCD7D-D7B8-4A2E-8A9D-08B0BA41A967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49" creationId="{397B4B26-FC8F-4C01-9E90-769FB55282EF}"/>
          </ac:spMkLst>
        </pc:spChg>
        <pc:spChg chg="del">
          <ac:chgData name="machireddy tulasi" userId="ca6fe63ca1fae118" providerId="LiveId" clId="{484D87C2-4E92-48BA-BD44-FA0FDB33F36A}" dt="2024-03-19T05:37:05.194" v="1340" actId="21"/>
          <ac:spMkLst>
            <pc:docMk/>
            <pc:sldMk cId="3259683278" sldId="273"/>
            <ac:spMk id="50" creationId="{7FE4843C-70D1-4BF9-95FC-9EBFEC7B53A2}"/>
          </ac:spMkLst>
        </pc:spChg>
      </pc:sldChg>
      <pc:sldChg chg="addSp delSp modSp mod modTransition">
        <pc:chgData name="machireddy tulasi" userId="ca6fe63ca1fae118" providerId="LiveId" clId="{484D87C2-4E92-48BA-BD44-FA0FDB33F36A}" dt="2024-03-19T09:03:41.182" v="2838"/>
        <pc:sldMkLst>
          <pc:docMk/>
          <pc:sldMk cId="2669488268" sldId="274"/>
        </pc:sldMkLst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2" creationId="{00000000-0000-0000-0000-000000000000}"/>
          </ac:spMkLst>
        </pc:spChg>
        <pc:spChg chg="add mod">
          <ac:chgData name="machireddy tulasi" userId="ca6fe63ca1fae118" providerId="LiveId" clId="{484D87C2-4E92-48BA-BD44-FA0FDB33F36A}" dt="2024-03-19T06:18:25.652" v="2177" actId="1076"/>
          <ac:spMkLst>
            <pc:docMk/>
            <pc:sldMk cId="2669488268" sldId="274"/>
            <ac:spMk id="3" creationId="{3B8779EC-A36E-6571-A5D8-B1DD8B5CC9FD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4" creationId="{00000000-0000-0000-0000-000000000000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5" creationId="{E7B41082-6564-4F6B-8443-FE9B98782106}"/>
          </ac:spMkLst>
        </pc:spChg>
        <pc:spChg chg="add del mod">
          <ac:chgData name="machireddy tulasi" userId="ca6fe63ca1fae118" providerId="LiveId" clId="{484D87C2-4E92-48BA-BD44-FA0FDB33F36A}" dt="2024-03-19T07:06:31.587" v="2274"/>
          <ac:spMkLst>
            <pc:docMk/>
            <pc:sldMk cId="2669488268" sldId="274"/>
            <ac:spMk id="6" creationId="{7AC3FD27-1491-40B3-AA27-9A42532B043D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7" creationId="{B3438A1C-6753-4DBF-8015-1967016FC134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8" creationId="{D48C218D-BAED-42E7-B88A-78A0DAC5997E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10" creationId="{41AA6244-5B06-457E-8313-F0F61F788FAC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13" creationId="{61E0FA54-1A50-4CBE-8CA4-972717C87AC6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14" creationId="{F721DBBA-CCB5-4165-9ECE-6C807AAE14F5}"/>
          </ac:spMkLst>
        </pc:spChg>
        <pc:spChg chg="add mod">
          <ac:chgData name="machireddy tulasi" userId="ca6fe63ca1fae118" providerId="LiveId" clId="{484D87C2-4E92-48BA-BD44-FA0FDB33F36A}" dt="2024-03-19T07:03:23.365" v="2258" actId="113"/>
          <ac:spMkLst>
            <pc:docMk/>
            <pc:sldMk cId="2669488268" sldId="274"/>
            <ac:spMk id="16" creationId="{2D3D60DE-0D7A-B6F3-F5EA-778BD4F7D942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17" creationId="{774C2F16-6FF5-4571-B698-4AB501DEFBBE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18" creationId="{D8C7503D-C972-4647-968F-C105AA90709F}"/>
          </ac:spMkLst>
        </pc:spChg>
        <pc:spChg chg="add mod">
          <ac:chgData name="machireddy tulasi" userId="ca6fe63ca1fae118" providerId="LiveId" clId="{484D87C2-4E92-48BA-BD44-FA0FDB33F36A}" dt="2024-03-19T07:39:38.026" v="2421" actId="1076"/>
          <ac:spMkLst>
            <pc:docMk/>
            <pc:sldMk cId="2669488268" sldId="274"/>
            <ac:spMk id="19" creationId="{54C76F29-E0B3-4AFA-B9BC-79C9F7E4B5CE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20" creationId="{572C04FF-BA7B-4229-965F-588DE194ABDE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21" creationId="{D7555E09-52CB-4647-BC1E-39B525393911}"/>
          </ac:spMkLst>
        </pc:spChg>
        <pc:spChg chg="add mod">
          <ac:chgData name="machireddy tulasi" userId="ca6fe63ca1fae118" providerId="LiveId" clId="{484D87C2-4E92-48BA-BD44-FA0FDB33F36A}" dt="2024-03-19T07:09:39.459" v="2342" actId="1076"/>
          <ac:spMkLst>
            <pc:docMk/>
            <pc:sldMk cId="2669488268" sldId="274"/>
            <ac:spMk id="26" creationId="{7AA79841-590D-D060-8AD0-5AF01CD1A388}"/>
          </ac:spMkLst>
        </pc:spChg>
        <pc:spChg chg="add del mod">
          <ac:chgData name="machireddy tulasi" userId="ca6fe63ca1fae118" providerId="LiveId" clId="{484D87C2-4E92-48BA-BD44-FA0FDB33F36A}" dt="2024-03-19T07:37:43.411" v="2363"/>
          <ac:spMkLst>
            <pc:docMk/>
            <pc:sldMk cId="2669488268" sldId="274"/>
            <ac:spMk id="29" creationId="{B0093091-BB9C-F989-2C15-B798123E929D}"/>
          </ac:spMkLst>
        </pc:spChg>
        <pc:spChg chg="add del mod">
          <ac:chgData name="machireddy tulasi" userId="ca6fe63ca1fae118" providerId="LiveId" clId="{484D87C2-4E92-48BA-BD44-FA0FDB33F36A}" dt="2024-03-19T07:37:59.831" v="2367"/>
          <ac:spMkLst>
            <pc:docMk/>
            <pc:sldMk cId="2669488268" sldId="274"/>
            <ac:spMk id="30" creationId="{17A1107A-D187-8B45-B080-4DF7A2135B9B}"/>
          </ac:spMkLst>
        </pc:spChg>
        <pc:spChg chg="add del mod">
          <ac:chgData name="machireddy tulasi" userId="ca6fe63ca1fae118" providerId="LiveId" clId="{484D87C2-4E92-48BA-BD44-FA0FDB33F36A}" dt="2024-03-19T07:37:59.832" v="2369"/>
          <ac:spMkLst>
            <pc:docMk/>
            <pc:sldMk cId="2669488268" sldId="274"/>
            <ac:spMk id="31" creationId="{038D04C0-2B86-E407-A1B7-BED09093FE73}"/>
          </ac:spMkLst>
        </pc:spChg>
        <pc:spChg chg="add del mod">
          <ac:chgData name="machireddy tulasi" userId="ca6fe63ca1fae118" providerId="LiveId" clId="{484D87C2-4E92-48BA-BD44-FA0FDB33F36A}" dt="2024-03-19T07:38:09.717" v="2371" actId="21"/>
          <ac:spMkLst>
            <pc:docMk/>
            <pc:sldMk cId="2669488268" sldId="274"/>
            <ac:spMk id="32" creationId="{C54ED711-817A-69F5-8BDA-71369E7BEDAD}"/>
          </ac:spMkLst>
        </pc:spChg>
        <pc:spChg chg="add del mod">
          <ac:chgData name="machireddy tulasi" userId="ca6fe63ca1fae118" providerId="LiveId" clId="{484D87C2-4E92-48BA-BD44-FA0FDB33F36A}" dt="2024-03-19T07:41:19.524" v="2432" actId="6549"/>
          <ac:spMkLst>
            <pc:docMk/>
            <pc:sldMk cId="2669488268" sldId="274"/>
            <ac:spMk id="33" creationId="{22EF800C-D06E-DD2C-7FAF-455DA276491E}"/>
          </ac:spMkLst>
        </pc:spChg>
        <pc:spChg chg="add mod">
          <ac:chgData name="machireddy tulasi" userId="ca6fe63ca1fae118" providerId="LiveId" clId="{484D87C2-4E92-48BA-BD44-FA0FDB33F36A}" dt="2024-03-19T07:47:38.676" v="2479" actId="1076"/>
          <ac:spMkLst>
            <pc:docMk/>
            <pc:sldMk cId="2669488268" sldId="274"/>
            <ac:spMk id="36" creationId="{2BED55D4-F2A3-7B15-EA39-EB9EB3BC6386}"/>
          </ac:spMkLst>
        </pc:spChg>
        <pc:spChg chg="add mod">
          <ac:chgData name="machireddy tulasi" userId="ca6fe63ca1fae118" providerId="LiveId" clId="{484D87C2-4E92-48BA-BD44-FA0FDB33F36A}" dt="2024-03-19T07:53:02.652" v="2518" actId="1076"/>
          <ac:spMkLst>
            <pc:docMk/>
            <pc:sldMk cId="2669488268" sldId="274"/>
            <ac:spMk id="39" creationId="{BC30E6B7-EE76-7178-EBEB-0DFE126FEC57}"/>
          </ac:spMkLst>
        </pc:spChg>
        <pc:spChg chg="del">
          <ac:chgData name="machireddy tulasi" userId="ca6fe63ca1fae118" providerId="LiveId" clId="{484D87C2-4E92-48BA-BD44-FA0FDB33F36A}" dt="2024-03-19T06:16:30.652" v="2127" actId="21"/>
          <ac:spMkLst>
            <pc:docMk/>
            <pc:sldMk cId="2669488268" sldId="274"/>
            <ac:spMk id="43" creationId="{1B263724-F3BF-44E6-9A52-580854B43ADC}"/>
          </ac:spMkLst>
        </pc:spChg>
        <pc:picChg chg="add mod">
          <ac:chgData name="machireddy tulasi" userId="ca6fe63ca1fae118" providerId="LiveId" clId="{484D87C2-4E92-48BA-BD44-FA0FDB33F36A}" dt="2024-03-19T07:03:29.222" v="2259" actId="14100"/>
          <ac:picMkLst>
            <pc:docMk/>
            <pc:sldMk cId="2669488268" sldId="274"/>
            <ac:picMk id="11" creationId="{E9D779A9-9395-BAB7-0853-279D6E6F93AD}"/>
          </ac:picMkLst>
        </pc:picChg>
        <pc:picChg chg="add mod">
          <ac:chgData name="machireddy tulasi" userId="ca6fe63ca1fae118" providerId="LiveId" clId="{484D87C2-4E92-48BA-BD44-FA0FDB33F36A}" dt="2024-03-19T07:39:33.801" v="2420" actId="1076"/>
          <ac:picMkLst>
            <pc:docMk/>
            <pc:sldMk cId="2669488268" sldId="274"/>
            <ac:picMk id="15" creationId="{FD205371-ADA1-8F18-9A62-BF1E0936D39F}"/>
          </ac:picMkLst>
        </pc:picChg>
        <pc:picChg chg="add del mod modCrop">
          <ac:chgData name="machireddy tulasi" userId="ca6fe63ca1fae118" providerId="LiveId" clId="{484D87C2-4E92-48BA-BD44-FA0FDB33F36A}" dt="2024-03-19T07:06:31.583" v="2272" actId="21"/>
          <ac:picMkLst>
            <pc:docMk/>
            <pc:sldMk cId="2669488268" sldId="274"/>
            <ac:picMk id="23" creationId="{C4156F57-3BCE-56BC-1824-27018D928C19}"/>
          </ac:picMkLst>
        </pc:picChg>
        <pc:picChg chg="add mod modCrop">
          <ac:chgData name="machireddy tulasi" userId="ca6fe63ca1fae118" providerId="LiveId" clId="{484D87C2-4E92-48BA-BD44-FA0FDB33F36A}" dt="2024-03-19T07:39:28.644" v="2419" actId="14100"/>
          <ac:picMkLst>
            <pc:docMk/>
            <pc:sldMk cId="2669488268" sldId="274"/>
            <ac:picMk id="25" creationId="{A5630E13-11E1-6CD0-2455-42BF059FE304}"/>
          </ac:picMkLst>
        </pc:picChg>
        <pc:picChg chg="add del mod">
          <ac:chgData name="machireddy tulasi" userId="ca6fe63ca1fae118" providerId="LiveId" clId="{484D87C2-4E92-48BA-BD44-FA0FDB33F36A}" dt="2024-03-19T07:41:19.750" v="2433" actId="478"/>
          <ac:picMkLst>
            <pc:docMk/>
            <pc:sldMk cId="2669488268" sldId="274"/>
            <ac:picMk id="28" creationId="{ECA9DEF3-0958-D311-3C81-3BAF80530610}"/>
          </ac:picMkLst>
        </pc:picChg>
        <pc:picChg chg="add mod modCrop">
          <ac:chgData name="machireddy tulasi" userId="ca6fe63ca1fae118" providerId="LiveId" clId="{484D87C2-4E92-48BA-BD44-FA0FDB33F36A}" dt="2024-03-19T07:46:30.820" v="2446" actId="14100"/>
          <ac:picMkLst>
            <pc:docMk/>
            <pc:sldMk cId="2669488268" sldId="274"/>
            <ac:picMk id="35" creationId="{A461E7D4-A6D6-D547-A2F9-E29D9A8DF3D0}"/>
          </ac:picMkLst>
        </pc:picChg>
        <pc:picChg chg="add mod modCrop">
          <ac:chgData name="machireddy tulasi" userId="ca6fe63ca1fae118" providerId="LiveId" clId="{484D87C2-4E92-48BA-BD44-FA0FDB33F36A}" dt="2024-03-19T07:52:13.686" v="2487" actId="14100"/>
          <ac:picMkLst>
            <pc:docMk/>
            <pc:sldMk cId="2669488268" sldId="274"/>
            <ac:picMk id="38" creationId="{21C7124F-6E61-084B-D058-A04B195E095D}"/>
          </ac:picMkLst>
        </pc:picChg>
      </pc:sldChg>
      <pc:sldChg chg="del">
        <pc:chgData name="machireddy tulasi" userId="ca6fe63ca1fae118" providerId="LiveId" clId="{484D87C2-4E92-48BA-BD44-FA0FDB33F36A}" dt="2024-03-19T08:03:03.090" v="2688" actId="47"/>
        <pc:sldMkLst>
          <pc:docMk/>
          <pc:sldMk cId="327214665" sldId="275"/>
        </pc:sldMkLst>
      </pc:sldChg>
      <pc:sldChg chg="del">
        <pc:chgData name="machireddy tulasi" userId="ca6fe63ca1fae118" providerId="LiveId" clId="{484D87C2-4E92-48BA-BD44-FA0FDB33F36A}" dt="2024-03-19T08:03:02.925" v="2687" actId="47"/>
        <pc:sldMkLst>
          <pc:docMk/>
          <pc:sldMk cId="2466279814" sldId="276"/>
        </pc:sldMkLst>
      </pc:sldChg>
      <pc:sldChg chg="del">
        <pc:chgData name="machireddy tulasi" userId="ca6fe63ca1fae118" providerId="LiveId" clId="{484D87C2-4E92-48BA-BD44-FA0FDB33F36A}" dt="2024-03-19T08:03:02.719" v="2686" actId="47"/>
        <pc:sldMkLst>
          <pc:docMk/>
          <pc:sldMk cId="1947163461" sldId="277"/>
        </pc:sldMkLst>
      </pc:sldChg>
      <pc:sldChg chg="del">
        <pc:chgData name="machireddy tulasi" userId="ca6fe63ca1fae118" providerId="LiveId" clId="{484D87C2-4E92-48BA-BD44-FA0FDB33F36A}" dt="2024-03-19T08:03:02.536" v="2685" actId="47"/>
        <pc:sldMkLst>
          <pc:docMk/>
          <pc:sldMk cId="879460653" sldId="278"/>
        </pc:sldMkLst>
      </pc:sldChg>
      <pc:sldChg chg="del">
        <pc:chgData name="machireddy tulasi" userId="ca6fe63ca1fae118" providerId="LiveId" clId="{484D87C2-4E92-48BA-BD44-FA0FDB33F36A}" dt="2024-03-19T08:03:02.361" v="2684" actId="47"/>
        <pc:sldMkLst>
          <pc:docMk/>
          <pc:sldMk cId="1625672467" sldId="279"/>
        </pc:sldMkLst>
      </pc:sldChg>
      <pc:sldChg chg="del">
        <pc:chgData name="machireddy tulasi" userId="ca6fe63ca1fae118" providerId="LiveId" clId="{484D87C2-4E92-48BA-BD44-FA0FDB33F36A}" dt="2024-03-19T08:03:02.184" v="2683" actId="47"/>
        <pc:sldMkLst>
          <pc:docMk/>
          <pc:sldMk cId="3918904617" sldId="280"/>
        </pc:sldMkLst>
      </pc:sldChg>
      <pc:sldChg chg="del">
        <pc:chgData name="machireddy tulasi" userId="ca6fe63ca1fae118" providerId="LiveId" clId="{484D87C2-4E92-48BA-BD44-FA0FDB33F36A}" dt="2024-03-19T08:03:02.018" v="2682" actId="47"/>
        <pc:sldMkLst>
          <pc:docMk/>
          <pc:sldMk cId="1823312632" sldId="281"/>
        </pc:sldMkLst>
      </pc:sldChg>
      <pc:sldChg chg="del">
        <pc:chgData name="machireddy tulasi" userId="ca6fe63ca1fae118" providerId="LiveId" clId="{484D87C2-4E92-48BA-BD44-FA0FDB33F36A}" dt="2024-03-19T08:03:01.824" v="2681" actId="47"/>
        <pc:sldMkLst>
          <pc:docMk/>
          <pc:sldMk cId="2295201562" sldId="282"/>
        </pc:sldMkLst>
      </pc:sldChg>
      <pc:sldChg chg="del">
        <pc:chgData name="machireddy tulasi" userId="ca6fe63ca1fae118" providerId="LiveId" clId="{484D87C2-4E92-48BA-BD44-FA0FDB33F36A}" dt="2024-03-19T08:03:01.663" v="2680" actId="47"/>
        <pc:sldMkLst>
          <pc:docMk/>
          <pc:sldMk cId="2489104727" sldId="283"/>
        </pc:sldMkLst>
      </pc:sldChg>
      <pc:sldChg chg="del">
        <pc:chgData name="machireddy tulasi" userId="ca6fe63ca1fae118" providerId="LiveId" clId="{484D87C2-4E92-48BA-BD44-FA0FDB33F36A}" dt="2024-03-19T08:03:01.478" v="2679" actId="47"/>
        <pc:sldMkLst>
          <pc:docMk/>
          <pc:sldMk cId="2399500097" sldId="284"/>
        </pc:sldMkLst>
      </pc:sldChg>
      <pc:sldChg chg="del">
        <pc:chgData name="machireddy tulasi" userId="ca6fe63ca1fae118" providerId="LiveId" clId="{484D87C2-4E92-48BA-BD44-FA0FDB33F36A}" dt="2024-03-19T08:03:01.300" v="2678" actId="47"/>
        <pc:sldMkLst>
          <pc:docMk/>
          <pc:sldMk cId="1140589504" sldId="285"/>
        </pc:sldMkLst>
      </pc:sldChg>
      <pc:sldChg chg="del">
        <pc:chgData name="machireddy tulasi" userId="ca6fe63ca1fae118" providerId="LiveId" clId="{484D87C2-4E92-48BA-BD44-FA0FDB33F36A}" dt="2024-03-19T08:03:00.925" v="2676" actId="47"/>
        <pc:sldMkLst>
          <pc:docMk/>
          <pc:sldMk cId="2967464470" sldId="286"/>
        </pc:sldMkLst>
      </pc:sldChg>
      <pc:sldChg chg="del">
        <pc:chgData name="machireddy tulasi" userId="ca6fe63ca1fae118" providerId="LiveId" clId="{484D87C2-4E92-48BA-BD44-FA0FDB33F36A}" dt="2024-03-19T08:03:01.113" v="2677" actId="47"/>
        <pc:sldMkLst>
          <pc:docMk/>
          <pc:sldMk cId="1849264701" sldId="287"/>
        </pc:sldMkLst>
      </pc:sldChg>
      <pc:sldChg chg="del">
        <pc:chgData name="machireddy tulasi" userId="ca6fe63ca1fae118" providerId="LiveId" clId="{484D87C2-4E92-48BA-BD44-FA0FDB33F36A}" dt="2024-03-19T08:03:00.744" v="2675" actId="47"/>
        <pc:sldMkLst>
          <pc:docMk/>
          <pc:sldMk cId="2470548024" sldId="288"/>
        </pc:sldMkLst>
      </pc:sldChg>
      <pc:sldChg chg="del">
        <pc:chgData name="machireddy tulasi" userId="ca6fe63ca1fae118" providerId="LiveId" clId="{484D87C2-4E92-48BA-BD44-FA0FDB33F36A}" dt="2024-03-19T08:03:00.558" v="2674" actId="47"/>
        <pc:sldMkLst>
          <pc:docMk/>
          <pc:sldMk cId="4037091221" sldId="289"/>
        </pc:sldMkLst>
      </pc:sldChg>
      <pc:sldChg chg="del">
        <pc:chgData name="machireddy tulasi" userId="ca6fe63ca1fae118" providerId="LiveId" clId="{484D87C2-4E92-48BA-BD44-FA0FDB33F36A}" dt="2024-03-19T08:03:00.174" v="2672" actId="47"/>
        <pc:sldMkLst>
          <pc:docMk/>
          <pc:sldMk cId="1890816934" sldId="290"/>
        </pc:sldMkLst>
      </pc:sldChg>
      <pc:sldChg chg="del">
        <pc:chgData name="machireddy tulasi" userId="ca6fe63ca1fae118" providerId="LiveId" clId="{484D87C2-4E92-48BA-BD44-FA0FDB33F36A}" dt="2024-03-19T08:03:00.350" v="2673" actId="47"/>
        <pc:sldMkLst>
          <pc:docMk/>
          <pc:sldMk cId="3744033323" sldId="291"/>
        </pc:sldMkLst>
      </pc:sldChg>
      <pc:sldChg chg="del">
        <pc:chgData name="machireddy tulasi" userId="ca6fe63ca1fae118" providerId="LiveId" clId="{484D87C2-4E92-48BA-BD44-FA0FDB33F36A}" dt="2024-03-19T08:02:59.946" v="2671" actId="47"/>
        <pc:sldMkLst>
          <pc:docMk/>
          <pc:sldMk cId="1639151530" sldId="292"/>
        </pc:sldMkLst>
      </pc:sldChg>
      <pc:sldChg chg="del">
        <pc:chgData name="machireddy tulasi" userId="ca6fe63ca1fae118" providerId="LiveId" clId="{484D87C2-4E92-48BA-BD44-FA0FDB33F36A}" dt="2024-03-19T08:02:59.744" v="2670" actId="47"/>
        <pc:sldMkLst>
          <pc:docMk/>
          <pc:sldMk cId="2276667838" sldId="293"/>
        </pc:sldMkLst>
      </pc:sldChg>
      <pc:sldChg chg="del">
        <pc:chgData name="machireddy tulasi" userId="ca6fe63ca1fae118" providerId="LiveId" clId="{484D87C2-4E92-48BA-BD44-FA0FDB33F36A}" dt="2024-03-19T08:02:59.520" v="2669" actId="47"/>
        <pc:sldMkLst>
          <pc:docMk/>
          <pc:sldMk cId="3137900445" sldId="294"/>
        </pc:sldMkLst>
      </pc:sldChg>
      <pc:sldChg chg="del">
        <pc:chgData name="machireddy tulasi" userId="ca6fe63ca1fae118" providerId="LiveId" clId="{484D87C2-4E92-48BA-BD44-FA0FDB33F36A}" dt="2024-03-19T08:02:59.295" v="2668" actId="47"/>
        <pc:sldMkLst>
          <pc:docMk/>
          <pc:sldMk cId="578691842" sldId="295"/>
        </pc:sldMkLst>
      </pc:sldChg>
      <pc:sldChg chg="del">
        <pc:chgData name="machireddy tulasi" userId="ca6fe63ca1fae118" providerId="LiveId" clId="{484D87C2-4E92-48BA-BD44-FA0FDB33F36A}" dt="2024-03-19T08:02:59.247" v="2667" actId="47"/>
        <pc:sldMkLst>
          <pc:docMk/>
          <pc:sldMk cId="505449784" sldId="296"/>
        </pc:sldMkLst>
      </pc:sldChg>
      <pc:sldChg chg="del">
        <pc:chgData name="machireddy tulasi" userId="ca6fe63ca1fae118" providerId="LiveId" clId="{484D87C2-4E92-48BA-BD44-FA0FDB33F36A}" dt="2024-03-19T08:02:58.951" v="2666" actId="47"/>
        <pc:sldMkLst>
          <pc:docMk/>
          <pc:sldMk cId="100187063" sldId="297"/>
        </pc:sldMkLst>
      </pc:sldChg>
      <pc:sldChg chg="del">
        <pc:chgData name="machireddy tulasi" userId="ca6fe63ca1fae118" providerId="LiveId" clId="{484D87C2-4E92-48BA-BD44-FA0FDB33F36A}" dt="2024-03-19T08:02:58.651" v="2665" actId="47"/>
        <pc:sldMkLst>
          <pc:docMk/>
          <pc:sldMk cId="936773980" sldId="298"/>
        </pc:sldMkLst>
      </pc:sldChg>
      <pc:sldChg chg="addSp delSp modSp new add del mod modTransition">
        <pc:chgData name="machireddy tulasi" userId="ca6fe63ca1fae118" providerId="LiveId" clId="{484D87C2-4E92-48BA-BD44-FA0FDB33F36A}" dt="2024-03-19T08:59:50.147" v="2799"/>
        <pc:sldMkLst>
          <pc:docMk/>
          <pc:sldMk cId="131880771" sldId="299"/>
        </pc:sldMkLst>
        <pc:spChg chg="del">
          <ac:chgData name="machireddy tulasi" userId="ca6fe63ca1fae118" providerId="LiveId" clId="{484D87C2-4E92-48BA-BD44-FA0FDB33F36A}" dt="2024-03-19T07:56:34.489" v="2531" actId="21"/>
          <ac:spMkLst>
            <pc:docMk/>
            <pc:sldMk cId="131880771" sldId="299"/>
            <ac:spMk id="2" creationId="{AE5C108C-AFD3-23E2-C917-2EB16D6F9874}"/>
          </ac:spMkLst>
        </pc:spChg>
        <pc:spChg chg="del">
          <ac:chgData name="machireddy tulasi" userId="ca6fe63ca1fae118" providerId="LiveId" clId="{484D87C2-4E92-48BA-BD44-FA0FDB33F36A}" dt="2024-03-19T07:56:34.489" v="2531" actId="21"/>
          <ac:spMkLst>
            <pc:docMk/>
            <pc:sldMk cId="131880771" sldId="299"/>
            <ac:spMk id="3" creationId="{5EAB579A-3A12-408A-84C4-441DE03FB151}"/>
          </ac:spMkLst>
        </pc:spChg>
        <pc:spChg chg="add mod modVis">
          <ac:chgData name="machireddy tulasi" userId="ca6fe63ca1fae118" providerId="LiveId" clId="{484D87C2-4E92-48BA-BD44-FA0FDB33F36A}" dt="2024-03-19T08:23:40.728" v="2785" actId="14430"/>
          <ac:spMkLst>
            <pc:docMk/>
            <pc:sldMk cId="131880771" sldId="299"/>
            <ac:spMk id="4" creationId="{E1F95496-3DA2-C3C4-7BD7-FDD47D57A9B3}"/>
          </ac:spMkLst>
        </pc:spChg>
        <pc:spChg chg="add mod">
          <ac:chgData name="machireddy tulasi" userId="ca6fe63ca1fae118" providerId="LiveId" clId="{484D87C2-4E92-48BA-BD44-FA0FDB33F36A}" dt="2024-03-19T08:24:29.782" v="2792" actId="207"/>
          <ac:spMkLst>
            <pc:docMk/>
            <pc:sldMk cId="131880771" sldId="299"/>
            <ac:spMk id="5" creationId="{56BDBB20-722D-631F-B222-C65AA57396A7}"/>
          </ac:spMkLst>
        </pc:spChg>
        <pc:spChg chg="add mod modVis">
          <ac:chgData name="machireddy tulasi" userId="ca6fe63ca1fae118" providerId="LiveId" clId="{484D87C2-4E92-48BA-BD44-FA0FDB33F36A}" dt="2024-03-19T08:24:22.848" v="2791" actId="1076"/>
          <ac:spMkLst>
            <pc:docMk/>
            <pc:sldMk cId="131880771" sldId="299"/>
            <ac:spMk id="6" creationId="{41D1D827-B38C-E6AA-1E12-EB5DD7C9340E}"/>
          </ac:spMkLst>
        </pc:spChg>
        <pc:spChg chg="add del mod">
          <ac:chgData name="machireddy tulasi" userId="ca6fe63ca1fae118" providerId="LiveId" clId="{484D87C2-4E92-48BA-BD44-FA0FDB33F36A}" dt="2024-03-19T08:23:42.426" v="2787" actId="47"/>
          <ac:spMkLst>
            <pc:docMk/>
            <pc:sldMk cId="131880771" sldId="299"/>
            <ac:spMk id="7" creationId="{DD69C5AF-B24B-3251-541D-5A93E9135937}"/>
          </ac:spMkLst>
        </pc:spChg>
        <pc:spChg chg="add del mod">
          <ac:chgData name="machireddy tulasi" userId="ca6fe63ca1fae118" providerId="LiveId" clId="{484D87C2-4E92-48BA-BD44-FA0FDB33F36A}" dt="2024-03-19T08:23:41.219" v="2786" actId="47"/>
          <ac:spMkLst>
            <pc:docMk/>
            <pc:sldMk cId="131880771" sldId="299"/>
            <ac:spMk id="8" creationId="{91C8C47A-CC79-70C6-5438-D30F620F1C1E}"/>
          </ac:spMkLst>
        </pc:spChg>
      </pc:sldChg>
      <pc:sldChg chg="new del">
        <pc:chgData name="machireddy tulasi" userId="ca6fe63ca1fae118" providerId="LiveId" clId="{484D87C2-4E92-48BA-BD44-FA0FDB33F36A}" dt="2024-03-19T07:39:51.795" v="2423" actId="47"/>
        <pc:sldMkLst>
          <pc:docMk/>
          <pc:sldMk cId="4139270689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19/03/2024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897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805C30-AB1D-4603-B93E-A7C9F8A39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232" y="1214359"/>
            <a:ext cx="4295524" cy="4429280"/>
          </a:xfrm>
          <a:custGeom>
            <a:avLst/>
            <a:gdLst>
              <a:gd name="connsiteX0" fmla="*/ 0 w 4295524"/>
              <a:gd name="connsiteY0" fmla="*/ 0 h 4429280"/>
              <a:gd name="connsiteX1" fmla="*/ 4295524 w 4295524"/>
              <a:gd name="connsiteY1" fmla="*/ 0 h 4429280"/>
              <a:gd name="connsiteX2" fmla="*/ 4295524 w 4295524"/>
              <a:gd name="connsiteY2" fmla="*/ 4429280 h 4429280"/>
              <a:gd name="connsiteX3" fmla="*/ 0 w 4295524"/>
              <a:gd name="connsiteY3" fmla="*/ 4429280 h 44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524" h="4429280">
                <a:moveTo>
                  <a:pt x="0" y="0"/>
                </a:moveTo>
                <a:lnTo>
                  <a:pt x="4295524" y="0"/>
                </a:lnTo>
                <a:lnTo>
                  <a:pt x="4295524" y="4429280"/>
                </a:lnTo>
                <a:lnTo>
                  <a:pt x="0" y="4429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0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01EEB-9144-451C-98F2-E16467C2E6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9F55BC-76B1-481D-8D5C-E38D6112DD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996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B35CA8-187C-43D8-961A-3EA028CE0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72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1C6C600-624B-4A91-BE5F-F02CA6D9D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348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6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831D4-5BA4-4D97-8576-DB2A9577AB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162"/>
            <a:ext cx="5096785" cy="5338487"/>
          </a:xfrm>
          <a:custGeom>
            <a:avLst/>
            <a:gdLst>
              <a:gd name="connsiteX0" fmla="*/ 0 w 5096785"/>
              <a:gd name="connsiteY0" fmla="*/ 0 h 5338487"/>
              <a:gd name="connsiteX1" fmla="*/ 5096785 w 5096785"/>
              <a:gd name="connsiteY1" fmla="*/ 0 h 5338487"/>
              <a:gd name="connsiteX2" fmla="*/ 5096785 w 5096785"/>
              <a:gd name="connsiteY2" fmla="*/ 5338487 h 5338487"/>
              <a:gd name="connsiteX3" fmla="*/ 0 w 5096785"/>
              <a:gd name="connsiteY3" fmla="*/ 5338487 h 53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785" h="5338487">
                <a:moveTo>
                  <a:pt x="0" y="0"/>
                </a:moveTo>
                <a:lnTo>
                  <a:pt x="5096785" y="0"/>
                </a:lnTo>
                <a:lnTo>
                  <a:pt x="5096785" y="5338487"/>
                </a:lnTo>
                <a:lnTo>
                  <a:pt x="0" y="5338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1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0C4B6-FF15-4DB2-BFEC-84689FF3C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4127" y="2646803"/>
            <a:ext cx="2810149" cy="3326235"/>
          </a:xfrm>
          <a:custGeom>
            <a:avLst/>
            <a:gdLst>
              <a:gd name="connsiteX0" fmla="*/ 464546 w 2810149"/>
              <a:gd name="connsiteY0" fmla="*/ 0 h 3326235"/>
              <a:gd name="connsiteX1" fmla="*/ 2345603 w 2810149"/>
              <a:gd name="connsiteY1" fmla="*/ 0 h 3326235"/>
              <a:gd name="connsiteX2" fmla="*/ 2810149 w 2810149"/>
              <a:gd name="connsiteY2" fmla="*/ 464546 h 3326235"/>
              <a:gd name="connsiteX3" fmla="*/ 2810149 w 2810149"/>
              <a:gd name="connsiteY3" fmla="*/ 2861689 h 3326235"/>
              <a:gd name="connsiteX4" fmla="*/ 2345603 w 2810149"/>
              <a:gd name="connsiteY4" fmla="*/ 3326235 h 3326235"/>
              <a:gd name="connsiteX5" fmla="*/ 464546 w 2810149"/>
              <a:gd name="connsiteY5" fmla="*/ 3326235 h 3326235"/>
              <a:gd name="connsiteX6" fmla="*/ 0 w 2810149"/>
              <a:gd name="connsiteY6" fmla="*/ 2861689 h 3326235"/>
              <a:gd name="connsiteX7" fmla="*/ 0 w 2810149"/>
              <a:gd name="connsiteY7" fmla="*/ 464546 h 3326235"/>
              <a:gd name="connsiteX8" fmla="*/ 464546 w 2810149"/>
              <a:gd name="connsiteY8" fmla="*/ 0 h 332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149" h="3326235">
                <a:moveTo>
                  <a:pt x="464546" y="0"/>
                </a:moveTo>
                <a:lnTo>
                  <a:pt x="2345603" y="0"/>
                </a:lnTo>
                <a:cubicBezTo>
                  <a:pt x="2602165" y="0"/>
                  <a:pt x="2810149" y="207984"/>
                  <a:pt x="2810149" y="464546"/>
                </a:cubicBezTo>
                <a:lnTo>
                  <a:pt x="2810149" y="2861689"/>
                </a:lnTo>
                <a:cubicBezTo>
                  <a:pt x="2810149" y="3118251"/>
                  <a:pt x="2602165" y="3326235"/>
                  <a:pt x="2345603" y="3326235"/>
                </a:cubicBezTo>
                <a:lnTo>
                  <a:pt x="464546" y="3326235"/>
                </a:lnTo>
                <a:cubicBezTo>
                  <a:pt x="207984" y="3326235"/>
                  <a:pt x="0" y="3118251"/>
                  <a:pt x="0" y="2861689"/>
                </a:cubicBezTo>
                <a:lnTo>
                  <a:pt x="0" y="464546"/>
                </a:lnTo>
                <a:cubicBezTo>
                  <a:pt x="0" y="207984"/>
                  <a:pt x="207984" y="0"/>
                  <a:pt x="464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4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EC6B3-8011-48C1-8099-3DA163D2F8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880" y="924379"/>
            <a:ext cx="3791610" cy="5024654"/>
          </a:xfrm>
          <a:custGeom>
            <a:avLst/>
            <a:gdLst>
              <a:gd name="connsiteX0" fmla="*/ 0 w 3791610"/>
              <a:gd name="connsiteY0" fmla="*/ 0 h 5024654"/>
              <a:gd name="connsiteX1" fmla="*/ 3791610 w 3791610"/>
              <a:gd name="connsiteY1" fmla="*/ 0 h 5024654"/>
              <a:gd name="connsiteX2" fmla="*/ 3791610 w 3791610"/>
              <a:gd name="connsiteY2" fmla="*/ 5024654 h 5024654"/>
              <a:gd name="connsiteX3" fmla="*/ 0 w 3791610"/>
              <a:gd name="connsiteY3" fmla="*/ 5024654 h 50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610" h="5024654">
                <a:moveTo>
                  <a:pt x="0" y="0"/>
                </a:moveTo>
                <a:lnTo>
                  <a:pt x="3791610" y="0"/>
                </a:lnTo>
                <a:lnTo>
                  <a:pt x="3791610" y="5024654"/>
                </a:lnTo>
                <a:lnTo>
                  <a:pt x="0" y="50246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54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48B6C7-4E48-4FB3-812F-1B674F8A5A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222" y="576072"/>
            <a:ext cx="5191318" cy="5705856"/>
          </a:xfrm>
          <a:custGeom>
            <a:avLst/>
            <a:gdLst>
              <a:gd name="connsiteX0" fmla="*/ 0 w 5191318"/>
              <a:gd name="connsiteY0" fmla="*/ 0 h 5705856"/>
              <a:gd name="connsiteX1" fmla="*/ 5191318 w 5191318"/>
              <a:gd name="connsiteY1" fmla="*/ 0 h 5705856"/>
              <a:gd name="connsiteX2" fmla="*/ 5191318 w 5191318"/>
              <a:gd name="connsiteY2" fmla="*/ 5705856 h 5705856"/>
              <a:gd name="connsiteX3" fmla="*/ 0 w 5191318"/>
              <a:gd name="connsiteY3" fmla="*/ 5705856 h 57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318" h="5705856">
                <a:moveTo>
                  <a:pt x="0" y="0"/>
                </a:moveTo>
                <a:lnTo>
                  <a:pt x="5191318" y="0"/>
                </a:lnTo>
                <a:lnTo>
                  <a:pt x="5191318" y="5705856"/>
                </a:lnTo>
                <a:lnTo>
                  <a:pt x="0" y="570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25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5560CB-618A-4181-BA6A-BC21B81BD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853" y="2212340"/>
            <a:ext cx="2528047" cy="2433320"/>
          </a:xfrm>
          <a:custGeom>
            <a:avLst/>
            <a:gdLst>
              <a:gd name="connsiteX0" fmla="*/ 0 w 2528047"/>
              <a:gd name="connsiteY0" fmla="*/ 0 h 2433320"/>
              <a:gd name="connsiteX1" fmla="*/ 2528047 w 2528047"/>
              <a:gd name="connsiteY1" fmla="*/ 0 h 2433320"/>
              <a:gd name="connsiteX2" fmla="*/ 2528047 w 2528047"/>
              <a:gd name="connsiteY2" fmla="*/ 2433320 h 2433320"/>
              <a:gd name="connsiteX3" fmla="*/ 0 w 2528047"/>
              <a:gd name="connsiteY3" fmla="*/ 243332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2433320">
                <a:moveTo>
                  <a:pt x="0" y="0"/>
                </a:moveTo>
                <a:lnTo>
                  <a:pt x="2528047" y="0"/>
                </a:lnTo>
                <a:lnTo>
                  <a:pt x="2528047" y="2433320"/>
                </a:lnTo>
                <a:lnTo>
                  <a:pt x="0" y="2433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0675C7-FBB5-43E4-B43D-928111033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7853" y="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68A64B-6604-4CB5-9DE0-927D8E0CD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853" y="486664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31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5DCA1E-935D-4032-B5AF-CB0819D042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1975" y="3185098"/>
            <a:ext cx="6990531" cy="2606959"/>
          </a:xfrm>
          <a:custGeom>
            <a:avLst/>
            <a:gdLst>
              <a:gd name="connsiteX0" fmla="*/ 0 w 6990531"/>
              <a:gd name="connsiteY0" fmla="*/ 0 h 2606959"/>
              <a:gd name="connsiteX1" fmla="*/ 6990531 w 6990531"/>
              <a:gd name="connsiteY1" fmla="*/ 0 h 2606959"/>
              <a:gd name="connsiteX2" fmla="*/ 6990531 w 6990531"/>
              <a:gd name="connsiteY2" fmla="*/ 2606959 h 2606959"/>
              <a:gd name="connsiteX3" fmla="*/ 0 w 6990531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31" h="2606959">
                <a:moveTo>
                  <a:pt x="0" y="0"/>
                </a:moveTo>
                <a:lnTo>
                  <a:pt x="6990531" y="0"/>
                </a:lnTo>
                <a:lnTo>
                  <a:pt x="6990531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640D71-BCE3-49B5-B4C6-77F2D710C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6346" y="3185098"/>
            <a:ext cx="2773679" cy="2606959"/>
          </a:xfrm>
          <a:custGeom>
            <a:avLst/>
            <a:gdLst>
              <a:gd name="connsiteX0" fmla="*/ 0 w 2773679"/>
              <a:gd name="connsiteY0" fmla="*/ 0 h 2606959"/>
              <a:gd name="connsiteX1" fmla="*/ 2773679 w 2773679"/>
              <a:gd name="connsiteY1" fmla="*/ 0 h 2606959"/>
              <a:gd name="connsiteX2" fmla="*/ 2773679 w 2773679"/>
              <a:gd name="connsiteY2" fmla="*/ 2606959 h 2606959"/>
              <a:gd name="connsiteX3" fmla="*/ 0 w 2773679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79" h="2606959">
                <a:moveTo>
                  <a:pt x="0" y="0"/>
                </a:moveTo>
                <a:lnTo>
                  <a:pt x="2773679" y="0"/>
                </a:lnTo>
                <a:lnTo>
                  <a:pt x="2773679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20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3AA5F6-FAB7-44B0-81B3-F5D816467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843" y="947232"/>
            <a:ext cx="3830917" cy="4963537"/>
          </a:xfrm>
          <a:custGeom>
            <a:avLst/>
            <a:gdLst>
              <a:gd name="connsiteX0" fmla="*/ 0 w 3830917"/>
              <a:gd name="connsiteY0" fmla="*/ 0 h 4963537"/>
              <a:gd name="connsiteX1" fmla="*/ 3830917 w 3830917"/>
              <a:gd name="connsiteY1" fmla="*/ 0 h 4963537"/>
              <a:gd name="connsiteX2" fmla="*/ 3830917 w 3830917"/>
              <a:gd name="connsiteY2" fmla="*/ 4963537 h 4963537"/>
              <a:gd name="connsiteX3" fmla="*/ 0 w 3830917"/>
              <a:gd name="connsiteY3" fmla="*/ 4963537 h 496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17" h="4963537">
                <a:moveTo>
                  <a:pt x="0" y="0"/>
                </a:moveTo>
                <a:lnTo>
                  <a:pt x="3830917" y="0"/>
                </a:lnTo>
                <a:lnTo>
                  <a:pt x="3830917" y="4963537"/>
                </a:lnTo>
                <a:lnTo>
                  <a:pt x="0" y="4963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353F7B-0906-45B7-84D4-BE6D7C93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7451" y="947231"/>
            <a:ext cx="2554549" cy="3309808"/>
          </a:xfrm>
          <a:custGeom>
            <a:avLst/>
            <a:gdLst>
              <a:gd name="connsiteX0" fmla="*/ 0 w 2554549"/>
              <a:gd name="connsiteY0" fmla="*/ 0 h 3309808"/>
              <a:gd name="connsiteX1" fmla="*/ 2554549 w 2554549"/>
              <a:gd name="connsiteY1" fmla="*/ 0 h 3309808"/>
              <a:gd name="connsiteX2" fmla="*/ 2554549 w 2554549"/>
              <a:gd name="connsiteY2" fmla="*/ 3309808 h 3309808"/>
              <a:gd name="connsiteX3" fmla="*/ 0 w 2554549"/>
              <a:gd name="connsiteY3" fmla="*/ 3309808 h 330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49" h="3309808">
                <a:moveTo>
                  <a:pt x="0" y="0"/>
                </a:moveTo>
                <a:lnTo>
                  <a:pt x="2554549" y="0"/>
                </a:lnTo>
                <a:lnTo>
                  <a:pt x="2554549" y="3309808"/>
                </a:lnTo>
                <a:lnTo>
                  <a:pt x="0" y="3309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63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1C87-F23C-48ED-A67A-0F30A2A432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49" y="924782"/>
            <a:ext cx="6287154" cy="3662828"/>
          </a:xfrm>
          <a:custGeom>
            <a:avLst/>
            <a:gdLst>
              <a:gd name="connsiteX0" fmla="*/ 0 w 6287154"/>
              <a:gd name="connsiteY0" fmla="*/ 0 h 3662828"/>
              <a:gd name="connsiteX1" fmla="*/ 6287154 w 6287154"/>
              <a:gd name="connsiteY1" fmla="*/ 0 h 3662828"/>
              <a:gd name="connsiteX2" fmla="*/ 6287154 w 6287154"/>
              <a:gd name="connsiteY2" fmla="*/ 3662828 h 3662828"/>
              <a:gd name="connsiteX3" fmla="*/ 0 w 6287154"/>
              <a:gd name="connsiteY3" fmla="*/ 3662828 h 366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154" h="3662828">
                <a:moveTo>
                  <a:pt x="0" y="0"/>
                </a:moveTo>
                <a:lnTo>
                  <a:pt x="6287154" y="0"/>
                </a:lnTo>
                <a:lnTo>
                  <a:pt x="6287154" y="3662828"/>
                </a:lnTo>
                <a:lnTo>
                  <a:pt x="0" y="3662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67923" y="1450219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220027" y="1450218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16F967-5BB8-4E0F-91D7-F930D3013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447" y="1339809"/>
            <a:ext cx="2390891" cy="4187101"/>
          </a:xfrm>
          <a:custGeom>
            <a:avLst/>
            <a:gdLst>
              <a:gd name="connsiteX0" fmla="*/ 0 w 2390891"/>
              <a:gd name="connsiteY0" fmla="*/ 0 h 4187101"/>
              <a:gd name="connsiteX1" fmla="*/ 2390891 w 2390891"/>
              <a:gd name="connsiteY1" fmla="*/ 0 h 4187101"/>
              <a:gd name="connsiteX2" fmla="*/ 2390891 w 2390891"/>
              <a:gd name="connsiteY2" fmla="*/ 4187101 h 4187101"/>
              <a:gd name="connsiteX3" fmla="*/ 0 w 2390891"/>
              <a:gd name="connsiteY3" fmla="*/ 4187101 h 41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91" h="4187101">
                <a:moveTo>
                  <a:pt x="0" y="0"/>
                </a:moveTo>
                <a:lnTo>
                  <a:pt x="2390891" y="0"/>
                </a:lnTo>
                <a:lnTo>
                  <a:pt x="2390891" y="4187101"/>
                </a:lnTo>
                <a:lnTo>
                  <a:pt x="0" y="41871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FD774F-5BE9-48C5-8CA9-82FFDC76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1806" y="2900358"/>
            <a:ext cx="1607703" cy="2815525"/>
          </a:xfrm>
          <a:custGeom>
            <a:avLst/>
            <a:gdLst>
              <a:gd name="connsiteX0" fmla="*/ 0 w 1607703"/>
              <a:gd name="connsiteY0" fmla="*/ 0 h 2815525"/>
              <a:gd name="connsiteX1" fmla="*/ 1607703 w 1607703"/>
              <a:gd name="connsiteY1" fmla="*/ 0 h 2815525"/>
              <a:gd name="connsiteX2" fmla="*/ 1607703 w 1607703"/>
              <a:gd name="connsiteY2" fmla="*/ 2815525 h 2815525"/>
              <a:gd name="connsiteX3" fmla="*/ 0 w 1607703"/>
              <a:gd name="connsiteY3" fmla="*/ 2815525 h 28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03" h="2815525">
                <a:moveTo>
                  <a:pt x="0" y="0"/>
                </a:moveTo>
                <a:lnTo>
                  <a:pt x="1607703" y="0"/>
                </a:lnTo>
                <a:lnTo>
                  <a:pt x="1607703" y="2815525"/>
                </a:lnTo>
                <a:lnTo>
                  <a:pt x="0" y="2815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1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C927D2-6AEE-45EF-9BFE-29098D66A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1968" y="792122"/>
            <a:ext cx="5441577" cy="5080906"/>
          </a:xfrm>
          <a:custGeom>
            <a:avLst/>
            <a:gdLst>
              <a:gd name="connsiteX0" fmla="*/ 0 w 5441577"/>
              <a:gd name="connsiteY0" fmla="*/ 0 h 5080906"/>
              <a:gd name="connsiteX1" fmla="*/ 5441577 w 5441577"/>
              <a:gd name="connsiteY1" fmla="*/ 0 h 5080906"/>
              <a:gd name="connsiteX2" fmla="*/ 5441577 w 5441577"/>
              <a:gd name="connsiteY2" fmla="*/ 5080906 h 5080906"/>
              <a:gd name="connsiteX3" fmla="*/ 0 w 5441577"/>
              <a:gd name="connsiteY3" fmla="*/ 5080906 h 508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577" h="5080906">
                <a:moveTo>
                  <a:pt x="0" y="0"/>
                </a:moveTo>
                <a:lnTo>
                  <a:pt x="5441577" y="0"/>
                </a:lnTo>
                <a:lnTo>
                  <a:pt x="5441577" y="5080906"/>
                </a:lnTo>
                <a:lnTo>
                  <a:pt x="0" y="5080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1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AD773B-AB4F-44B1-9723-689A58222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538" y="2379077"/>
            <a:ext cx="4419599" cy="3657600"/>
          </a:xfrm>
          <a:custGeom>
            <a:avLst/>
            <a:gdLst>
              <a:gd name="connsiteX0" fmla="*/ 0 w 4419599"/>
              <a:gd name="connsiteY0" fmla="*/ 0 h 3657600"/>
              <a:gd name="connsiteX1" fmla="*/ 4419599 w 4419599"/>
              <a:gd name="connsiteY1" fmla="*/ 0 h 3657600"/>
              <a:gd name="connsiteX2" fmla="*/ 4419599 w 4419599"/>
              <a:gd name="connsiteY2" fmla="*/ 3657600 h 3657600"/>
              <a:gd name="connsiteX3" fmla="*/ 0 w 4419599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9" h="3657600">
                <a:moveTo>
                  <a:pt x="0" y="0"/>
                </a:moveTo>
                <a:lnTo>
                  <a:pt x="4419599" y="0"/>
                </a:lnTo>
                <a:lnTo>
                  <a:pt x="4419599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0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7F5E45-4A5A-45CB-AF27-BA69B86C1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191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D07B6C-C319-44FD-A4F5-A70752728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77199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4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FF0A79-33E8-4F18-A60F-DCA308CFB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B59A20-7B45-4770-A54B-BF726527F4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5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76" r:id="rId2"/>
    <p:sldLayoutId id="2147483798" r:id="rId3"/>
    <p:sldLayoutId id="2147483785" r:id="rId4"/>
    <p:sldLayoutId id="2147483960" r:id="rId5"/>
    <p:sldLayoutId id="2147483736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014CB8-9E99-4B78-9028-92419BD1BD54}"/>
              </a:ext>
            </a:extLst>
          </p:cNvPr>
          <p:cNvSpPr/>
          <p:nvPr/>
        </p:nvSpPr>
        <p:spPr>
          <a:xfrm>
            <a:off x="0" y="0"/>
            <a:ext cx="12191999" cy="7135762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B28C5-9C3C-4013-81F8-00723BE420E7}"/>
              </a:ext>
            </a:extLst>
          </p:cNvPr>
          <p:cNvSpPr/>
          <p:nvPr/>
        </p:nvSpPr>
        <p:spPr>
          <a:xfrm>
            <a:off x="1014045" y="1007000"/>
            <a:ext cx="3436035" cy="48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1806-F513-43AF-9483-B71CD6204837}"/>
              </a:ext>
            </a:extLst>
          </p:cNvPr>
          <p:cNvSpPr txBox="1"/>
          <p:nvPr/>
        </p:nvSpPr>
        <p:spPr>
          <a:xfrm>
            <a:off x="5376923" y="1998690"/>
            <a:ext cx="7069394" cy="24365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9500"/>
              </a:lnSpc>
            </a:pP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TEXT GENERATION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6515793-A72A-BA3E-D9EA-21DB78E24C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3" b="12843"/>
          <a:stretch>
            <a:fillRect/>
          </a:stretch>
        </p:blipFill>
        <p:spPr>
          <a:xfrm>
            <a:off x="1641987" y="1735214"/>
            <a:ext cx="3106994" cy="3387572"/>
          </a:xfrm>
        </p:spPr>
      </p:pic>
    </p:spTree>
    <p:extLst>
      <p:ext uri="{BB962C8B-B14F-4D97-AF65-F5344CB8AC3E}">
        <p14:creationId xmlns:p14="http://schemas.microsoft.com/office/powerpoint/2010/main" val="2152340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1E405C-A2BA-46A7-A7E3-CA54AC9AF62C}"/>
              </a:ext>
            </a:extLst>
          </p:cNvPr>
          <p:cNvSpPr/>
          <p:nvPr/>
        </p:nvSpPr>
        <p:spPr>
          <a:xfrm>
            <a:off x="5771535" y="1759924"/>
            <a:ext cx="6169743" cy="3183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000" b="0" i="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process of creating new pieces of text, such as sentences, paragraphs, or even entire documents, using algorithms and models trained on a corpus of existing text data</a:t>
            </a:r>
            <a:r>
              <a:rPr lang="en-US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ECECEC"/>
                </a:solidFill>
                <a:latin typeface="Söhne"/>
              </a:rPr>
              <a:t>R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elies on predefined rules and templates to generate text.</a:t>
            </a:r>
            <a:endParaRPr lang="en-US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F6010-6A2E-47D0-945C-8A093E6A1E29}"/>
              </a:ext>
            </a:extLst>
          </p:cNvPr>
          <p:cNvSpPr txBox="1"/>
          <p:nvPr/>
        </p:nvSpPr>
        <p:spPr>
          <a:xfrm>
            <a:off x="2438400" y="641656"/>
            <a:ext cx="8052619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T Serif" panose="020A0603040505020204" pitchFamily="18" charset="0"/>
                <a:ea typeface="Source Serif Pro" panose="02040603050405020204" pitchFamily="18" charset="0"/>
              </a:rPr>
              <a:t>WHAT IS TEXT GENERATION?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C521074-8D78-F200-1D56-18940396EA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2" r="3822"/>
          <a:stretch>
            <a:fillRect/>
          </a:stretch>
        </p:blipFill>
        <p:spPr>
          <a:xfrm>
            <a:off x="850695" y="1759924"/>
            <a:ext cx="4419600" cy="365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08768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80EC1C5B-167D-370A-8B00-7792DA48B363}"/>
              </a:ext>
            </a:extLst>
          </p:cNvPr>
          <p:cNvSpPr/>
          <p:nvPr/>
        </p:nvSpPr>
        <p:spPr>
          <a:xfrm>
            <a:off x="1165127" y="1295120"/>
            <a:ext cx="2113934" cy="2595716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B0DC82-EDA7-D59A-72A7-0023FC92E086}"/>
              </a:ext>
            </a:extLst>
          </p:cNvPr>
          <p:cNvSpPr txBox="1"/>
          <p:nvPr/>
        </p:nvSpPr>
        <p:spPr>
          <a:xfrm>
            <a:off x="1396182" y="1467188"/>
            <a:ext cx="123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B1AC81-A866-F2D7-1C46-137D0DBE6D80}"/>
              </a:ext>
            </a:extLst>
          </p:cNvPr>
          <p:cNvSpPr txBox="1"/>
          <p:nvPr/>
        </p:nvSpPr>
        <p:spPr>
          <a:xfrm>
            <a:off x="1386348" y="1867298"/>
            <a:ext cx="195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Once upon a time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35FE13D3-B5BB-3787-C6C2-B4DFF1971037}"/>
              </a:ext>
            </a:extLst>
          </p:cNvPr>
          <p:cNvSpPr/>
          <p:nvPr/>
        </p:nvSpPr>
        <p:spPr>
          <a:xfrm>
            <a:off x="4434350" y="1214040"/>
            <a:ext cx="2576051" cy="2595716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Light Gray Cube">
                <a:extLst>
                  <a:ext uri="{FF2B5EF4-FFF2-40B4-BE49-F238E27FC236}">
                    <a16:creationId xmlns:a16="http://schemas.microsoft.com/office/drawing/2014/main" id="{F8709369-EC8D-AD21-795D-9C930222C1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3397459"/>
                  </p:ext>
                </p:extLst>
              </p:nvPr>
            </p:nvGraphicFramePr>
            <p:xfrm>
              <a:off x="5024659" y="1615546"/>
              <a:ext cx="1369211" cy="156840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369211" cy="1568407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9089020" ay="2042297" az="978498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6024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Light Gray Cube">
                <a:extLst>
                  <a:ext uri="{FF2B5EF4-FFF2-40B4-BE49-F238E27FC236}">
                    <a16:creationId xmlns:a16="http://schemas.microsoft.com/office/drawing/2014/main" id="{F8709369-EC8D-AD21-795D-9C930222C1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4659" y="1615546"/>
                <a:ext cx="1369211" cy="156840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7C20152D-539A-FD5F-1A74-AFC6213B6CDB}"/>
              </a:ext>
            </a:extLst>
          </p:cNvPr>
          <p:cNvSpPr/>
          <p:nvPr/>
        </p:nvSpPr>
        <p:spPr>
          <a:xfrm>
            <a:off x="3451121" y="2035277"/>
            <a:ext cx="875074" cy="322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5B2494-5046-A080-F2C6-11E3CF9ED20E}"/>
              </a:ext>
            </a:extLst>
          </p:cNvPr>
          <p:cNvSpPr txBox="1"/>
          <p:nvPr/>
        </p:nvSpPr>
        <p:spPr>
          <a:xfrm>
            <a:off x="5054601" y="2085147"/>
            <a:ext cx="150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      Text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Generation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     Model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6C232BC-5A23-E3CF-8E56-3AE2D5B8615A}"/>
              </a:ext>
            </a:extLst>
          </p:cNvPr>
          <p:cNvSpPr/>
          <p:nvPr/>
        </p:nvSpPr>
        <p:spPr>
          <a:xfrm>
            <a:off x="7113641" y="2085147"/>
            <a:ext cx="766913" cy="3146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4A8D18B7-B4DD-587D-8038-774888494FC4}"/>
              </a:ext>
            </a:extLst>
          </p:cNvPr>
          <p:cNvSpPr/>
          <p:nvPr/>
        </p:nvSpPr>
        <p:spPr>
          <a:xfrm>
            <a:off x="7983794" y="1214040"/>
            <a:ext cx="3392129" cy="2595716"/>
          </a:xfrm>
          <a:prstGeom prst="round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87A62F-11C2-CC98-63A9-9199A1E08786}"/>
              </a:ext>
            </a:extLst>
          </p:cNvPr>
          <p:cNvSpPr txBox="1"/>
          <p:nvPr/>
        </p:nvSpPr>
        <p:spPr>
          <a:xfrm>
            <a:off x="8180439" y="1464928"/>
            <a:ext cx="1317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77D9CC-38E2-6DF6-0BFF-535741BCE815}"/>
              </a:ext>
            </a:extLst>
          </p:cNvPr>
          <p:cNvSpPr txBox="1"/>
          <p:nvPr/>
        </p:nvSpPr>
        <p:spPr>
          <a:xfrm>
            <a:off x="8180439" y="1854314"/>
            <a:ext cx="3195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Once upon a time, we know that our ancestors were on the verge of extinction. The great explorers and poets of the Old World.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D4D254-2EA9-EEA1-A3BC-1264F5E45E1B}"/>
              </a:ext>
            </a:extLst>
          </p:cNvPr>
          <p:cNvSpPr txBox="1"/>
          <p:nvPr/>
        </p:nvSpPr>
        <p:spPr>
          <a:xfrm>
            <a:off x="3642852" y="278915"/>
            <a:ext cx="86818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How does it work?</a:t>
            </a: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AB4E7C-DF2D-C01F-04B6-5E2553C1841A}"/>
              </a:ext>
            </a:extLst>
          </p:cNvPr>
          <p:cNvSpPr txBox="1"/>
          <p:nvPr/>
        </p:nvSpPr>
        <p:spPr>
          <a:xfrm>
            <a:off x="806244" y="4344771"/>
            <a:ext cx="1056967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DDDDDD"/>
                </a:solidFill>
              </a:rPr>
              <a:t>It takes the text based input or prompt from the user.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DDDDDD"/>
                </a:solidFill>
              </a:rPr>
              <a:t>The text generation model which is already trained on various data sets will process the text input given by the user.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DDDDDD"/>
                </a:solidFill>
              </a:rPr>
              <a:t>The generated text will be displayed as the output to the user as per the requirement.</a:t>
            </a:r>
          </a:p>
        </p:txBody>
      </p:sp>
    </p:spTree>
    <p:extLst>
      <p:ext uri="{BB962C8B-B14F-4D97-AF65-F5344CB8AC3E}">
        <p14:creationId xmlns:p14="http://schemas.microsoft.com/office/powerpoint/2010/main" val="23426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31A39-76B8-22B7-53FA-0771ED486DD1}"/>
              </a:ext>
            </a:extLst>
          </p:cNvPr>
          <p:cNvSpPr txBox="1"/>
          <p:nvPr/>
        </p:nvSpPr>
        <p:spPr>
          <a:xfrm>
            <a:off x="2998839" y="304799"/>
            <a:ext cx="817060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Text Generation Model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82B4F-90F7-9080-545C-228ED57FF9E1}"/>
              </a:ext>
            </a:extLst>
          </p:cNvPr>
          <p:cNvSpPr txBox="1"/>
          <p:nvPr/>
        </p:nvSpPr>
        <p:spPr>
          <a:xfrm>
            <a:off x="845572" y="1176838"/>
            <a:ext cx="12654117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sng" dirty="0">
                <a:solidFill>
                  <a:srgbClr val="ECECEC"/>
                </a:solidFill>
                <a:effectLst/>
                <a:latin typeface="Söhne"/>
              </a:rPr>
              <a:t>Data Collection and Preprocessing:</a:t>
            </a:r>
            <a:endParaRPr lang="en-US" sz="2000" b="1" u="sng" dirty="0">
              <a:solidFill>
                <a:srgbClr val="ECECEC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         Gathering a large dataset of text relevant to the task</a:t>
            </a: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ECECEC"/>
                </a:solidFill>
                <a:latin typeface="Söhne"/>
              </a:rPr>
              <a:t>        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Preprocessing the text data which involve tokenization.</a:t>
            </a: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2.   </a:t>
            </a:r>
            <a:r>
              <a:rPr lang="en-US" sz="2000" b="1" i="0" u="sng" dirty="0">
                <a:solidFill>
                  <a:srgbClr val="ECECEC"/>
                </a:solidFill>
                <a:effectLst/>
                <a:latin typeface="Söhne"/>
              </a:rPr>
              <a:t>Model Selection and Architecture Design: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          The model architecture based on the specific requirements of the text generation task is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CECEC"/>
                </a:solidFill>
                <a:latin typeface="Söhne"/>
              </a:rPr>
              <a:t>         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LSTM(LONG SHORT TERM MEMORY)</a:t>
            </a: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ECECEC"/>
                </a:solidFill>
                <a:effectLst/>
                <a:latin typeface="Söhne"/>
              </a:rPr>
              <a:t>3.   </a:t>
            </a:r>
            <a:r>
              <a:rPr lang="en-US" sz="2000" b="1" i="0" u="sng" dirty="0">
                <a:solidFill>
                  <a:srgbClr val="ECECEC"/>
                </a:solidFill>
                <a:effectLst/>
                <a:latin typeface="Söhne"/>
              </a:rPr>
              <a:t>Training: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        Training the selected model on the preprocessed text data.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ECECEC"/>
                </a:solidFill>
                <a:latin typeface="Söhne"/>
              </a:rPr>
              <a:t>4.   </a:t>
            </a:r>
            <a:r>
              <a:rPr lang="en-US" sz="2000" b="1" i="0" u="sng" dirty="0">
                <a:solidFill>
                  <a:srgbClr val="ECECEC"/>
                </a:solidFill>
                <a:effectLst/>
                <a:latin typeface="Söhne"/>
              </a:rPr>
              <a:t>Inference: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ECECEC"/>
                </a:solidFill>
                <a:latin typeface="Söhne"/>
              </a:rPr>
              <a:t>       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During inference, feeding input data (e.g., a seed text or prompt) into the model </a:t>
            </a:r>
            <a:endParaRPr lang="en-US" sz="2000" dirty="0">
              <a:solidFill>
                <a:srgbClr val="ECECEC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CECEC"/>
                </a:solidFill>
                <a:latin typeface="Söhne"/>
              </a:rPr>
              <a:t>        G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Söhne"/>
              </a:rPr>
              <a:t>enerating output text based  on learned patterns and probabilities.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968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4">
            <a:extLst>
              <a:ext uri="{FF2B5EF4-FFF2-40B4-BE49-F238E27FC236}">
                <a16:creationId xmlns:a16="http://schemas.microsoft.com/office/drawing/2014/main" id="{3AA9D291-14E7-4817-8945-7E990D511136}"/>
              </a:ext>
            </a:extLst>
          </p:cNvPr>
          <p:cNvSpPr>
            <a:spLocks/>
          </p:cNvSpPr>
          <p:nvPr/>
        </p:nvSpPr>
        <p:spPr bwMode="auto">
          <a:xfrm>
            <a:off x="3001232" y="4746809"/>
            <a:ext cx="1571683" cy="651032"/>
          </a:xfrm>
          <a:custGeom>
            <a:avLst/>
            <a:gdLst>
              <a:gd name="T0" fmla="*/ 956 w 956"/>
              <a:gd name="T1" fmla="*/ 0 h 396"/>
              <a:gd name="T2" fmla="*/ 956 w 956"/>
              <a:gd name="T3" fmla="*/ 0 h 396"/>
              <a:gd name="T4" fmla="*/ 0 w 956"/>
              <a:gd name="T5" fmla="*/ 0 h 396"/>
              <a:gd name="T6" fmla="*/ 0 w 956"/>
              <a:gd name="T7" fmla="*/ 396 h 396"/>
              <a:gd name="T8" fmla="*/ 956 w 956"/>
              <a:gd name="T9" fmla="*/ 396 h 396"/>
              <a:gd name="T10" fmla="*/ 956 w 956"/>
              <a:gd name="T11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6" h="396">
                <a:moveTo>
                  <a:pt x="956" y="0"/>
                </a:moveTo>
                <a:lnTo>
                  <a:pt x="956" y="0"/>
                </a:lnTo>
                <a:lnTo>
                  <a:pt x="0" y="0"/>
                </a:lnTo>
                <a:lnTo>
                  <a:pt x="0" y="396"/>
                </a:lnTo>
                <a:lnTo>
                  <a:pt x="956" y="396"/>
                </a:lnTo>
                <a:lnTo>
                  <a:pt x="9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AC607-8569-43D6-BBC3-4CFB8F3C4B4D}"/>
              </a:ext>
            </a:extLst>
          </p:cNvPr>
          <p:cNvSpPr txBox="1"/>
          <p:nvPr/>
        </p:nvSpPr>
        <p:spPr>
          <a:xfrm>
            <a:off x="2869746" y="611625"/>
            <a:ext cx="6747477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b="1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How Generation Is Done?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C1A924-F063-C69C-CC4A-485C19823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35465" r="27016" b="21272"/>
          <a:stretch/>
        </p:blipFill>
        <p:spPr>
          <a:xfrm>
            <a:off x="1951703" y="1574640"/>
            <a:ext cx="8288594" cy="2802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599FA3-96C1-AD35-DC98-DC2E612B0366}"/>
              </a:ext>
            </a:extLst>
          </p:cNvPr>
          <p:cNvSpPr txBox="1"/>
          <p:nvPr/>
        </p:nvSpPr>
        <p:spPr>
          <a:xfrm>
            <a:off x="1130711" y="4549307"/>
            <a:ext cx="1022554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DDDDD"/>
                </a:solidFill>
              </a:rPr>
              <a:t>The next word is generated based on the previous word weights.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Deep learning models</a:t>
            </a:r>
            <a:r>
              <a:rPr lang="en-US" sz="2400" b="0" i="0" dirty="0">
                <a:solidFill>
                  <a:srgbClr val="DDDDDD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ECECEC"/>
                </a:solidFill>
                <a:effectLst/>
                <a:latin typeface="Söhne"/>
              </a:rPr>
              <a:t>can capture intricate patterns and dependencies in language, allowing them to generate coherent and contextually relevant text.</a:t>
            </a:r>
            <a:endParaRPr lang="en-US" sz="24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67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8779EC-A36E-6571-A5D8-B1DD8B5CC9FD}"/>
              </a:ext>
            </a:extLst>
          </p:cNvPr>
          <p:cNvSpPr txBox="1"/>
          <p:nvPr/>
        </p:nvSpPr>
        <p:spPr>
          <a:xfrm>
            <a:off x="3077497" y="314633"/>
            <a:ext cx="8219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DDDDDD"/>
                </a:solidFill>
                <a:latin typeface="PT Serif" panose="020A0603040505020204" pitchFamily="18" charset="0"/>
              </a:rPr>
              <a:t>Real life Applications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D779A9-9395-BAB7-0853-279D6E6F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1" y="1206294"/>
            <a:ext cx="2771344" cy="19596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205371-ADA1-8F18-9A62-BF1E0936D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29" y="1206293"/>
            <a:ext cx="3090970" cy="1959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3D60DE-0D7A-B6F3-F5EA-778BD4F7D942}"/>
              </a:ext>
            </a:extLst>
          </p:cNvPr>
          <p:cNvSpPr txBox="1"/>
          <p:nvPr/>
        </p:nvSpPr>
        <p:spPr>
          <a:xfrm>
            <a:off x="855406" y="3322682"/>
            <a:ext cx="23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</a:rPr>
              <a:t>1</a:t>
            </a:r>
            <a:r>
              <a:rPr lang="en-US" dirty="0">
                <a:solidFill>
                  <a:srgbClr val="DDDDDD"/>
                </a:solidFill>
                <a:latin typeface="PT Serif" panose="020A0603040505020204" pitchFamily="18" charset="0"/>
              </a:rPr>
              <a:t>.Content creation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76F29-E0B3-4AFA-B9BC-79C9F7E4B5CE}"/>
              </a:ext>
            </a:extLst>
          </p:cNvPr>
          <p:cNvSpPr txBox="1"/>
          <p:nvPr/>
        </p:nvSpPr>
        <p:spPr>
          <a:xfrm>
            <a:off x="4487111" y="3306673"/>
            <a:ext cx="281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PT Serif" panose="020A0603040505020204" pitchFamily="18" charset="0"/>
              </a:rPr>
              <a:t>2.Conversational agents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630E13-11E1-6CD0-2455-42BF059FE3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6" b="18853"/>
          <a:stretch/>
        </p:blipFill>
        <p:spPr>
          <a:xfrm>
            <a:off x="8072283" y="1206292"/>
            <a:ext cx="3300803" cy="19596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A79841-590D-D060-8AD0-5AF01CD1A388}"/>
              </a:ext>
            </a:extLst>
          </p:cNvPr>
          <p:cNvSpPr txBox="1"/>
          <p:nvPr/>
        </p:nvSpPr>
        <p:spPr>
          <a:xfrm>
            <a:off x="8224677" y="3311588"/>
            <a:ext cx="298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PT Serif" panose="020A0603040505020204" pitchFamily="18" charset="0"/>
              </a:rPr>
              <a:t>3.Language Translation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A9DEF3-0958-D311-3C81-3BAF80530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1" y="4086586"/>
            <a:ext cx="2771344" cy="20632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2EF800C-D06E-DD2C-7FAF-455DA276491E}"/>
              </a:ext>
            </a:extLst>
          </p:cNvPr>
          <p:cNvSpPr txBox="1"/>
          <p:nvPr/>
        </p:nvSpPr>
        <p:spPr>
          <a:xfrm>
            <a:off x="1042219" y="6230055"/>
            <a:ext cx="248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PT Serif" panose="020A0603040505020204" pitchFamily="18" charset="0"/>
              </a:rPr>
              <a:t>4.Creative writing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461E7D4-A6D6-D547-A2F9-E29D9A8DF3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8" r="39880" b="11389"/>
          <a:stretch/>
        </p:blipFill>
        <p:spPr>
          <a:xfrm>
            <a:off x="4143572" y="4086586"/>
            <a:ext cx="3231683" cy="1959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ED55D4-F2A3-7B15-EA39-EB9EB3BC6386}"/>
              </a:ext>
            </a:extLst>
          </p:cNvPr>
          <p:cNvSpPr txBox="1"/>
          <p:nvPr/>
        </p:nvSpPr>
        <p:spPr>
          <a:xfrm>
            <a:off x="4650657" y="6239888"/>
            <a:ext cx="23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PT Serif" panose="020A0603040505020204" pitchFamily="18" charset="0"/>
              </a:rPr>
              <a:t>5.Social media posts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7124F-6E61-084B-D058-A04B195E095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0335" b="3513"/>
          <a:stretch/>
        </p:blipFill>
        <p:spPr>
          <a:xfrm>
            <a:off x="8406579" y="4086586"/>
            <a:ext cx="2802187" cy="1959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C30E6B7-EE76-7178-EBEB-0DFE126FEC57}"/>
              </a:ext>
            </a:extLst>
          </p:cNvPr>
          <p:cNvSpPr txBox="1"/>
          <p:nvPr/>
        </p:nvSpPr>
        <p:spPr>
          <a:xfrm>
            <a:off x="8849033" y="6218279"/>
            <a:ext cx="221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DDDDD"/>
                </a:solidFill>
                <a:latin typeface="PT Serif" panose="020A0603040505020204" pitchFamily="18" charset="0"/>
              </a:rPr>
              <a:t>6.Defragmentation</a:t>
            </a:r>
          </a:p>
        </p:txBody>
      </p:sp>
    </p:spTree>
    <p:extLst>
      <p:ext uri="{BB962C8B-B14F-4D97-AF65-F5344CB8AC3E}">
        <p14:creationId xmlns:p14="http://schemas.microsoft.com/office/powerpoint/2010/main" val="2669488268"/>
      </p:ext>
    </p:extLst>
  </p:cSld>
  <p:clrMapOvr>
    <a:masterClrMapping/>
  </p:clrMapOvr>
  <p:transition spd="slow">
    <p:cover dir="l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95496-3DA2-C3C4-7BD7-FDD47D57A9B3}"/>
              </a:ext>
            </a:extLst>
          </p:cNvPr>
          <p:cNvSpPr txBox="1"/>
          <p:nvPr/>
        </p:nvSpPr>
        <p:spPr>
          <a:xfrm>
            <a:off x="3480620" y="1760766"/>
            <a:ext cx="8622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DDDDDD"/>
                </a:solidFill>
                <a:latin typeface="PT Serif" panose="020A0603040505020204" pitchFamily="18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DBB20-722D-631F-B222-C65AA57396A7}"/>
              </a:ext>
            </a:extLst>
          </p:cNvPr>
          <p:cNvSpPr txBox="1"/>
          <p:nvPr/>
        </p:nvSpPr>
        <p:spPr>
          <a:xfrm>
            <a:off x="8549148" y="3151105"/>
            <a:ext cx="432619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Mentor</a:t>
            </a:r>
            <a:r>
              <a:rPr lang="en-US" sz="2200" dirty="0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: Rajesh </a:t>
            </a:r>
            <a:r>
              <a:rPr lang="en-US" sz="2200" dirty="0" err="1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Bolla</a:t>
            </a:r>
            <a:r>
              <a:rPr lang="en-US" sz="2200" dirty="0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 </a:t>
            </a:r>
          </a:p>
          <a:p>
            <a:r>
              <a:rPr lang="en-US" sz="2200" u="sng" dirty="0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Team</a:t>
            </a:r>
            <a:r>
              <a:rPr lang="en-US" sz="2200" dirty="0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:</a:t>
            </a:r>
          </a:p>
          <a:p>
            <a:r>
              <a:rPr lang="en-US" sz="2200" dirty="0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M. L. R. Tulasi</a:t>
            </a:r>
          </a:p>
          <a:p>
            <a:r>
              <a:rPr lang="en-US" sz="2200" dirty="0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M. Swetha Bharathi</a:t>
            </a:r>
          </a:p>
          <a:p>
            <a:r>
              <a:rPr lang="en-US" sz="2200" dirty="0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Y. Satya </a:t>
            </a:r>
            <a:r>
              <a:rPr lang="en-US" sz="2200" dirty="0" err="1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veni</a:t>
            </a:r>
            <a:endParaRPr lang="en-US" sz="2200" dirty="0">
              <a:solidFill>
                <a:schemeClr val="bg2">
                  <a:lumMod val="90000"/>
                </a:schemeClr>
              </a:solidFill>
              <a:latin typeface="PT Serif" panose="020A0603040505020204" pitchFamily="18" charset="0"/>
            </a:endParaRPr>
          </a:p>
          <a:p>
            <a:r>
              <a:rPr lang="en-US" sz="2200" dirty="0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P. Dharani</a:t>
            </a:r>
          </a:p>
          <a:p>
            <a:r>
              <a:rPr lang="en-US" sz="2200" dirty="0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S. Abhinav Kumar</a:t>
            </a:r>
          </a:p>
          <a:p>
            <a:r>
              <a:rPr lang="en-US" sz="2200" dirty="0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A. </a:t>
            </a:r>
            <a:r>
              <a:rPr lang="en-US" sz="2200" dirty="0" err="1">
                <a:solidFill>
                  <a:schemeClr val="bg2">
                    <a:lumMod val="90000"/>
                  </a:schemeClr>
                </a:solidFill>
                <a:latin typeface="PT Serif" panose="020A0603040505020204" pitchFamily="18" charset="0"/>
              </a:rPr>
              <a:t>Samyuktha</a:t>
            </a:r>
            <a:endParaRPr lang="en-US" sz="2200" dirty="0">
              <a:solidFill>
                <a:schemeClr val="bg2">
                  <a:lumMod val="90000"/>
                </a:schemeClr>
              </a:solidFill>
              <a:latin typeface="PT Serif" panose="020A0603040505020204" pitchFamily="18" charset="0"/>
            </a:endParaRP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D1D827-B38C-E6AA-1E12-EB5DD7C9340E}"/>
              </a:ext>
            </a:extLst>
          </p:cNvPr>
          <p:cNvSpPr/>
          <p:nvPr/>
        </p:nvSpPr>
        <p:spPr>
          <a:xfrm>
            <a:off x="8212396" y="2749837"/>
            <a:ext cx="3372464" cy="3479034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9C5AF-B24B-3251-541D-5A93E9135937}"/>
              </a:ext>
            </a:extLst>
          </p:cNvPr>
          <p:cNvSpPr txBox="1"/>
          <p:nvPr/>
        </p:nvSpPr>
        <p:spPr>
          <a:xfrm>
            <a:off x="6194322" y="334788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8C47A-CC79-70C6-5438-D30F620F1C1E}"/>
              </a:ext>
            </a:extLst>
          </p:cNvPr>
          <p:cNvSpPr txBox="1"/>
          <p:nvPr/>
        </p:nvSpPr>
        <p:spPr>
          <a:xfrm>
            <a:off x="4424516" y="3126658"/>
            <a:ext cx="17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0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itch Deck Green">
      <a:dk1>
        <a:srgbClr val="687C51"/>
      </a:dk1>
      <a:lt1>
        <a:sysClr val="window" lastClr="FFFFFF"/>
      </a:lt1>
      <a:dk2>
        <a:srgbClr val="000000"/>
      </a:dk2>
      <a:lt2>
        <a:srgbClr val="F8F8F8"/>
      </a:lt2>
      <a:accent1>
        <a:srgbClr val="C7D2BC"/>
      </a:accent1>
      <a:accent2>
        <a:srgbClr val="8A8A8A"/>
      </a:accent2>
      <a:accent3>
        <a:srgbClr val="8A8A8A"/>
      </a:accent3>
      <a:accent4>
        <a:srgbClr val="8A8A8A"/>
      </a:accent4>
      <a:accent5>
        <a:srgbClr val="8A8A8A"/>
      </a:accent5>
      <a:accent6>
        <a:srgbClr val="FFEBB3"/>
      </a:accent6>
      <a:hlink>
        <a:srgbClr val="8A8A8A"/>
      </a:hlink>
      <a:folHlink>
        <a:srgbClr val="D3D3D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75531</TotalTime>
  <Words>356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Lato</vt:lpstr>
      <vt:lpstr>PT Serif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machireddy tulasi</cp:lastModifiedBy>
  <cp:revision>3903</cp:revision>
  <dcterms:created xsi:type="dcterms:W3CDTF">2018-11-21T06:39:41Z</dcterms:created>
  <dcterms:modified xsi:type="dcterms:W3CDTF">2024-03-19T09:03:44Z</dcterms:modified>
</cp:coreProperties>
</file>