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7/22/2023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21P35A0422/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7805278"/>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r>
              <a:rPr lang="en-US" sz="3600" dirty="0">
                <a:solidFill>
                  <a:srgbClr val="007074"/>
                </a:solidFill>
                <a:latin typeface="TT Commons Pro Bold"/>
                <a:hlinkClick r:id="rId2"/>
              </a:rPr>
              <a:t>https://github.com/21P35A0422/Doctor_visit_analysis_using_python</a:t>
            </a:r>
            <a:endParaRPr lang="en-US" sz="3600"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219200" y="4686934"/>
            <a:ext cx="15154092" cy="646331"/>
          </a:xfrm>
          <a:prstGeom prst="rect">
            <a:avLst/>
          </a:prstGeom>
          <a:noFill/>
        </p:spPr>
        <p:txBody>
          <a:bodyPr wrap="square">
            <a:spAutoFit/>
          </a:bodyPr>
          <a:lstStyle/>
          <a:p>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3162301"/>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a:t>
            </a:r>
            <a:r>
              <a:rPr lang="en-US" sz="3631" dirty="0" err="1">
                <a:solidFill>
                  <a:srgbClr val="007074"/>
                </a:solidFill>
                <a:latin typeface="TT Commons Pro Bold"/>
              </a:rPr>
              <a:t>Bonam</a:t>
            </a:r>
            <a:r>
              <a:rPr lang="en-US" sz="3631" dirty="0">
                <a:solidFill>
                  <a:srgbClr val="007074"/>
                </a:solidFill>
                <a:latin typeface="TT Commons Pro Bold"/>
              </a:rPr>
              <a:t> </a:t>
            </a:r>
            <a:r>
              <a:rPr lang="en-US" sz="3631" dirty="0" err="1">
                <a:solidFill>
                  <a:srgbClr val="007074"/>
                </a:solidFill>
                <a:latin typeface="TT Commons Pro Bold"/>
              </a:rPr>
              <a:t>Poornagana</a:t>
            </a:r>
            <a:r>
              <a:rPr lang="en-US" sz="3631" dirty="0">
                <a:solidFill>
                  <a:srgbClr val="007074"/>
                </a:solidFill>
                <a:latin typeface="TT Commons Pro Bold"/>
              </a:rPr>
              <a:t> </a:t>
            </a:r>
            <a:r>
              <a:rPr lang="en-US" sz="3631" dirty="0" err="1">
                <a:solidFill>
                  <a:srgbClr val="007074"/>
                </a:solidFill>
                <a:latin typeface="TT Commons Pro Bold"/>
              </a:rPr>
              <a:t>venkatesh</a:t>
            </a:r>
            <a:endParaRPr lang="en-US" sz="32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EMAIL ID                               :ganavenkatesh2217@gmail.com</a:t>
            </a: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TotalTime>
  <Words>923</Words>
  <Application>Microsoft Office PowerPoint</Application>
  <PresentationFormat>Custom</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Century Gothic</vt:lpstr>
      <vt:lpstr>Libre Baskerville Bold Italics</vt:lpstr>
      <vt:lpstr>Wingdings 3</vt:lpstr>
      <vt:lpstr>TT Commons Pro Bold</vt:lpstr>
      <vt:lpstr>TT Commons Pro</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11</cp:revision>
  <dcterms:created xsi:type="dcterms:W3CDTF">2006-08-16T00:00:00Z</dcterms:created>
  <dcterms:modified xsi:type="dcterms:W3CDTF">2023-07-22T18:22:51Z</dcterms:modified>
  <dc:identifier>DAFolaG1HaI</dc:identifier>
</cp:coreProperties>
</file>