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24"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A2D3BD-484A-424E-9B1A-AEC32355414B}" type="datetimeFigureOut">
              <a:rPr lang="en-US" smtClean="0"/>
              <a:t>05-Jun-20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294484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2D3BD-484A-424E-9B1A-AEC32355414B}" type="datetimeFigureOut">
              <a:rPr lang="en-US" smtClean="0"/>
              <a:t>05-Jun-20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811383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2D3BD-484A-424E-9B1A-AEC32355414B}" type="datetimeFigureOut">
              <a:rPr lang="en-US" smtClean="0"/>
              <a:t>05-Jun-20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1589549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2D3BD-484A-424E-9B1A-AEC32355414B}" type="datetimeFigureOut">
              <a:rPr lang="en-US" smtClean="0"/>
              <a:t>05-Jun-20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275479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A2D3BD-484A-424E-9B1A-AEC32355414B}" type="datetimeFigureOut">
              <a:rPr lang="en-US" smtClean="0"/>
              <a:t>05-Jun-20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27547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A2D3BD-484A-424E-9B1A-AEC32355414B}" type="datetimeFigureOut">
              <a:rPr lang="en-US" smtClean="0"/>
              <a:t>05-Jun-20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85015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A2D3BD-484A-424E-9B1A-AEC32355414B}" type="datetimeFigureOut">
              <a:rPr lang="en-US" smtClean="0"/>
              <a:t>05-Jun-20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387388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A2D3BD-484A-424E-9B1A-AEC32355414B}" type="datetimeFigureOut">
              <a:rPr lang="en-US" smtClean="0"/>
              <a:t>05-Jun-20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186064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A2D3BD-484A-424E-9B1A-AEC32355414B}" type="datetimeFigureOut">
              <a:rPr lang="en-US" smtClean="0"/>
              <a:t>05-Jun-20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128125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A2D3BD-484A-424E-9B1A-AEC32355414B}" type="datetimeFigureOut">
              <a:rPr lang="en-US" smtClean="0"/>
              <a:t>05-Jun-20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239860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A2D3BD-484A-424E-9B1A-AEC32355414B}" type="datetimeFigureOut">
              <a:rPr lang="en-US" smtClean="0"/>
              <a:t>05-Jun-20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752F9-C16C-4B5C-A30B-53E2F0B085EF}" type="slidenum">
              <a:rPr lang="en-US" smtClean="0"/>
              <a:t>‹#›</a:t>
            </a:fld>
            <a:endParaRPr lang="en-US"/>
          </a:p>
        </p:txBody>
      </p:sp>
    </p:spTree>
    <p:extLst>
      <p:ext uri="{BB962C8B-B14F-4D97-AF65-F5344CB8AC3E}">
        <p14:creationId xmlns:p14="http://schemas.microsoft.com/office/powerpoint/2010/main" val="28209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2D3BD-484A-424E-9B1A-AEC32355414B}" type="datetimeFigureOut">
              <a:rPr lang="en-US" smtClean="0"/>
              <a:t>05-Jun-20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752F9-C16C-4B5C-A30B-53E2F0B085EF}" type="slidenum">
              <a:rPr lang="en-US" smtClean="0"/>
              <a:t>‹#›</a:t>
            </a:fld>
            <a:endParaRPr lang="en-US"/>
          </a:p>
        </p:txBody>
      </p:sp>
    </p:spTree>
    <p:extLst>
      <p:ext uri="{BB962C8B-B14F-4D97-AF65-F5344CB8AC3E}">
        <p14:creationId xmlns:p14="http://schemas.microsoft.com/office/powerpoint/2010/main" val="4065658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142999"/>
          </a:xfrm>
        </p:spPr>
        <p:txBody>
          <a:bodyPr>
            <a:normAutofit fontScale="90000"/>
          </a:bodyPr>
          <a:lstStyle/>
          <a:p>
            <a:r>
              <a:rPr lang="en-US" dirty="0" smtClean="0"/>
              <a:t>Aim: Load Balancing in Server</a:t>
            </a:r>
            <a:br>
              <a:rPr lang="en-US" dirty="0" smtClean="0"/>
            </a:br>
            <a:r>
              <a:rPr lang="en-US" dirty="0" smtClean="0"/>
              <a:t> </a:t>
            </a:r>
            <a:endParaRPr lang="en-US" dirty="0"/>
          </a:p>
        </p:txBody>
      </p:sp>
      <p:sp>
        <p:nvSpPr>
          <p:cNvPr id="3" name="Subtitle 2"/>
          <p:cNvSpPr>
            <a:spLocks noGrp="1"/>
          </p:cNvSpPr>
          <p:nvPr>
            <p:ph type="subTitle" idx="1"/>
          </p:nvPr>
        </p:nvSpPr>
        <p:spPr>
          <a:xfrm>
            <a:off x="838200" y="1600200"/>
            <a:ext cx="8229600" cy="4876800"/>
          </a:xfrm>
        </p:spPr>
        <p:txBody>
          <a:bodyPr>
            <a:normAutofit/>
          </a:bodyPr>
          <a:lstStyle/>
          <a:p>
            <a:r>
              <a:rPr lang="en-US" sz="4000" b="1" dirty="0" smtClean="0"/>
              <a:t>RACHIT </a:t>
            </a:r>
            <a:r>
              <a:rPr lang="en-US" sz="4000" b="1" dirty="0" smtClean="0"/>
              <a:t>SRIVASTAVA(17BEC1018)</a:t>
            </a:r>
            <a:endParaRPr lang="en-US" sz="4000" b="1" dirty="0" smtClean="0"/>
          </a:p>
          <a:p>
            <a:r>
              <a:rPr lang="en-US" sz="4000" b="1" dirty="0" smtClean="0"/>
              <a:t>ROHAN </a:t>
            </a:r>
            <a:r>
              <a:rPr lang="en-US" sz="4000" b="1" dirty="0" smtClean="0"/>
              <a:t>DATTA(17BEC1053)</a:t>
            </a:r>
            <a:endParaRPr lang="en-US" sz="4000" b="1" dirty="0" smtClean="0"/>
          </a:p>
          <a:p>
            <a:r>
              <a:rPr lang="en-US" sz="4000" b="1" dirty="0" smtClean="0"/>
              <a:t>AASHISH </a:t>
            </a:r>
            <a:r>
              <a:rPr lang="en-US" sz="4000" b="1" dirty="0" smtClean="0"/>
              <a:t>KIRTI </a:t>
            </a:r>
            <a:r>
              <a:rPr lang="en-US" sz="4000" b="1" dirty="0" smtClean="0"/>
              <a:t>SINGH(17BEC1114)</a:t>
            </a:r>
            <a:endParaRPr lang="en-US" sz="4000" b="1" dirty="0" smtClean="0"/>
          </a:p>
          <a:p>
            <a:r>
              <a:rPr lang="en-US" sz="4000" b="1" dirty="0" smtClean="0"/>
              <a:t> </a:t>
            </a:r>
            <a:endParaRPr lang="en-US" sz="4000" b="1" dirty="0"/>
          </a:p>
        </p:txBody>
      </p:sp>
    </p:spTree>
    <p:extLst>
      <p:ext uri="{BB962C8B-B14F-4D97-AF65-F5344CB8AC3E}">
        <p14:creationId xmlns:p14="http://schemas.microsoft.com/office/powerpoint/2010/main" val="231932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r>
              <a:rPr lang="en-US" dirty="0" smtClean="0"/>
              <a:t>Here we have created just a sample MySQL database i.e. that contains books of some famous authors and other attributes like number of pages, author first name,  author last name etc.</a:t>
            </a:r>
            <a:endParaRPr lang="en-US" dirty="0"/>
          </a:p>
        </p:txBody>
      </p:sp>
      <p:pic>
        <p:nvPicPr>
          <p:cNvPr id="6149" name="Picture 5"/>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4038600" cy="4038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620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JDBC to Connect MySQL to Java Eclipse</a:t>
            </a:r>
            <a:endParaRPr lang="en-US" dirty="0"/>
          </a:p>
        </p:txBody>
      </p:sp>
      <p:sp>
        <p:nvSpPr>
          <p:cNvPr id="4" name="Content Placeholder 3"/>
          <p:cNvSpPr>
            <a:spLocks noGrp="1"/>
          </p:cNvSpPr>
          <p:nvPr>
            <p:ph sz="half" idx="2"/>
          </p:nvPr>
        </p:nvSpPr>
        <p:spPr/>
        <p:txBody>
          <a:bodyPr>
            <a:normAutofit fontScale="92500" lnSpcReduction="20000"/>
          </a:bodyPr>
          <a:lstStyle/>
          <a:p>
            <a:r>
              <a:rPr lang="en-US" dirty="0" smtClean="0"/>
              <a:t>We need to provide the </a:t>
            </a:r>
            <a:r>
              <a:rPr lang="en-US" dirty="0" err="1" smtClean="0"/>
              <a:t>localhost</a:t>
            </a:r>
            <a:r>
              <a:rPr lang="en-US" dirty="0" smtClean="0"/>
              <a:t> port number, username and password of our MySQL Workbench</a:t>
            </a:r>
          </a:p>
          <a:p>
            <a:r>
              <a:rPr lang="en-US" dirty="0" err="1" smtClean="0"/>
              <a:t>Class.forName</a:t>
            </a:r>
            <a:r>
              <a:rPr lang="en-US" dirty="0" smtClean="0"/>
              <a:t>() is using JDBC driver to make connection to database. </a:t>
            </a:r>
          </a:p>
          <a:p>
            <a:r>
              <a:rPr lang="en-US" dirty="0" smtClean="0"/>
              <a:t>The command </a:t>
            </a:r>
            <a:r>
              <a:rPr lang="en-US" dirty="0" err="1" smtClean="0"/>
              <a:t>connection.createStatement</a:t>
            </a:r>
            <a:r>
              <a:rPr lang="en-US" dirty="0" smtClean="0"/>
              <a:t>() provides the data in the form of Statement object.</a:t>
            </a:r>
            <a:endParaRPr lang="en-US" dirty="0"/>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64235" y="1981200"/>
            <a:ext cx="4038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81400"/>
            <a:ext cx="4343401"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23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of our Project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Suppose multiple clients </a:t>
            </a:r>
            <a:r>
              <a:rPr lang="en-US" b="1" u="sng" dirty="0" smtClean="0"/>
              <a:t>simultaneously</a:t>
            </a:r>
            <a:r>
              <a:rPr lang="en-US" dirty="0" smtClean="0"/>
              <a:t> make a request for a file(same or different) from a </a:t>
            </a:r>
            <a:r>
              <a:rPr lang="en-US" dirty="0" smtClean="0"/>
              <a:t>server, then server has to prioritize their request using process scheduling algorithm.</a:t>
            </a:r>
          </a:p>
          <a:p>
            <a:r>
              <a:rPr lang="en-US" dirty="0" smtClean="0"/>
              <a:t> </a:t>
            </a:r>
            <a:r>
              <a:rPr lang="en-US" dirty="0" smtClean="0"/>
              <a:t>Now if the number of clients are below the threshold value, then one server can easily fulfill all their requests based on some priority(burst time , throughput etc.).</a:t>
            </a:r>
          </a:p>
          <a:p>
            <a:r>
              <a:rPr lang="en-US" dirty="0" smtClean="0"/>
              <a:t>But if clients count increases we have to make copies of the server, store all of their request in a queue and based on a process scheduling algorithm , print a Gant Chart which shows the sequence in which process will be executed.</a:t>
            </a:r>
          </a:p>
          <a:p>
            <a:endParaRPr lang="en-US" dirty="0"/>
          </a:p>
        </p:txBody>
      </p:sp>
    </p:spTree>
    <p:extLst>
      <p:ext uri="{BB962C8B-B14F-4D97-AF65-F5344CB8AC3E}">
        <p14:creationId xmlns:p14="http://schemas.microsoft.com/office/powerpoint/2010/main" val="33885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to be used :</a:t>
            </a:r>
            <a:endParaRPr lang="en-US" dirty="0"/>
          </a:p>
        </p:txBody>
      </p:sp>
      <p:sp>
        <p:nvSpPr>
          <p:cNvPr id="3" name="Content Placeholder 2"/>
          <p:cNvSpPr>
            <a:spLocks noGrp="1"/>
          </p:cNvSpPr>
          <p:nvPr>
            <p:ph idx="1"/>
          </p:nvPr>
        </p:nvSpPr>
        <p:spPr/>
        <p:txBody>
          <a:bodyPr>
            <a:normAutofit lnSpcReduction="10000"/>
          </a:bodyPr>
          <a:lstStyle/>
          <a:p>
            <a:r>
              <a:rPr lang="en-US" u="sng" dirty="0" smtClean="0"/>
              <a:t>Multithreading </a:t>
            </a:r>
            <a:r>
              <a:rPr lang="en-US" dirty="0" smtClean="0"/>
              <a:t>(multiple clients can place their request to the server </a:t>
            </a:r>
            <a:r>
              <a:rPr lang="en-US" dirty="0"/>
              <a:t>at the same time ).</a:t>
            </a:r>
            <a:endParaRPr lang="en-US" dirty="0" smtClean="0"/>
          </a:p>
          <a:p>
            <a:r>
              <a:rPr lang="en-US" u="sng" dirty="0" smtClean="0"/>
              <a:t>Process Scheduling </a:t>
            </a:r>
            <a:r>
              <a:rPr lang="en-US" dirty="0" smtClean="0"/>
              <a:t>(There will be many requests/processes placed by different clients at the same time, so using Dynamic Round Robin Algorithm we have to prioritize their requests.)</a:t>
            </a:r>
          </a:p>
          <a:p>
            <a:r>
              <a:rPr lang="en-US" u="sng" dirty="0" err="1" smtClean="0"/>
              <a:t>MySql</a:t>
            </a:r>
            <a:r>
              <a:rPr lang="en-US" u="sng" dirty="0" smtClean="0"/>
              <a:t> Database</a:t>
            </a:r>
            <a:r>
              <a:rPr lang="en-US" dirty="0" smtClean="0"/>
              <a:t>( to store the content in a organized and easily retrievable manner)</a:t>
            </a:r>
            <a:endParaRPr lang="en-US" dirty="0"/>
          </a:p>
        </p:txBody>
      </p:sp>
    </p:spTree>
    <p:extLst>
      <p:ext uri="{BB962C8B-B14F-4D97-AF65-F5344CB8AC3E}">
        <p14:creationId xmlns:p14="http://schemas.microsoft.com/office/powerpoint/2010/main" val="166565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t>CLIENT PROGRAM (USED MULTI THREADING)</a:t>
            </a:r>
            <a:endParaRPr lang="en-US" sz="3200" b="1" i="1" dirty="0"/>
          </a:p>
        </p:txBody>
      </p:sp>
      <p:sp>
        <p:nvSpPr>
          <p:cNvPr id="4" name="Content Placeholder 3"/>
          <p:cNvSpPr>
            <a:spLocks noGrp="1"/>
          </p:cNvSpPr>
          <p:nvPr>
            <p:ph sz="half" idx="2"/>
          </p:nvPr>
        </p:nvSpPr>
        <p:spPr/>
        <p:txBody>
          <a:bodyPr>
            <a:normAutofit fontScale="92500" lnSpcReduction="10000"/>
          </a:bodyPr>
          <a:lstStyle/>
          <a:p>
            <a:r>
              <a:rPr lang="en-US" dirty="0" smtClean="0"/>
              <a:t>While creating the client program we have to make </a:t>
            </a:r>
            <a:r>
              <a:rPr lang="en-US" dirty="0" err="1" smtClean="0"/>
              <a:t>InputStream</a:t>
            </a:r>
            <a:r>
              <a:rPr lang="en-US" dirty="0" smtClean="0"/>
              <a:t>(to accept data from server) and </a:t>
            </a:r>
            <a:r>
              <a:rPr lang="en-US" dirty="0" err="1"/>
              <a:t>O</a:t>
            </a:r>
            <a:r>
              <a:rPr lang="en-US" dirty="0" err="1" smtClean="0"/>
              <a:t>utputStream</a:t>
            </a:r>
            <a:r>
              <a:rPr lang="en-US" dirty="0" smtClean="0"/>
              <a:t> (to send data to server) object.</a:t>
            </a:r>
          </a:p>
          <a:p>
            <a:r>
              <a:rPr lang="en-US" dirty="0" smtClean="0"/>
              <a:t>3 parameters are a must. You must define the server, port on which client program runs on and the username of the client.</a:t>
            </a:r>
            <a:endParaRPr lang="en-US" dirty="0"/>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4038600" cy="209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991802"/>
            <a:ext cx="4268551" cy="179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8696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t>CLIENT PROGRAM (USED MULTI THREADING)</a:t>
            </a:r>
            <a:endParaRPr lang="en-US" sz="3200" dirty="0"/>
          </a:p>
        </p:txBody>
      </p:sp>
      <p:sp>
        <p:nvSpPr>
          <p:cNvPr id="4" name="Content Placeholder 3"/>
          <p:cNvSpPr>
            <a:spLocks noGrp="1"/>
          </p:cNvSpPr>
          <p:nvPr>
            <p:ph sz="half" idx="2"/>
          </p:nvPr>
        </p:nvSpPr>
        <p:spPr/>
        <p:txBody>
          <a:bodyPr/>
          <a:lstStyle/>
          <a:p>
            <a:r>
              <a:rPr lang="en-US" dirty="0" smtClean="0"/>
              <a:t>Thread class has been extended to make sure that the program runs not only for a single client but even for multiple clients </a:t>
            </a:r>
            <a:r>
              <a:rPr lang="en-US" smtClean="0"/>
              <a:t>who </a:t>
            </a:r>
            <a:r>
              <a:rPr lang="en-US" smtClean="0"/>
              <a:t>request </a:t>
            </a:r>
            <a:r>
              <a:rPr lang="en-US" dirty="0" smtClean="0"/>
              <a:t>for data at the same time</a:t>
            </a:r>
            <a:endParaRPr lang="en-US" dirty="0"/>
          </a:p>
        </p:txBody>
      </p:sp>
      <p:pic>
        <p:nvPicPr>
          <p:cNvPr id="307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200" y="2286000"/>
            <a:ext cx="4419600" cy="335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28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SERVER PROGRAM(USED MULTI THREADING)</a:t>
            </a:r>
            <a:endParaRPr lang="en-US" sz="3200" b="1" dirty="0"/>
          </a:p>
        </p:txBody>
      </p:sp>
      <p:sp>
        <p:nvSpPr>
          <p:cNvPr id="4" name="Content Placeholder 3"/>
          <p:cNvSpPr>
            <a:spLocks noGrp="1"/>
          </p:cNvSpPr>
          <p:nvPr>
            <p:ph sz="half" idx="2"/>
          </p:nvPr>
        </p:nvSpPr>
        <p:spPr/>
        <p:txBody>
          <a:bodyPr/>
          <a:lstStyle/>
          <a:p>
            <a:r>
              <a:rPr lang="en-US" dirty="0" smtClean="0"/>
              <a:t>For the Server side ,we have to assign the required port to server, and also keep an array of all clients currently active.</a:t>
            </a:r>
          </a:p>
          <a:p>
            <a:r>
              <a:rPr lang="en-US" dirty="0" smtClean="0"/>
              <a:t>Server side need two types of socket, the </a:t>
            </a:r>
            <a:r>
              <a:rPr lang="en-US" dirty="0" err="1" smtClean="0"/>
              <a:t>serverSocket</a:t>
            </a:r>
            <a:r>
              <a:rPr lang="en-US" dirty="0" smtClean="0"/>
              <a:t> and normal socket.</a:t>
            </a:r>
            <a:endParaRPr lang="en-US" dirty="0"/>
          </a:p>
        </p:txBody>
      </p:sp>
      <p:pic>
        <p:nvPicPr>
          <p:cNvPr id="409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440574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3810000"/>
            <a:ext cx="440558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69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SERVER PROGRAM(USED MULTI THREADING)</a:t>
            </a:r>
            <a:endParaRPr lang="en-US" sz="3200" dirty="0"/>
          </a:p>
        </p:txBody>
      </p:sp>
      <p:sp>
        <p:nvSpPr>
          <p:cNvPr id="4" name="Content Placeholder 3"/>
          <p:cNvSpPr>
            <a:spLocks noGrp="1"/>
          </p:cNvSpPr>
          <p:nvPr>
            <p:ph sz="half" idx="2"/>
          </p:nvPr>
        </p:nvSpPr>
        <p:spPr/>
        <p:txBody>
          <a:bodyPr/>
          <a:lstStyle/>
          <a:p>
            <a:r>
              <a:rPr lang="en-US" dirty="0" smtClean="0"/>
              <a:t>Here also we create ClientThead class which extends Thread which provides unique id to each client and creates unique object for each client. So for multiple clients each will have unique set of parameters</a:t>
            </a:r>
            <a:endParaRPr lang="en-US" dirty="0"/>
          </a:p>
        </p:txBody>
      </p:sp>
      <p:pic>
        <p:nvPicPr>
          <p:cNvPr id="512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6840" y="1828800"/>
            <a:ext cx="434896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79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MySQL database section will be handled by </a:t>
            </a:r>
            <a:r>
              <a:rPr lang="en-US" sz="3200" dirty="0" err="1" smtClean="0"/>
              <a:t>Rohan</a:t>
            </a:r>
            <a:r>
              <a:rPr lang="en-US" sz="3200" dirty="0" smtClean="0"/>
              <a:t> </a:t>
            </a:r>
            <a:r>
              <a:rPr lang="en-US" sz="3200" dirty="0" err="1" smtClean="0"/>
              <a:t>Datta.The</a:t>
            </a:r>
            <a:r>
              <a:rPr lang="en-US" sz="3200" dirty="0" smtClean="0"/>
              <a:t> next 3 slides includes </a:t>
            </a:r>
            <a:r>
              <a:rPr lang="en-US" sz="3200" dirty="0" err="1" smtClean="0"/>
              <a:t>ur</a:t>
            </a:r>
            <a:r>
              <a:rPr lang="en-US" sz="3200" dirty="0" smtClean="0"/>
              <a:t> stuff !!!!!</a:t>
            </a:r>
            <a:endParaRPr lang="en-US" sz="3200" dirty="0"/>
          </a:p>
        </p:txBody>
      </p:sp>
    </p:spTree>
    <p:extLst>
      <p:ext uri="{BB962C8B-B14F-4D97-AF65-F5344CB8AC3E}">
        <p14:creationId xmlns:p14="http://schemas.microsoft.com/office/powerpoint/2010/main" val="1258916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MYSQL DATABSE?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MySQL database server provides the ultimate in </a:t>
            </a:r>
            <a:r>
              <a:rPr lang="en-US" dirty="0" smtClean="0"/>
              <a:t>scalability to run </a:t>
            </a:r>
            <a:r>
              <a:rPr lang="en-US" dirty="0"/>
              <a:t>massive data warehouses holding terabytes of </a:t>
            </a:r>
            <a:r>
              <a:rPr lang="en-US" dirty="0" smtClean="0"/>
              <a:t>information.</a:t>
            </a:r>
          </a:p>
          <a:p>
            <a:endParaRPr lang="en-US" dirty="0" smtClean="0"/>
          </a:p>
          <a:p>
            <a:r>
              <a:rPr lang="en-US" dirty="0"/>
              <a:t>MySQL offers a variety of high-availability options from high-speed master/slave replication configurations, to specialized Cluster servers offering instant failover, to third party vendors offering unique high-availability </a:t>
            </a:r>
            <a:r>
              <a:rPr lang="en-US" dirty="0" smtClean="0"/>
              <a:t>solutions.</a:t>
            </a:r>
          </a:p>
          <a:p>
            <a:endParaRPr lang="en-US" dirty="0" smtClean="0"/>
          </a:p>
          <a:p>
            <a:r>
              <a:rPr lang="en-US" dirty="0"/>
              <a:t>MySQL is the de-facto standard for high-traffic web sites because of its high-performance query engine, tremendously fast data insert capability, and strong support for specialized web functions like fast full text searches</a:t>
            </a:r>
          </a:p>
        </p:txBody>
      </p:sp>
    </p:spTree>
    <p:extLst>
      <p:ext uri="{BB962C8B-B14F-4D97-AF65-F5344CB8AC3E}">
        <p14:creationId xmlns:p14="http://schemas.microsoft.com/office/powerpoint/2010/main" val="314166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562</Words>
  <Application>Microsoft Office PowerPoint</Application>
  <PresentationFormat>On-screen Show (4:3)</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Aim: Load Balancing in Server  </vt:lpstr>
      <vt:lpstr>Aim of our Project</vt:lpstr>
      <vt:lpstr>Techniques to be used :</vt:lpstr>
      <vt:lpstr>CLIENT PROGRAM (USED MULTI THREADING)</vt:lpstr>
      <vt:lpstr>CLIENT PROGRAM (USED MULTI THREADING)</vt:lpstr>
      <vt:lpstr>SERVER PROGRAM(USED MULTI THREADING)</vt:lpstr>
      <vt:lpstr>SERVER PROGRAM(USED MULTI THREADING)</vt:lpstr>
      <vt:lpstr>MySQL database section will be handled by Rohan Datta.The next 3 slides includes ur stuff !!!!!</vt:lpstr>
      <vt:lpstr>WHY MYSQL DATABSE?</vt:lpstr>
      <vt:lpstr>PowerPoint Presentation</vt:lpstr>
      <vt:lpstr>Using JDBC to Connect MySQL to Java Eclipse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 Load Balancing</dc:title>
  <dc:creator>RACHIT</dc:creator>
  <cp:lastModifiedBy>RACHIT</cp:lastModifiedBy>
  <cp:revision>13</cp:revision>
  <dcterms:created xsi:type="dcterms:W3CDTF">2020-05-15T19:24:12Z</dcterms:created>
  <dcterms:modified xsi:type="dcterms:W3CDTF">2020-06-05T04:01:43Z</dcterms:modified>
</cp:coreProperties>
</file>