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1" r:id="rId4"/>
    <p:sldId id="312" r:id="rId5"/>
    <p:sldId id="302" r:id="rId6"/>
    <p:sldId id="313" r:id="rId7"/>
    <p:sldId id="314" r:id="rId8"/>
    <p:sldId id="315" r:id="rId9"/>
    <p:sldId id="316" r:id="rId10"/>
    <p:sldId id="307" r:id="rId11"/>
    <p:sldId id="308" r:id="rId12"/>
    <p:sldId id="309"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22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E611E-71C2-417E-87EE-E417C0DB055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F4CF9C3-9DFD-4694-8FDA-5BD4E0217F50}" type="pres">
      <dgm:prSet presAssocID="{284E611E-71C2-417E-87EE-E417C0DB0558}" presName="diagram" presStyleCnt="0">
        <dgm:presLayoutVars>
          <dgm:dir/>
          <dgm:resizeHandles val="exact"/>
        </dgm:presLayoutVars>
      </dgm:prSet>
      <dgm:spPr/>
    </dgm:pt>
  </dgm:ptLst>
  <dgm:cxnLst>
    <dgm:cxn modelId="{12A22FAC-E8FA-4814-9CA5-7C476A5C1BE2}" type="presOf" srcId="{284E611E-71C2-417E-87EE-E417C0DB0558}" destId="{AF4CF9C3-9DFD-4694-8FDA-5BD4E0217F50}" srcOrd="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4E611E-71C2-417E-87EE-E417C0DB0558}" type="doc">
      <dgm:prSet loTypeId="urn:microsoft.com/office/officeart/2005/8/layout/bProcess3" loCatId="process" qsTypeId="urn:microsoft.com/office/officeart/2005/8/quickstyle/simple1" qsCatId="simple" csTypeId="urn:microsoft.com/office/officeart/2005/8/colors/accent4_4" csCatId="accent4" phldr="1"/>
      <dgm:spPr/>
      <dgm:t>
        <a:bodyPr/>
        <a:lstStyle/>
        <a:p>
          <a:endParaRPr lang="en-US"/>
        </a:p>
      </dgm:t>
    </dgm:pt>
    <dgm:pt modelId="{89498499-B845-4AC2-A45D-43DE47DA4791}">
      <dgm:prSet phldrT="[Text]"/>
      <dgm:spPr>
        <a:xfrm>
          <a:off x="47169" y="1368"/>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Data Preprocessing</a:t>
          </a:r>
        </a:p>
      </dgm:t>
    </dgm:pt>
    <dgm:pt modelId="{9B6F4253-F0E7-412A-A85E-D8D1ABAF15A3}" type="parTrans" cxnId="{13F8895E-1CED-4287-88E5-CBB8FA73EE53}">
      <dgm:prSet/>
      <dgm:spPr/>
      <dgm:t>
        <a:bodyPr/>
        <a:lstStyle/>
        <a:p>
          <a:endParaRPr lang="en-US"/>
        </a:p>
      </dgm:t>
    </dgm:pt>
    <dgm:pt modelId="{AF949BAC-DAF9-49E3-A897-CE547C9601F8}" type="sibTrans" cxnId="{13F8895E-1CED-4287-88E5-CBB8FA73EE53}">
      <dgm:prSet/>
      <dgm:spPr>
        <a:xfrm>
          <a:off x="1373443" y="354071"/>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CD540CCF-CE94-4407-9932-7CBF63ECE647}">
      <dgm:prSet phldrT="[Text]"/>
      <dgm:spPr>
        <a:xfrm>
          <a:off x="1680700" y="1368"/>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Exploratory Data Analysis</a:t>
          </a:r>
        </a:p>
      </dgm:t>
    </dgm:pt>
    <dgm:pt modelId="{9C39E7CA-E33F-48E3-807D-25BFB68ECADB}" type="parTrans" cxnId="{CE466B8D-43DD-4E9A-8DFD-08346BA24B2A}">
      <dgm:prSet/>
      <dgm:spPr/>
      <dgm:t>
        <a:bodyPr/>
        <a:lstStyle/>
        <a:p>
          <a:endParaRPr lang="en-US"/>
        </a:p>
      </dgm:t>
    </dgm:pt>
    <dgm:pt modelId="{537E6BA5-EB98-4495-93A4-76B59A65DFCB}" type="sibTrans" cxnId="{CE466B8D-43DD-4E9A-8DFD-08346BA24B2A}">
      <dgm:prSet/>
      <dgm:spPr>
        <a:xfrm>
          <a:off x="3006974" y="354071"/>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8562C8B8-CD04-4AFF-A5B2-3EB1D3C1951E}">
      <dgm:prSet phldrT="[Text]"/>
      <dgm:spPr>
        <a:xfrm>
          <a:off x="3314231" y="1368"/>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Feature Engineering</a:t>
          </a:r>
        </a:p>
      </dgm:t>
    </dgm:pt>
    <dgm:pt modelId="{CA8B2205-EC3A-4CDE-98C0-30AB0984C862}" type="parTrans" cxnId="{4D794E6C-CD9F-465E-8E09-E4D8B37D6FDD}">
      <dgm:prSet/>
      <dgm:spPr/>
      <dgm:t>
        <a:bodyPr/>
        <a:lstStyle/>
        <a:p>
          <a:endParaRPr lang="en-US"/>
        </a:p>
      </dgm:t>
    </dgm:pt>
    <dgm:pt modelId="{D25109BB-C51E-409B-B555-F8E590E1A173}" type="sibTrans" cxnId="{4D794E6C-CD9F-465E-8E09-E4D8B37D6FDD}">
      <dgm:prSet/>
      <dgm:spPr>
        <a:xfrm>
          <a:off x="711206" y="796413"/>
          <a:ext cx="3267061" cy="274857"/>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C014A57D-C6E8-4AAB-A060-D5F6BCA37637}">
      <dgm:prSet phldrT="[Text]"/>
      <dgm:spPr>
        <a:xfrm>
          <a:off x="47169" y="1103670"/>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Model implementation</a:t>
          </a:r>
        </a:p>
      </dgm:t>
    </dgm:pt>
    <dgm:pt modelId="{A328A720-D00E-4D2E-9468-B47251E230F7}" type="parTrans" cxnId="{CD7952E1-51EA-456B-929E-A2931EB75E3B}">
      <dgm:prSet/>
      <dgm:spPr/>
      <dgm:t>
        <a:bodyPr/>
        <a:lstStyle/>
        <a:p>
          <a:endParaRPr lang="en-US"/>
        </a:p>
      </dgm:t>
    </dgm:pt>
    <dgm:pt modelId="{A619BE21-A747-4D07-B7DA-1D0B35A5D68E}" type="sibTrans" cxnId="{CD7952E1-51EA-456B-929E-A2931EB75E3B}">
      <dgm:prSet/>
      <dgm:spPr>
        <a:xfrm>
          <a:off x="1373443" y="1456372"/>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1757B1B9-C856-406F-8738-AF3FCCED7E84}">
      <dgm:prSet phldrT="[Text]"/>
      <dgm:spPr>
        <a:xfrm>
          <a:off x="3314231" y="1103670"/>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Model Evaluation</a:t>
          </a:r>
        </a:p>
      </dgm:t>
    </dgm:pt>
    <dgm:pt modelId="{9CA5B989-D8DD-4D2C-B7C5-D5317127031D}" type="parTrans" cxnId="{C8B7C9AE-5E8A-4CB1-82D6-FDD3658D93A3}">
      <dgm:prSet/>
      <dgm:spPr/>
      <dgm:t>
        <a:bodyPr/>
        <a:lstStyle/>
        <a:p>
          <a:endParaRPr lang="en-US"/>
        </a:p>
      </dgm:t>
    </dgm:pt>
    <dgm:pt modelId="{E1F0745C-80E5-4E26-8653-3FD508814A25}" type="sibTrans" cxnId="{C8B7C9AE-5E8A-4CB1-82D6-FDD3658D93A3}">
      <dgm:prSet/>
      <dgm:spPr>
        <a:xfrm>
          <a:off x="711206" y="1898714"/>
          <a:ext cx="3267061" cy="274857"/>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B8BC9F60-93FD-485B-A81C-7DCD50DC3881}">
      <dgm:prSet phldrT="[Text]"/>
      <dgm:spPr>
        <a:xfrm>
          <a:off x="1680700" y="1103670"/>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Model Training</a:t>
          </a:r>
        </a:p>
      </dgm:t>
    </dgm:pt>
    <dgm:pt modelId="{33CED1FC-237A-4ADD-9110-44F53CA8DD74}" type="sibTrans" cxnId="{7D4B440A-2ADC-43CB-B508-1BE7D2C45BFF}">
      <dgm:prSet/>
      <dgm:spPr>
        <a:xfrm>
          <a:off x="3006974" y="1456372"/>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A9B4C663-805F-45F1-808D-4CA6F4A642BE}" type="parTrans" cxnId="{7D4B440A-2ADC-43CB-B508-1BE7D2C45BFF}">
      <dgm:prSet/>
      <dgm:spPr/>
      <dgm:t>
        <a:bodyPr/>
        <a:lstStyle/>
        <a:p>
          <a:endParaRPr lang="en-US"/>
        </a:p>
      </dgm:t>
    </dgm:pt>
    <dgm:pt modelId="{B061CC9E-CF2F-431A-857C-FB77105DD357}">
      <dgm:prSet phldrT="[Text]"/>
      <dgm:spPr>
        <a:xfrm>
          <a:off x="47169" y="2205971"/>
          <a:ext cx="1328073" cy="796844"/>
        </a:xfrm>
        <a:solidFill>
          <a:schemeClr val="accent4"/>
        </a:solidFill>
      </dgm:spPr>
      <dgm:t>
        <a:bodyPr/>
        <a:lstStyle/>
        <a:p>
          <a:pPr>
            <a:buNone/>
          </a:pPr>
          <a:r>
            <a:rPr lang="en-US" dirty="0">
              <a:solidFill>
                <a:schemeClr val="bg1"/>
              </a:solidFill>
              <a:latin typeface="Calibri" panose="020F0502020204030204"/>
              <a:ea typeface="+mn-ea"/>
              <a:cs typeface="+mn-cs"/>
            </a:rPr>
            <a:t>Code deployment on cloud</a:t>
          </a:r>
        </a:p>
      </dgm:t>
    </dgm:pt>
    <dgm:pt modelId="{BB7566AC-3A83-447F-BA2A-382B27004D25}" type="sibTrans" cxnId="{C88E7E14-9248-4863-BC9F-01C79587FEFE}">
      <dgm:prSet/>
      <dgm:spPr>
        <a:xfrm>
          <a:off x="1373443" y="2558673"/>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E1488EB1-E596-47E8-B6B2-E2647BA652D8}" type="parTrans" cxnId="{C88E7E14-9248-4863-BC9F-01C79587FEFE}">
      <dgm:prSet/>
      <dgm:spPr/>
      <dgm:t>
        <a:bodyPr/>
        <a:lstStyle/>
        <a:p>
          <a:endParaRPr lang="en-US"/>
        </a:p>
      </dgm:t>
    </dgm:pt>
    <dgm:pt modelId="{6B71C55F-B54C-45DE-B786-69502E69DE99}">
      <dgm:prSet phldrT="[Text]"/>
      <dgm:spPr>
        <a:xfrm>
          <a:off x="4764" y="114577"/>
          <a:ext cx="1793598" cy="1076159"/>
        </a:xfrm>
        <a:solidFill>
          <a:schemeClr val="accent4"/>
        </a:solidFill>
      </dgm:spPr>
      <dgm:t>
        <a:bodyPr/>
        <a:lstStyle/>
        <a:p>
          <a:r>
            <a:rPr lang="en-US" dirty="0">
              <a:solidFill>
                <a:schemeClr val="bg1"/>
              </a:solidFill>
              <a:latin typeface="Calibri" panose="020F0502020204030204"/>
              <a:ea typeface="+mn-ea"/>
              <a:cs typeface="+mn-cs"/>
            </a:rPr>
            <a:t>Loading the pipeline on Github</a:t>
          </a:r>
        </a:p>
      </dgm:t>
    </dgm:pt>
    <dgm:pt modelId="{70258266-F2DB-49E6-B192-302EAD34308D}" type="parTrans" cxnId="{50C10FBF-4745-475C-85BB-458F67F727CD}">
      <dgm:prSet/>
      <dgm:spPr/>
      <dgm:t>
        <a:bodyPr/>
        <a:lstStyle/>
        <a:p>
          <a:endParaRPr lang="en-IN"/>
        </a:p>
      </dgm:t>
    </dgm:pt>
    <dgm:pt modelId="{2B7E9662-57C0-484F-903F-BFB619DF735C}" type="sibTrans" cxnId="{50C10FBF-4745-475C-85BB-458F67F727CD}">
      <dgm:prSet/>
      <dgm:spPr/>
      <dgm:t>
        <a:bodyPr/>
        <a:lstStyle/>
        <a:p>
          <a:endParaRPr lang="en-IN"/>
        </a:p>
      </dgm:t>
    </dgm:pt>
    <dgm:pt modelId="{9FED3969-C2A7-4241-BA3F-88E4D1BE5E08}">
      <dgm:prSet/>
      <dgm:spPr>
        <a:solidFill>
          <a:schemeClr val="accent4"/>
        </a:solidFill>
      </dgm:spPr>
      <dgm:t>
        <a:bodyPr/>
        <a:lstStyle/>
        <a:p>
          <a:r>
            <a:rPr lang="en-US" dirty="0">
              <a:solidFill>
                <a:schemeClr val="bg1"/>
              </a:solidFill>
              <a:latin typeface="Calibri" panose="020F0502020204030204"/>
              <a:ea typeface="+mn-ea"/>
              <a:cs typeface="+mn-cs"/>
            </a:rPr>
            <a:t>Loading the pipeline on Github</a:t>
          </a:r>
        </a:p>
      </dgm:t>
    </dgm:pt>
    <dgm:pt modelId="{4DCCD035-D8B7-465F-8900-C54743183C48}" type="parTrans" cxnId="{5FFC02B3-2020-4BA3-877B-2E58F4B0BDBA}">
      <dgm:prSet/>
      <dgm:spPr/>
      <dgm:t>
        <a:bodyPr/>
        <a:lstStyle/>
        <a:p>
          <a:endParaRPr lang="en-IN"/>
        </a:p>
      </dgm:t>
    </dgm:pt>
    <dgm:pt modelId="{CA6672FE-A628-4E96-A02F-AD11477B9913}" type="sibTrans" cxnId="{5FFC02B3-2020-4BA3-877B-2E58F4B0BDBA}">
      <dgm:prSet/>
      <dgm:spPr/>
      <dgm:t>
        <a:bodyPr/>
        <a:lstStyle/>
        <a:p>
          <a:endParaRPr lang="en-IN" dirty="0"/>
        </a:p>
      </dgm:t>
    </dgm:pt>
    <dgm:pt modelId="{FC86891E-1AEA-4CEB-ABF9-A70AD810E276}" type="pres">
      <dgm:prSet presAssocID="{284E611E-71C2-417E-87EE-E417C0DB0558}" presName="Name0" presStyleCnt="0">
        <dgm:presLayoutVars>
          <dgm:dir/>
          <dgm:resizeHandles val="exact"/>
        </dgm:presLayoutVars>
      </dgm:prSet>
      <dgm:spPr/>
    </dgm:pt>
    <dgm:pt modelId="{7DA89222-7D2A-4F94-9114-DDC3D86D1BBD}" type="pres">
      <dgm:prSet presAssocID="{89498499-B845-4AC2-A45D-43DE47DA4791}" presName="node" presStyleLbl="node1" presStyleIdx="0" presStyleCnt="9">
        <dgm:presLayoutVars>
          <dgm:bulletEnabled val="1"/>
        </dgm:presLayoutVars>
      </dgm:prSet>
      <dgm:spPr/>
    </dgm:pt>
    <dgm:pt modelId="{A05CC8DD-4FE3-406E-8D70-6629907CACC6}" type="pres">
      <dgm:prSet presAssocID="{AF949BAC-DAF9-49E3-A897-CE547C9601F8}" presName="sibTrans" presStyleLbl="sibTrans1D1" presStyleIdx="0" presStyleCnt="8"/>
      <dgm:spPr/>
    </dgm:pt>
    <dgm:pt modelId="{266E3654-293B-49DF-8CEA-4C9175845E8E}" type="pres">
      <dgm:prSet presAssocID="{AF949BAC-DAF9-49E3-A897-CE547C9601F8}" presName="connectorText" presStyleLbl="sibTrans1D1" presStyleIdx="0" presStyleCnt="8"/>
      <dgm:spPr/>
    </dgm:pt>
    <dgm:pt modelId="{C2ECE673-1768-4259-B993-98D82C851D5D}" type="pres">
      <dgm:prSet presAssocID="{CD540CCF-CE94-4407-9932-7CBF63ECE647}" presName="node" presStyleLbl="node1" presStyleIdx="1" presStyleCnt="9">
        <dgm:presLayoutVars>
          <dgm:bulletEnabled val="1"/>
        </dgm:presLayoutVars>
      </dgm:prSet>
      <dgm:spPr/>
    </dgm:pt>
    <dgm:pt modelId="{21C0AD49-9D63-4B1E-A51A-A6DA634E411A}" type="pres">
      <dgm:prSet presAssocID="{537E6BA5-EB98-4495-93A4-76B59A65DFCB}" presName="sibTrans" presStyleLbl="sibTrans1D1" presStyleIdx="1" presStyleCnt="8"/>
      <dgm:spPr/>
    </dgm:pt>
    <dgm:pt modelId="{64F59434-3D36-4818-A453-97D25FD05E4C}" type="pres">
      <dgm:prSet presAssocID="{537E6BA5-EB98-4495-93A4-76B59A65DFCB}" presName="connectorText" presStyleLbl="sibTrans1D1" presStyleIdx="1" presStyleCnt="8"/>
      <dgm:spPr/>
    </dgm:pt>
    <dgm:pt modelId="{1D597BB7-12ED-4FF2-875F-6A0E05FCDE15}" type="pres">
      <dgm:prSet presAssocID="{8562C8B8-CD04-4AFF-A5B2-3EB1D3C1951E}" presName="node" presStyleLbl="node1" presStyleIdx="2" presStyleCnt="9">
        <dgm:presLayoutVars>
          <dgm:bulletEnabled val="1"/>
        </dgm:presLayoutVars>
      </dgm:prSet>
      <dgm:spPr/>
    </dgm:pt>
    <dgm:pt modelId="{90AC0A72-F5F1-4336-B253-433B1F614473}" type="pres">
      <dgm:prSet presAssocID="{D25109BB-C51E-409B-B555-F8E590E1A173}" presName="sibTrans" presStyleLbl="sibTrans1D1" presStyleIdx="2" presStyleCnt="8"/>
      <dgm:spPr/>
    </dgm:pt>
    <dgm:pt modelId="{813152EC-1F6D-439A-8CE5-F24DBEA37043}" type="pres">
      <dgm:prSet presAssocID="{D25109BB-C51E-409B-B555-F8E590E1A173}" presName="connectorText" presStyleLbl="sibTrans1D1" presStyleIdx="2" presStyleCnt="8"/>
      <dgm:spPr/>
    </dgm:pt>
    <dgm:pt modelId="{ECCBF374-0ED4-444B-8A9C-CEA494A21939}" type="pres">
      <dgm:prSet presAssocID="{C014A57D-C6E8-4AAB-A060-D5F6BCA37637}" presName="node" presStyleLbl="node1" presStyleIdx="3" presStyleCnt="9">
        <dgm:presLayoutVars>
          <dgm:bulletEnabled val="1"/>
        </dgm:presLayoutVars>
      </dgm:prSet>
      <dgm:spPr/>
    </dgm:pt>
    <dgm:pt modelId="{5809B755-CD41-488C-9E56-214C3FB3FA7B}" type="pres">
      <dgm:prSet presAssocID="{A619BE21-A747-4D07-B7DA-1D0B35A5D68E}" presName="sibTrans" presStyleLbl="sibTrans1D1" presStyleIdx="3" presStyleCnt="8"/>
      <dgm:spPr/>
    </dgm:pt>
    <dgm:pt modelId="{F9BB8BF0-ABE2-425F-927E-8DB443D3107C}" type="pres">
      <dgm:prSet presAssocID="{A619BE21-A747-4D07-B7DA-1D0B35A5D68E}" presName="connectorText" presStyleLbl="sibTrans1D1" presStyleIdx="3" presStyleCnt="8"/>
      <dgm:spPr/>
    </dgm:pt>
    <dgm:pt modelId="{EA17C146-3157-4943-859E-6431EA9A74E5}" type="pres">
      <dgm:prSet presAssocID="{B8BC9F60-93FD-485B-A81C-7DCD50DC3881}" presName="node" presStyleLbl="node1" presStyleIdx="4" presStyleCnt="9">
        <dgm:presLayoutVars>
          <dgm:bulletEnabled val="1"/>
        </dgm:presLayoutVars>
      </dgm:prSet>
      <dgm:spPr/>
    </dgm:pt>
    <dgm:pt modelId="{33D3F7AC-6F46-4ABC-84B6-41C30CBF5503}" type="pres">
      <dgm:prSet presAssocID="{33CED1FC-237A-4ADD-9110-44F53CA8DD74}" presName="sibTrans" presStyleLbl="sibTrans1D1" presStyleIdx="4" presStyleCnt="8"/>
      <dgm:spPr/>
    </dgm:pt>
    <dgm:pt modelId="{D247B4AE-DEC9-4A22-9C58-486F4FDB0DF3}" type="pres">
      <dgm:prSet presAssocID="{33CED1FC-237A-4ADD-9110-44F53CA8DD74}" presName="connectorText" presStyleLbl="sibTrans1D1" presStyleIdx="4" presStyleCnt="8"/>
      <dgm:spPr/>
    </dgm:pt>
    <dgm:pt modelId="{CE5476AC-549F-48C0-BA9B-C7820F0AC49D}" type="pres">
      <dgm:prSet presAssocID="{1757B1B9-C856-406F-8738-AF3FCCED7E84}" presName="node" presStyleLbl="node1" presStyleIdx="5" presStyleCnt="9">
        <dgm:presLayoutVars>
          <dgm:bulletEnabled val="1"/>
        </dgm:presLayoutVars>
      </dgm:prSet>
      <dgm:spPr/>
    </dgm:pt>
    <dgm:pt modelId="{A7DE1B80-7716-408D-92DF-9DB6F1D41562}" type="pres">
      <dgm:prSet presAssocID="{E1F0745C-80E5-4E26-8653-3FD508814A25}" presName="sibTrans" presStyleLbl="sibTrans1D1" presStyleIdx="5" presStyleCnt="8"/>
      <dgm:spPr/>
    </dgm:pt>
    <dgm:pt modelId="{E93048A6-82C8-40E2-B20A-50972796A199}" type="pres">
      <dgm:prSet presAssocID="{E1F0745C-80E5-4E26-8653-3FD508814A25}" presName="connectorText" presStyleLbl="sibTrans1D1" presStyleIdx="5" presStyleCnt="8"/>
      <dgm:spPr/>
    </dgm:pt>
    <dgm:pt modelId="{1FB9876E-C8A2-4D95-9220-7872EA0ABC80}" type="pres">
      <dgm:prSet presAssocID="{B061CC9E-CF2F-431A-857C-FB77105DD357}" presName="node" presStyleLbl="node1" presStyleIdx="6" presStyleCnt="9">
        <dgm:presLayoutVars>
          <dgm:bulletEnabled val="1"/>
        </dgm:presLayoutVars>
      </dgm:prSet>
      <dgm:spPr/>
    </dgm:pt>
    <dgm:pt modelId="{FD1B12E6-491D-4866-991D-DABF1CF9A08E}" type="pres">
      <dgm:prSet presAssocID="{BB7566AC-3A83-447F-BA2A-382B27004D25}" presName="sibTrans" presStyleLbl="sibTrans1D1" presStyleIdx="6" presStyleCnt="8"/>
      <dgm:spPr/>
    </dgm:pt>
    <dgm:pt modelId="{6DCB67C7-FA58-4968-B9DE-68FD2F46AE3D}" type="pres">
      <dgm:prSet presAssocID="{BB7566AC-3A83-447F-BA2A-382B27004D25}" presName="connectorText" presStyleLbl="sibTrans1D1" presStyleIdx="6" presStyleCnt="8"/>
      <dgm:spPr/>
    </dgm:pt>
    <dgm:pt modelId="{E7156C99-FB46-4EE2-8BE9-16A4465B9212}" type="pres">
      <dgm:prSet presAssocID="{9FED3969-C2A7-4241-BA3F-88E4D1BE5E08}" presName="node" presStyleLbl="node1" presStyleIdx="7" presStyleCnt="9">
        <dgm:presLayoutVars>
          <dgm:bulletEnabled val="1"/>
        </dgm:presLayoutVars>
      </dgm:prSet>
      <dgm:spPr/>
    </dgm:pt>
    <dgm:pt modelId="{653D2EF1-ABB4-4A61-BDE0-4EF192BD6D7C}" type="pres">
      <dgm:prSet presAssocID="{CA6672FE-A628-4E96-A02F-AD11477B9913}" presName="sibTrans" presStyleLbl="sibTrans1D1" presStyleIdx="7" presStyleCnt="8"/>
      <dgm:spPr/>
    </dgm:pt>
    <dgm:pt modelId="{122317E6-E9D2-467D-9EDB-38C3E75821E2}" type="pres">
      <dgm:prSet presAssocID="{CA6672FE-A628-4E96-A02F-AD11477B9913}" presName="connectorText" presStyleLbl="sibTrans1D1" presStyleIdx="7" presStyleCnt="8"/>
      <dgm:spPr/>
    </dgm:pt>
    <dgm:pt modelId="{EA6ABCD5-04AE-42D2-B233-6DA2D19B4317}" type="pres">
      <dgm:prSet presAssocID="{6B71C55F-B54C-45DE-B786-69502E69DE99}" presName="node" presStyleLbl="node1" presStyleIdx="8" presStyleCnt="9">
        <dgm:presLayoutVars>
          <dgm:bulletEnabled val="1"/>
        </dgm:presLayoutVars>
      </dgm:prSet>
      <dgm:spPr/>
    </dgm:pt>
  </dgm:ptLst>
  <dgm:cxnLst>
    <dgm:cxn modelId="{7D4B440A-2ADC-43CB-B508-1BE7D2C45BFF}" srcId="{284E611E-71C2-417E-87EE-E417C0DB0558}" destId="{B8BC9F60-93FD-485B-A81C-7DCD50DC3881}" srcOrd="4" destOrd="0" parTransId="{A9B4C663-805F-45F1-808D-4CA6F4A642BE}" sibTransId="{33CED1FC-237A-4ADD-9110-44F53CA8DD74}"/>
    <dgm:cxn modelId="{C88E7E14-9248-4863-BC9F-01C79587FEFE}" srcId="{284E611E-71C2-417E-87EE-E417C0DB0558}" destId="{B061CC9E-CF2F-431A-857C-FB77105DD357}" srcOrd="6" destOrd="0" parTransId="{E1488EB1-E596-47E8-B6B2-E2647BA652D8}" sibTransId="{BB7566AC-3A83-447F-BA2A-382B27004D25}"/>
    <dgm:cxn modelId="{A74A622C-D23C-4D36-8A27-5171B5B182D1}" type="presOf" srcId="{C014A57D-C6E8-4AAB-A060-D5F6BCA37637}" destId="{ECCBF374-0ED4-444B-8A9C-CEA494A21939}" srcOrd="0" destOrd="0" presId="urn:microsoft.com/office/officeart/2005/8/layout/bProcess3"/>
    <dgm:cxn modelId="{AD23B530-2CF3-4AC8-9C22-9DDC64E218CE}" type="presOf" srcId="{CA6672FE-A628-4E96-A02F-AD11477B9913}" destId="{122317E6-E9D2-467D-9EDB-38C3E75821E2}" srcOrd="1" destOrd="0" presId="urn:microsoft.com/office/officeart/2005/8/layout/bProcess3"/>
    <dgm:cxn modelId="{FE53A439-1995-4BD5-90F3-7C6F8DB4ECB4}" type="presOf" srcId="{D25109BB-C51E-409B-B555-F8E590E1A173}" destId="{813152EC-1F6D-439A-8CE5-F24DBEA37043}" srcOrd="1" destOrd="0" presId="urn:microsoft.com/office/officeart/2005/8/layout/bProcess3"/>
    <dgm:cxn modelId="{6F47EA40-7A1E-491B-B96D-C24F1B7300F8}" type="presOf" srcId="{33CED1FC-237A-4ADD-9110-44F53CA8DD74}" destId="{33D3F7AC-6F46-4ABC-84B6-41C30CBF5503}" srcOrd="0" destOrd="0" presId="urn:microsoft.com/office/officeart/2005/8/layout/bProcess3"/>
    <dgm:cxn modelId="{13F8895E-1CED-4287-88E5-CBB8FA73EE53}" srcId="{284E611E-71C2-417E-87EE-E417C0DB0558}" destId="{89498499-B845-4AC2-A45D-43DE47DA4791}" srcOrd="0" destOrd="0" parTransId="{9B6F4253-F0E7-412A-A85E-D8D1ABAF15A3}" sibTransId="{AF949BAC-DAF9-49E3-A897-CE547C9601F8}"/>
    <dgm:cxn modelId="{E9381861-41CF-4EE9-8587-A5DC3A464A0E}" type="presOf" srcId="{33CED1FC-237A-4ADD-9110-44F53CA8DD74}" destId="{D247B4AE-DEC9-4A22-9C58-486F4FDB0DF3}" srcOrd="1" destOrd="0" presId="urn:microsoft.com/office/officeart/2005/8/layout/bProcess3"/>
    <dgm:cxn modelId="{88D5A565-730D-49D3-894F-457D8B1EFE43}" type="presOf" srcId="{BB7566AC-3A83-447F-BA2A-382B27004D25}" destId="{FD1B12E6-491D-4866-991D-DABF1CF9A08E}" srcOrd="0" destOrd="0" presId="urn:microsoft.com/office/officeart/2005/8/layout/bProcess3"/>
    <dgm:cxn modelId="{A936094C-C31C-4ED4-B6BB-F4EC764AF1A8}" type="presOf" srcId="{537E6BA5-EB98-4495-93A4-76B59A65DFCB}" destId="{64F59434-3D36-4818-A453-97D25FD05E4C}" srcOrd="1" destOrd="0" presId="urn:microsoft.com/office/officeart/2005/8/layout/bProcess3"/>
    <dgm:cxn modelId="{4D794E6C-CD9F-465E-8E09-E4D8B37D6FDD}" srcId="{284E611E-71C2-417E-87EE-E417C0DB0558}" destId="{8562C8B8-CD04-4AFF-A5B2-3EB1D3C1951E}" srcOrd="2" destOrd="0" parTransId="{CA8B2205-EC3A-4CDE-98C0-30AB0984C862}" sibTransId="{D25109BB-C51E-409B-B555-F8E590E1A173}"/>
    <dgm:cxn modelId="{6EC3E552-9A0C-4313-A01C-79994C50399C}" type="presOf" srcId="{B061CC9E-CF2F-431A-857C-FB77105DD357}" destId="{1FB9876E-C8A2-4D95-9220-7872EA0ABC80}" srcOrd="0" destOrd="0" presId="urn:microsoft.com/office/officeart/2005/8/layout/bProcess3"/>
    <dgm:cxn modelId="{82C22353-AF0A-44C9-8419-2F7F7B40CB49}" type="presOf" srcId="{537E6BA5-EB98-4495-93A4-76B59A65DFCB}" destId="{21C0AD49-9D63-4B1E-A51A-A6DA634E411A}" srcOrd="0" destOrd="0" presId="urn:microsoft.com/office/officeart/2005/8/layout/bProcess3"/>
    <dgm:cxn modelId="{6E560355-0363-4FBE-B749-BADDC1F23856}" type="presOf" srcId="{8562C8B8-CD04-4AFF-A5B2-3EB1D3C1951E}" destId="{1D597BB7-12ED-4FF2-875F-6A0E05FCDE15}" srcOrd="0" destOrd="0" presId="urn:microsoft.com/office/officeart/2005/8/layout/bProcess3"/>
    <dgm:cxn modelId="{5808AE75-2211-4FB7-8B07-056F34210B9E}" type="presOf" srcId="{A619BE21-A747-4D07-B7DA-1D0B35A5D68E}" destId="{F9BB8BF0-ABE2-425F-927E-8DB443D3107C}" srcOrd="1" destOrd="0" presId="urn:microsoft.com/office/officeart/2005/8/layout/bProcess3"/>
    <dgm:cxn modelId="{E9BAE579-74F9-40C2-A0A7-E3383DC5420A}" type="presOf" srcId="{CA6672FE-A628-4E96-A02F-AD11477B9913}" destId="{653D2EF1-ABB4-4A61-BDE0-4EF192BD6D7C}" srcOrd="0" destOrd="0" presId="urn:microsoft.com/office/officeart/2005/8/layout/bProcess3"/>
    <dgm:cxn modelId="{CD365B80-8571-48F4-8B9A-2C43F2A95BF9}" type="presOf" srcId="{AF949BAC-DAF9-49E3-A897-CE547C9601F8}" destId="{266E3654-293B-49DF-8CEA-4C9175845E8E}" srcOrd="1" destOrd="0" presId="urn:microsoft.com/office/officeart/2005/8/layout/bProcess3"/>
    <dgm:cxn modelId="{CE466B8D-43DD-4E9A-8DFD-08346BA24B2A}" srcId="{284E611E-71C2-417E-87EE-E417C0DB0558}" destId="{CD540CCF-CE94-4407-9932-7CBF63ECE647}" srcOrd="1" destOrd="0" parTransId="{9C39E7CA-E33F-48E3-807D-25BFB68ECADB}" sibTransId="{537E6BA5-EB98-4495-93A4-76B59A65DFCB}"/>
    <dgm:cxn modelId="{C8B7C9AE-5E8A-4CB1-82D6-FDD3658D93A3}" srcId="{284E611E-71C2-417E-87EE-E417C0DB0558}" destId="{1757B1B9-C856-406F-8738-AF3FCCED7E84}" srcOrd="5" destOrd="0" parTransId="{9CA5B989-D8DD-4D2C-B7C5-D5317127031D}" sibTransId="{E1F0745C-80E5-4E26-8653-3FD508814A25}"/>
    <dgm:cxn modelId="{5FFC02B3-2020-4BA3-877B-2E58F4B0BDBA}" srcId="{284E611E-71C2-417E-87EE-E417C0DB0558}" destId="{9FED3969-C2A7-4241-BA3F-88E4D1BE5E08}" srcOrd="7" destOrd="0" parTransId="{4DCCD035-D8B7-465F-8900-C54743183C48}" sibTransId="{CA6672FE-A628-4E96-A02F-AD11477B9913}"/>
    <dgm:cxn modelId="{052110BC-44E5-45B5-8237-7C4BB30EBD7C}" type="presOf" srcId="{1757B1B9-C856-406F-8738-AF3FCCED7E84}" destId="{CE5476AC-549F-48C0-BA9B-C7820F0AC49D}" srcOrd="0" destOrd="0" presId="urn:microsoft.com/office/officeart/2005/8/layout/bProcess3"/>
    <dgm:cxn modelId="{50C10FBF-4745-475C-85BB-458F67F727CD}" srcId="{284E611E-71C2-417E-87EE-E417C0DB0558}" destId="{6B71C55F-B54C-45DE-B786-69502E69DE99}" srcOrd="8" destOrd="0" parTransId="{70258266-F2DB-49E6-B192-302EAD34308D}" sibTransId="{2B7E9662-57C0-484F-903F-BFB619DF735C}"/>
    <dgm:cxn modelId="{436F99C3-2664-4853-B9BA-8D2912722A17}" type="presOf" srcId="{B8BC9F60-93FD-485B-A81C-7DCD50DC3881}" destId="{EA17C146-3157-4943-859E-6431EA9A74E5}" srcOrd="0" destOrd="0" presId="urn:microsoft.com/office/officeart/2005/8/layout/bProcess3"/>
    <dgm:cxn modelId="{77843CCA-207F-45FD-AB9E-97FA95C3A762}" type="presOf" srcId="{BB7566AC-3A83-447F-BA2A-382B27004D25}" destId="{6DCB67C7-FA58-4968-B9DE-68FD2F46AE3D}" srcOrd="1" destOrd="0" presId="urn:microsoft.com/office/officeart/2005/8/layout/bProcess3"/>
    <dgm:cxn modelId="{EFF36ACC-02A6-4913-953B-E297C1593EBE}" type="presOf" srcId="{9FED3969-C2A7-4241-BA3F-88E4D1BE5E08}" destId="{E7156C99-FB46-4EE2-8BE9-16A4465B9212}" srcOrd="0" destOrd="0" presId="urn:microsoft.com/office/officeart/2005/8/layout/bProcess3"/>
    <dgm:cxn modelId="{69358BCF-D04A-4100-B29B-D1FDB1F61B55}" type="presOf" srcId="{CD540CCF-CE94-4407-9932-7CBF63ECE647}" destId="{C2ECE673-1768-4259-B993-98D82C851D5D}" srcOrd="0" destOrd="0" presId="urn:microsoft.com/office/officeart/2005/8/layout/bProcess3"/>
    <dgm:cxn modelId="{36198BD3-5C4A-49B1-B2F1-A757E33773F1}" type="presOf" srcId="{89498499-B845-4AC2-A45D-43DE47DA4791}" destId="{7DA89222-7D2A-4F94-9114-DDC3D86D1BBD}" srcOrd="0" destOrd="0" presId="urn:microsoft.com/office/officeart/2005/8/layout/bProcess3"/>
    <dgm:cxn modelId="{600FDED3-7DE1-4918-9A6D-3FF26E51C238}" type="presOf" srcId="{284E611E-71C2-417E-87EE-E417C0DB0558}" destId="{FC86891E-1AEA-4CEB-ABF9-A70AD810E276}" srcOrd="0" destOrd="0" presId="urn:microsoft.com/office/officeart/2005/8/layout/bProcess3"/>
    <dgm:cxn modelId="{C8A9FED3-F1DD-46C9-A6C1-6E0516F5A08C}" type="presOf" srcId="{AF949BAC-DAF9-49E3-A897-CE547C9601F8}" destId="{A05CC8DD-4FE3-406E-8D70-6629907CACC6}" srcOrd="0" destOrd="0" presId="urn:microsoft.com/office/officeart/2005/8/layout/bProcess3"/>
    <dgm:cxn modelId="{B06A00D5-168A-48D5-9A36-C78ECE0C7CA4}" type="presOf" srcId="{6B71C55F-B54C-45DE-B786-69502E69DE99}" destId="{EA6ABCD5-04AE-42D2-B233-6DA2D19B4317}" srcOrd="0" destOrd="0" presId="urn:microsoft.com/office/officeart/2005/8/layout/bProcess3"/>
    <dgm:cxn modelId="{BD25D5D9-1315-49DD-9FCA-D01C97817BAF}" type="presOf" srcId="{E1F0745C-80E5-4E26-8653-3FD508814A25}" destId="{A7DE1B80-7716-408D-92DF-9DB6F1D41562}" srcOrd="0" destOrd="0" presId="urn:microsoft.com/office/officeart/2005/8/layout/bProcess3"/>
    <dgm:cxn modelId="{CD7952E1-51EA-456B-929E-A2931EB75E3B}" srcId="{284E611E-71C2-417E-87EE-E417C0DB0558}" destId="{C014A57D-C6E8-4AAB-A060-D5F6BCA37637}" srcOrd="3" destOrd="0" parTransId="{A328A720-D00E-4D2E-9468-B47251E230F7}" sibTransId="{A619BE21-A747-4D07-B7DA-1D0B35A5D68E}"/>
    <dgm:cxn modelId="{2438D8E7-F363-4CE1-B6A4-4739A2C5F144}" type="presOf" srcId="{D25109BB-C51E-409B-B555-F8E590E1A173}" destId="{90AC0A72-F5F1-4336-B253-433B1F614473}" srcOrd="0" destOrd="0" presId="urn:microsoft.com/office/officeart/2005/8/layout/bProcess3"/>
    <dgm:cxn modelId="{688BE4EF-96EE-4D7E-B543-16DCD965769C}" type="presOf" srcId="{E1F0745C-80E5-4E26-8653-3FD508814A25}" destId="{E93048A6-82C8-40E2-B20A-50972796A199}" srcOrd="1" destOrd="0" presId="urn:microsoft.com/office/officeart/2005/8/layout/bProcess3"/>
    <dgm:cxn modelId="{DEF63FF3-76DD-4521-80FF-599445401D47}" type="presOf" srcId="{A619BE21-A747-4D07-B7DA-1D0B35A5D68E}" destId="{5809B755-CD41-488C-9E56-214C3FB3FA7B}" srcOrd="0" destOrd="0" presId="urn:microsoft.com/office/officeart/2005/8/layout/bProcess3"/>
    <dgm:cxn modelId="{80B70EF6-FBBF-4AEC-A421-91E85273CDBA}" type="presParOf" srcId="{FC86891E-1AEA-4CEB-ABF9-A70AD810E276}" destId="{7DA89222-7D2A-4F94-9114-DDC3D86D1BBD}" srcOrd="0" destOrd="0" presId="urn:microsoft.com/office/officeart/2005/8/layout/bProcess3"/>
    <dgm:cxn modelId="{86863FE6-72A9-47BF-9FD4-2566A7AA41C9}" type="presParOf" srcId="{FC86891E-1AEA-4CEB-ABF9-A70AD810E276}" destId="{A05CC8DD-4FE3-406E-8D70-6629907CACC6}" srcOrd="1" destOrd="0" presId="urn:microsoft.com/office/officeart/2005/8/layout/bProcess3"/>
    <dgm:cxn modelId="{9B3C758A-3DC5-41D4-86A2-3F8B029C46C5}" type="presParOf" srcId="{A05CC8DD-4FE3-406E-8D70-6629907CACC6}" destId="{266E3654-293B-49DF-8CEA-4C9175845E8E}" srcOrd="0" destOrd="0" presId="urn:microsoft.com/office/officeart/2005/8/layout/bProcess3"/>
    <dgm:cxn modelId="{47C3E61A-B1F5-471A-B401-B600DF150FE0}" type="presParOf" srcId="{FC86891E-1AEA-4CEB-ABF9-A70AD810E276}" destId="{C2ECE673-1768-4259-B993-98D82C851D5D}" srcOrd="2" destOrd="0" presId="urn:microsoft.com/office/officeart/2005/8/layout/bProcess3"/>
    <dgm:cxn modelId="{E26F2578-DE5D-499B-B550-0AE3713CCDC6}" type="presParOf" srcId="{FC86891E-1AEA-4CEB-ABF9-A70AD810E276}" destId="{21C0AD49-9D63-4B1E-A51A-A6DA634E411A}" srcOrd="3" destOrd="0" presId="urn:microsoft.com/office/officeart/2005/8/layout/bProcess3"/>
    <dgm:cxn modelId="{710AE28B-4383-4C84-AFA0-D64AE3D7015B}" type="presParOf" srcId="{21C0AD49-9D63-4B1E-A51A-A6DA634E411A}" destId="{64F59434-3D36-4818-A453-97D25FD05E4C}" srcOrd="0" destOrd="0" presId="urn:microsoft.com/office/officeart/2005/8/layout/bProcess3"/>
    <dgm:cxn modelId="{16683AB3-1201-49AA-BEA6-20FC254B598D}" type="presParOf" srcId="{FC86891E-1AEA-4CEB-ABF9-A70AD810E276}" destId="{1D597BB7-12ED-4FF2-875F-6A0E05FCDE15}" srcOrd="4" destOrd="0" presId="urn:microsoft.com/office/officeart/2005/8/layout/bProcess3"/>
    <dgm:cxn modelId="{6784CB20-FF0D-4B30-9BA5-6C14FF31C5F9}" type="presParOf" srcId="{FC86891E-1AEA-4CEB-ABF9-A70AD810E276}" destId="{90AC0A72-F5F1-4336-B253-433B1F614473}" srcOrd="5" destOrd="0" presId="urn:microsoft.com/office/officeart/2005/8/layout/bProcess3"/>
    <dgm:cxn modelId="{6883A148-5D56-423A-9FC6-611F531EE6A9}" type="presParOf" srcId="{90AC0A72-F5F1-4336-B253-433B1F614473}" destId="{813152EC-1F6D-439A-8CE5-F24DBEA37043}" srcOrd="0" destOrd="0" presId="urn:microsoft.com/office/officeart/2005/8/layout/bProcess3"/>
    <dgm:cxn modelId="{021EF5A0-107A-4F92-9AC3-463C87BECA0A}" type="presParOf" srcId="{FC86891E-1AEA-4CEB-ABF9-A70AD810E276}" destId="{ECCBF374-0ED4-444B-8A9C-CEA494A21939}" srcOrd="6" destOrd="0" presId="urn:microsoft.com/office/officeart/2005/8/layout/bProcess3"/>
    <dgm:cxn modelId="{AACD2218-3FF3-447C-B1CD-63FC1D5E54FE}" type="presParOf" srcId="{FC86891E-1AEA-4CEB-ABF9-A70AD810E276}" destId="{5809B755-CD41-488C-9E56-214C3FB3FA7B}" srcOrd="7" destOrd="0" presId="urn:microsoft.com/office/officeart/2005/8/layout/bProcess3"/>
    <dgm:cxn modelId="{B1B98AA0-594B-4A86-8441-BD3735366BBA}" type="presParOf" srcId="{5809B755-CD41-488C-9E56-214C3FB3FA7B}" destId="{F9BB8BF0-ABE2-425F-927E-8DB443D3107C}" srcOrd="0" destOrd="0" presId="urn:microsoft.com/office/officeart/2005/8/layout/bProcess3"/>
    <dgm:cxn modelId="{EC30748D-CEBC-4CF1-A85A-CD85F4FE4D6B}" type="presParOf" srcId="{FC86891E-1AEA-4CEB-ABF9-A70AD810E276}" destId="{EA17C146-3157-4943-859E-6431EA9A74E5}" srcOrd="8" destOrd="0" presId="urn:microsoft.com/office/officeart/2005/8/layout/bProcess3"/>
    <dgm:cxn modelId="{E78BB9FD-7CB2-4A61-B25C-5C0D8CC43902}" type="presParOf" srcId="{FC86891E-1AEA-4CEB-ABF9-A70AD810E276}" destId="{33D3F7AC-6F46-4ABC-84B6-41C30CBF5503}" srcOrd="9" destOrd="0" presId="urn:microsoft.com/office/officeart/2005/8/layout/bProcess3"/>
    <dgm:cxn modelId="{79B9F756-1226-4531-B4DF-49A52D5A7B70}" type="presParOf" srcId="{33D3F7AC-6F46-4ABC-84B6-41C30CBF5503}" destId="{D247B4AE-DEC9-4A22-9C58-486F4FDB0DF3}" srcOrd="0" destOrd="0" presId="urn:microsoft.com/office/officeart/2005/8/layout/bProcess3"/>
    <dgm:cxn modelId="{86174788-A9F6-4602-AD3A-13C90816B02C}" type="presParOf" srcId="{FC86891E-1AEA-4CEB-ABF9-A70AD810E276}" destId="{CE5476AC-549F-48C0-BA9B-C7820F0AC49D}" srcOrd="10" destOrd="0" presId="urn:microsoft.com/office/officeart/2005/8/layout/bProcess3"/>
    <dgm:cxn modelId="{20AA814E-E5CE-431F-B25F-D47F2326A472}" type="presParOf" srcId="{FC86891E-1AEA-4CEB-ABF9-A70AD810E276}" destId="{A7DE1B80-7716-408D-92DF-9DB6F1D41562}" srcOrd="11" destOrd="0" presId="urn:microsoft.com/office/officeart/2005/8/layout/bProcess3"/>
    <dgm:cxn modelId="{BD12BF32-D289-4048-B62E-E70FF520E77D}" type="presParOf" srcId="{A7DE1B80-7716-408D-92DF-9DB6F1D41562}" destId="{E93048A6-82C8-40E2-B20A-50972796A199}" srcOrd="0" destOrd="0" presId="urn:microsoft.com/office/officeart/2005/8/layout/bProcess3"/>
    <dgm:cxn modelId="{FA787B65-FF53-4926-89C6-F038F190191F}" type="presParOf" srcId="{FC86891E-1AEA-4CEB-ABF9-A70AD810E276}" destId="{1FB9876E-C8A2-4D95-9220-7872EA0ABC80}" srcOrd="12" destOrd="0" presId="urn:microsoft.com/office/officeart/2005/8/layout/bProcess3"/>
    <dgm:cxn modelId="{733D5601-41FC-4A91-A987-260F66AEE476}" type="presParOf" srcId="{FC86891E-1AEA-4CEB-ABF9-A70AD810E276}" destId="{FD1B12E6-491D-4866-991D-DABF1CF9A08E}" srcOrd="13" destOrd="0" presId="urn:microsoft.com/office/officeart/2005/8/layout/bProcess3"/>
    <dgm:cxn modelId="{170967F5-41C4-4F8D-B48A-5E3F2E09B34E}" type="presParOf" srcId="{FD1B12E6-491D-4866-991D-DABF1CF9A08E}" destId="{6DCB67C7-FA58-4968-B9DE-68FD2F46AE3D}" srcOrd="0" destOrd="0" presId="urn:microsoft.com/office/officeart/2005/8/layout/bProcess3"/>
    <dgm:cxn modelId="{44C5541C-2C6F-4B66-8D73-E0E5815A543E}" type="presParOf" srcId="{FC86891E-1AEA-4CEB-ABF9-A70AD810E276}" destId="{E7156C99-FB46-4EE2-8BE9-16A4465B9212}" srcOrd="14" destOrd="0" presId="urn:microsoft.com/office/officeart/2005/8/layout/bProcess3"/>
    <dgm:cxn modelId="{C613A47E-0916-4763-BF10-FC50EE422EDC}" type="presParOf" srcId="{FC86891E-1AEA-4CEB-ABF9-A70AD810E276}" destId="{653D2EF1-ABB4-4A61-BDE0-4EF192BD6D7C}" srcOrd="15" destOrd="0" presId="urn:microsoft.com/office/officeart/2005/8/layout/bProcess3"/>
    <dgm:cxn modelId="{310DCC8D-041B-4418-B140-B15E910E91BB}" type="presParOf" srcId="{653D2EF1-ABB4-4A61-BDE0-4EF192BD6D7C}" destId="{122317E6-E9D2-467D-9EDB-38C3E75821E2}" srcOrd="0" destOrd="0" presId="urn:microsoft.com/office/officeart/2005/8/layout/bProcess3"/>
    <dgm:cxn modelId="{ECFBCE58-296D-4701-8DEA-B593DF06375C}" type="presParOf" srcId="{FC86891E-1AEA-4CEB-ABF9-A70AD810E276}" destId="{EA6ABCD5-04AE-42D2-B233-6DA2D19B4317}" srcOrd="16"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C8DD-4FE3-406E-8D70-6629907CACC6}">
      <dsp:nvSpPr>
        <dsp:cNvPr id="0" name=""/>
        <dsp:cNvSpPr/>
      </dsp:nvSpPr>
      <dsp:spPr>
        <a:xfrm>
          <a:off x="2328321" y="425655"/>
          <a:ext cx="330524" cy="91440"/>
        </a:xfrm>
        <a:custGeom>
          <a:avLst/>
          <a:gdLst/>
          <a:ahLst/>
          <a:cxnLst/>
          <a:rect l="0" t="0" r="0" b="0"/>
          <a:pathLst>
            <a:path>
              <a:moveTo>
                <a:pt x="0" y="45720"/>
              </a:moveTo>
              <a:lnTo>
                <a:pt x="330524" y="45720"/>
              </a:lnTo>
            </a:path>
          </a:pathLst>
        </a:custGeom>
        <a:noFill/>
        <a:ln w="6350" cap="flat" cmpd="sng" algn="ctr">
          <a:solidFill>
            <a:schemeClr val="accent4">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484555" y="469570"/>
        <a:ext cx="18056" cy="3611"/>
      </dsp:txXfrm>
    </dsp:sp>
    <dsp:sp modelId="{7DA89222-7D2A-4F94-9114-DDC3D86D1BBD}">
      <dsp:nvSpPr>
        <dsp:cNvPr id="0" name=""/>
        <dsp:cNvSpPr/>
      </dsp:nvSpPr>
      <dsp:spPr>
        <a:xfrm>
          <a:off x="760015" y="344"/>
          <a:ext cx="1570105" cy="942063"/>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Data Preprocessing</a:t>
          </a:r>
        </a:p>
      </dsp:txBody>
      <dsp:txXfrm>
        <a:off x="760015" y="344"/>
        <a:ext cx="1570105" cy="942063"/>
      </dsp:txXfrm>
    </dsp:sp>
    <dsp:sp modelId="{21C0AD49-9D63-4B1E-A51A-A6DA634E411A}">
      <dsp:nvSpPr>
        <dsp:cNvPr id="0" name=""/>
        <dsp:cNvSpPr/>
      </dsp:nvSpPr>
      <dsp:spPr>
        <a:xfrm>
          <a:off x="4259551" y="425655"/>
          <a:ext cx="330524" cy="91440"/>
        </a:xfrm>
        <a:custGeom>
          <a:avLst/>
          <a:gdLst/>
          <a:ahLst/>
          <a:cxnLst/>
          <a:rect l="0" t="0" r="0" b="0"/>
          <a:pathLst>
            <a:path>
              <a:moveTo>
                <a:pt x="0" y="45720"/>
              </a:moveTo>
              <a:lnTo>
                <a:pt x="330524" y="45720"/>
              </a:lnTo>
            </a:path>
          </a:pathLst>
        </a:custGeom>
        <a:noFill/>
        <a:ln w="6350" cap="flat" cmpd="sng" algn="ctr">
          <a:solidFill>
            <a:schemeClr val="accent4">
              <a:shade val="90000"/>
              <a:hueOff val="-158542"/>
              <a:satOff val="0"/>
              <a:lumOff val="97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4415785" y="469570"/>
        <a:ext cx="18056" cy="3611"/>
      </dsp:txXfrm>
    </dsp:sp>
    <dsp:sp modelId="{C2ECE673-1768-4259-B993-98D82C851D5D}">
      <dsp:nvSpPr>
        <dsp:cNvPr id="0" name=""/>
        <dsp:cNvSpPr/>
      </dsp:nvSpPr>
      <dsp:spPr>
        <a:xfrm>
          <a:off x="2691245" y="344"/>
          <a:ext cx="1570105" cy="942063"/>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Exploratory Data Analysis</a:t>
          </a:r>
        </a:p>
      </dsp:txBody>
      <dsp:txXfrm>
        <a:off x="2691245" y="344"/>
        <a:ext cx="1570105" cy="942063"/>
      </dsp:txXfrm>
    </dsp:sp>
    <dsp:sp modelId="{90AC0A72-F5F1-4336-B253-433B1F614473}">
      <dsp:nvSpPr>
        <dsp:cNvPr id="0" name=""/>
        <dsp:cNvSpPr/>
      </dsp:nvSpPr>
      <dsp:spPr>
        <a:xfrm>
          <a:off x="1545068" y="940607"/>
          <a:ext cx="3862459" cy="330524"/>
        </a:xfrm>
        <a:custGeom>
          <a:avLst/>
          <a:gdLst/>
          <a:ahLst/>
          <a:cxnLst/>
          <a:rect l="0" t="0" r="0" b="0"/>
          <a:pathLst>
            <a:path>
              <a:moveTo>
                <a:pt x="3862459" y="0"/>
              </a:moveTo>
              <a:lnTo>
                <a:pt x="3862459" y="182362"/>
              </a:lnTo>
              <a:lnTo>
                <a:pt x="0" y="182362"/>
              </a:lnTo>
              <a:lnTo>
                <a:pt x="0" y="330524"/>
              </a:lnTo>
            </a:path>
          </a:pathLst>
        </a:custGeom>
        <a:noFill/>
        <a:ln w="6350" cap="flat" cmpd="sng" algn="ctr">
          <a:solidFill>
            <a:schemeClr val="accent4">
              <a:shade val="90000"/>
              <a:hueOff val="-317084"/>
              <a:satOff val="0"/>
              <a:lumOff val="195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3379315" y="1104064"/>
        <a:ext cx="193965" cy="3611"/>
      </dsp:txXfrm>
    </dsp:sp>
    <dsp:sp modelId="{1D597BB7-12ED-4FF2-875F-6A0E05FCDE15}">
      <dsp:nvSpPr>
        <dsp:cNvPr id="0" name=""/>
        <dsp:cNvSpPr/>
      </dsp:nvSpPr>
      <dsp:spPr>
        <a:xfrm>
          <a:off x="4622475" y="344"/>
          <a:ext cx="1570105" cy="942063"/>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Feature Engineering</a:t>
          </a:r>
        </a:p>
      </dsp:txBody>
      <dsp:txXfrm>
        <a:off x="4622475" y="344"/>
        <a:ext cx="1570105" cy="942063"/>
      </dsp:txXfrm>
    </dsp:sp>
    <dsp:sp modelId="{5809B755-CD41-488C-9E56-214C3FB3FA7B}">
      <dsp:nvSpPr>
        <dsp:cNvPr id="0" name=""/>
        <dsp:cNvSpPr/>
      </dsp:nvSpPr>
      <dsp:spPr>
        <a:xfrm>
          <a:off x="2328321" y="1728843"/>
          <a:ext cx="330524" cy="91440"/>
        </a:xfrm>
        <a:custGeom>
          <a:avLst/>
          <a:gdLst/>
          <a:ahLst/>
          <a:cxnLst/>
          <a:rect l="0" t="0" r="0" b="0"/>
          <a:pathLst>
            <a:path>
              <a:moveTo>
                <a:pt x="0" y="45720"/>
              </a:moveTo>
              <a:lnTo>
                <a:pt x="330524" y="45720"/>
              </a:lnTo>
            </a:path>
          </a:pathLst>
        </a:custGeom>
        <a:noFill/>
        <a:ln w="6350" cap="flat" cmpd="sng" algn="ctr">
          <a:solidFill>
            <a:schemeClr val="accent4">
              <a:shade val="90000"/>
              <a:hueOff val="-475626"/>
              <a:satOff val="0"/>
              <a:lumOff val="292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484555" y="1772757"/>
        <a:ext cx="18056" cy="3611"/>
      </dsp:txXfrm>
    </dsp:sp>
    <dsp:sp modelId="{ECCBF374-0ED4-444B-8A9C-CEA494A21939}">
      <dsp:nvSpPr>
        <dsp:cNvPr id="0" name=""/>
        <dsp:cNvSpPr/>
      </dsp:nvSpPr>
      <dsp:spPr>
        <a:xfrm>
          <a:off x="760015" y="1303531"/>
          <a:ext cx="1570105" cy="942063"/>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Model implementation</a:t>
          </a:r>
        </a:p>
      </dsp:txBody>
      <dsp:txXfrm>
        <a:off x="760015" y="1303531"/>
        <a:ext cx="1570105" cy="942063"/>
      </dsp:txXfrm>
    </dsp:sp>
    <dsp:sp modelId="{33D3F7AC-6F46-4ABC-84B6-41C30CBF5503}">
      <dsp:nvSpPr>
        <dsp:cNvPr id="0" name=""/>
        <dsp:cNvSpPr/>
      </dsp:nvSpPr>
      <dsp:spPr>
        <a:xfrm>
          <a:off x="4259551" y="1728843"/>
          <a:ext cx="330524" cy="91440"/>
        </a:xfrm>
        <a:custGeom>
          <a:avLst/>
          <a:gdLst/>
          <a:ahLst/>
          <a:cxnLst/>
          <a:rect l="0" t="0" r="0" b="0"/>
          <a:pathLst>
            <a:path>
              <a:moveTo>
                <a:pt x="0" y="45720"/>
              </a:moveTo>
              <a:lnTo>
                <a:pt x="330524" y="45720"/>
              </a:lnTo>
            </a:path>
          </a:pathLst>
        </a:custGeom>
        <a:noFill/>
        <a:ln w="6350" cap="flat" cmpd="sng" algn="ctr">
          <a:solidFill>
            <a:schemeClr val="accent4">
              <a:shade val="90000"/>
              <a:hueOff val="-634168"/>
              <a:satOff val="0"/>
              <a:lumOff val="3903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4415785" y="1772757"/>
        <a:ext cx="18056" cy="3611"/>
      </dsp:txXfrm>
    </dsp:sp>
    <dsp:sp modelId="{EA17C146-3157-4943-859E-6431EA9A74E5}">
      <dsp:nvSpPr>
        <dsp:cNvPr id="0" name=""/>
        <dsp:cNvSpPr/>
      </dsp:nvSpPr>
      <dsp:spPr>
        <a:xfrm>
          <a:off x="2691245" y="1303531"/>
          <a:ext cx="1570105" cy="942063"/>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Model Training</a:t>
          </a:r>
        </a:p>
      </dsp:txBody>
      <dsp:txXfrm>
        <a:off x="2691245" y="1303531"/>
        <a:ext cx="1570105" cy="942063"/>
      </dsp:txXfrm>
    </dsp:sp>
    <dsp:sp modelId="{A7DE1B80-7716-408D-92DF-9DB6F1D41562}">
      <dsp:nvSpPr>
        <dsp:cNvPr id="0" name=""/>
        <dsp:cNvSpPr/>
      </dsp:nvSpPr>
      <dsp:spPr>
        <a:xfrm>
          <a:off x="1545068" y="2243795"/>
          <a:ext cx="3862459" cy="330524"/>
        </a:xfrm>
        <a:custGeom>
          <a:avLst/>
          <a:gdLst/>
          <a:ahLst/>
          <a:cxnLst/>
          <a:rect l="0" t="0" r="0" b="0"/>
          <a:pathLst>
            <a:path>
              <a:moveTo>
                <a:pt x="3862459" y="0"/>
              </a:moveTo>
              <a:lnTo>
                <a:pt x="3862459" y="182362"/>
              </a:lnTo>
              <a:lnTo>
                <a:pt x="0" y="182362"/>
              </a:lnTo>
              <a:lnTo>
                <a:pt x="0" y="330524"/>
              </a:lnTo>
            </a:path>
          </a:pathLst>
        </a:custGeom>
        <a:noFill/>
        <a:ln w="6350" cap="flat" cmpd="sng" algn="ctr">
          <a:solidFill>
            <a:schemeClr val="accent4">
              <a:shade val="90000"/>
              <a:hueOff val="-475626"/>
              <a:satOff val="0"/>
              <a:lumOff val="292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3379315" y="2407251"/>
        <a:ext cx="193965" cy="3611"/>
      </dsp:txXfrm>
    </dsp:sp>
    <dsp:sp modelId="{CE5476AC-549F-48C0-BA9B-C7820F0AC49D}">
      <dsp:nvSpPr>
        <dsp:cNvPr id="0" name=""/>
        <dsp:cNvSpPr/>
      </dsp:nvSpPr>
      <dsp:spPr>
        <a:xfrm>
          <a:off x="4622475" y="1303531"/>
          <a:ext cx="1570105" cy="942063"/>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Model Evaluation</a:t>
          </a:r>
        </a:p>
      </dsp:txBody>
      <dsp:txXfrm>
        <a:off x="4622475" y="1303531"/>
        <a:ext cx="1570105" cy="942063"/>
      </dsp:txXfrm>
    </dsp:sp>
    <dsp:sp modelId="{FD1B12E6-491D-4866-991D-DABF1CF9A08E}">
      <dsp:nvSpPr>
        <dsp:cNvPr id="0" name=""/>
        <dsp:cNvSpPr/>
      </dsp:nvSpPr>
      <dsp:spPr>
        <a:xfrm>
          <a:off x="2328321" y="3032031"/>
          <a:ext cx="330524" cy="91440"/>
        </a:xfrm>
        <a:custGeom>
          <a:avLst/>
          <a:gdLst/>
          <a:ahLst/>
          <a:cxnLst/>
          <a:rect l="0" t="0" r="0" b="0"/>
          <a:pathLst>
            <a:path>
              <a:moveTo>
                <a:pt x="0" y="45720"/>
              </a:moveTo>
              <a:lnTo>
                <a:pt x="330524" y="45720"/>
              </a:lnTo>
            </a:path>
          </a:pathLst>
        </a:custGeom>
        <a:noFill/>
        <a:ln w="6350" cap="flat" cmpd="sng" algn="ctr">
          <a:solidFill>
            <a:schemeClr val="accent4">
              <a:shade val="90000"/>
              <a:hueOff val="-317084"/>
              <a:satOff val="0"/>
              <a:lumOff val="195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484555" y="3075945"/>
        <a:ext cx="18056" cy="3611"/>
      </dsp:txXfrm>
    </dsp:sp>
    <dsp:sp modelId="{1FB9876E-C8A2-4D95-9220-7872EA0ABC80}">
      <dsp:nvSpPr>
        <dsp:cNvPr id="0" name=""/>
        <dsp:cNvSpPr/>
      </dsp:nvSpPr>
      <dsp:spPr>
        <a:xfrm>
          <a:off x="760015" y="2606719"/>
          <a:ext cx="1570105" cy="942063"/>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Code deployment on cloud</a:t>
          </a:r>
        </a:p>
      </dsp:txBody>
      <dsp:txXfrm>
        <a:off x="760015" y="2606719"/>
        <a:ext cx="1570105" cy="942063"/>
      </dsp:txXfrm>
    </dsp:sp>
    <dsp:sp modelId="{653D2EF1-ABB4-4A61-BDE0-4EF192BD6D7C}">
      <dsp:nvSpPr>
        <dsp:cNvPr id="0" name=""/>
        <dsp:cNvSpPr/>
      </dsp:nvSpPr>
      <dsp:spPr>
        <a:xfrm>
          <a:off x="4259551" y="3032031"/>
          <a:ext cx="330524" cy="91440"/>
        </a:xfrm>
        <a:custGeom>
          <a:avLst/>
          <a:gdLst/>
          <a:ahLst/>
          <a:cxnLst/>
          <a:rect l="0" t="0" r="0" b="0"/>
          <a:pathLst>
            <a:path>
              <a:moveTo>
                <a:pt x="0" y="45720"/>
              </a:moveTo>
              <a:lnTo>
                <a:pt x="330524" y="45720"/>
              </a:lnTo>
            </a:path>
          </a:pathLst>
        </a:custGeom>
        <a:noFill/>
        <a:ln w="6350" cap="flat" cmpd="sng" algn="ctr">
          <a:solidFill>
            <a:schemeClr val="accent4">
              <a:shade val="90000"/>
              <a:hueOff val="-158542"/>
              <a:satOff val="0"/>
              <a:lumOff val="97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415785" y="3075945"/>
        <a:ext cx="18056" cy="3611"/>
      </dsp:txXfrm>
    </dsp:sp>
    <dsp:sp modelId="{E7156C99-FB46-4EE2-8BE9-16A4465B9212}">
      <dsp:nvSpPr>
        <dsp:cNvPr id="0" name=""/>
        <dsp:cNvSpPr/>
      </dsp:nvSpPr>
      <dsp:spPr>
        <a:xfrm>
          <a:off x="2691245" y="2606719"/>
          <a:ext cx="1570105" cy="942063"/>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Loading the pipeline on Github</a:t>
          </a:r>
        </a:p>
      </dsp:txBody>
      <dsp:txXfrm>
        <a:off x="2691245" y="2606719"/>
        <a:ext cx="1570105" cy="942063"/>
      </dsp:txXfrm>
    </dsp:sp>
    <dsp:sp modelId="{EA6ABCD5-04AE-42D2-B233-6DA2D19B4317}">
      <dsp:nvSpPr>
        <dsp:cNvPr id="0" name=""/>
        <dsp:cNvSpPr/>
      </dsp:nvSpPr>
      <dsp:spPr>
        <a:xfrm>
          <a:off x="4622475" y="2606719"/>
          <a:ext cx="1570105" cy="942063"/>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Calibri" panose="020F0502020204030204"/>
              <a:ea typeface="+mn-ea"/>
              <a:cs typeface="+mn-cs"/>
            </a:rPr>
            <a:t>Loading the pipeline on Github</a:t>
          </a:r>
        </a:p>
      </dsp:txBody>
      <dsp:txXfrm>
        <a:off x="4622475" y="2606719"/>
        <a:ext cx="1570105" cy="9420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898C-3B84-9A38-6617-860A01034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40D838-8489-6140-D0E3-093AAE890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5D77B7-2EA0-F27C-C2F9-186B5ABFF1D8}"/>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5" name="Footer Placeholder 4">
            <a:extLst>
              <a:ext uri="{FF2B5EF4-FFF2-40B4-BE49-F238E27FC236}">
                <a16:creationId xmlns:a16="http://schemas.microsoft.com/office/drawing/2014/main" id="{4DD5799E-63A5-987C-8B8E-45F63D823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B8AE3-66DD-6701-6DC5-D9CE098AB3A5}"/>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182269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7AF68-14CE-D057-AD99-A20B1042E8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FDE33-A07C-697A-D368-B85249FCD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31EC4F-2CAB-AFE2-8418-16C5C81E4D32}"/>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5" name="Footer Placeholder 4">
            <a:extLst>
              <a:ext uri="{FF2B5EF4-FFF2-40B4-BE49-F238E27FC236}">
                <a16:creationId xmlns:a16="http://schemas.microsoft.com/office/drawing/2014/main" id="{2D379F92-829B-DE58-DAE3-6680F3D6DB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3643F-E5EF-7E62-EEE7-5C0EDF266C8C}"/>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322364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1F209-6266-31DD-ED35-9A0F1B938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5D6E24-0640-79C4-7A80-880EA33C7B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1D485B-6F76-E536-BE10-7F7C9831A463}"/>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5" name="Footer Placeholder 4">
            <a:extLst>
              <a:ext uri="{FF2B5EF4-FFF2-40B4-BE49-F238E27FC236}">
                <a16:creationId xmlns:a16="http://schemas.microsoft.com/office/drawing/2014/main" id="{3396C077-3FA3-F0A6-581A-2A2B4C74B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9986D-7711-B0E7-AF86-B83B3F18CFC5}"/>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62203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B8DA-B1EB-0D80-0A63-D59886D098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EEBF90-2411-DED7-C957-F3866E66C9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AF40F-1067-EC40-7CBD-74A06A0F3AF8}"/>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5" name="Footer Placeholder 4">
            <a:extLst>
              <a:ext uri="{FF2B5EF4-FFF2-40B4-BE49-F238E27FC236}">
                <a16:creationId xmlns:a16="http://schemas.microsoft.com/office/drawing/2014/main" id="{5352FD5B-AD71-7B5B-AB74-609FACB36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E3BD3-0845-5FF9-C94F-E3941EB3EE33}"/>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173988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1A1A-8FD6-786A-A154-63B10019CB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D3CE0E-2C80-7C65-E940-951152EA9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DF7E0-4B89-C85C-7C2E-B45F1D9BEE68}"/>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5" name="Footer Placeholder 4">
            <a:extLst>
              <a:ext uri="{FF2B5EF4-FFF2-40B4-BE49-F238E27FC236}">
                <a16:creationId xmlns:a16="http://schemas.microsoft.com/office/drawing/2014/main" id="{F374A6B0-57F5-7D53-21A5-7A3F2DF4EA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FE1F9-061A-6AE0-27AC-2F9ED9564416}"/>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30512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0B15-AE13-048A-7461-7CDB63E2BC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9EB2B2-5DED-413D-9B38-6FA8C2D502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6644BA-2905-8FED-B2E1-9FE0EA4124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55D107-2BC7-791F-6750-B7ECCB52E567}"/>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6" name="Footer Placeholder 5">
            <a:extLst>
              <a:ext uri="{FF2B5EF4-FFF2-40B4-BE49-F238E27FC236}">
                <a16:creationId xmlns:a16="http://schemas.microsoft.com/office/drawing/2014/main" id="{046EC9BC-32B6-0E86-E163-222B48DA2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9E2C8B-0C95-5740-AF7F-7E1CD4062EAF}"/>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76954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BD0C-73B3-562E-648B-3625C9DC38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7DC9F1-1714-0947-00F5-2E97811D9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5643BC-1ABA-0BCB-64B8-0F2C0C8AC3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C52494-FD6A-DBA7-3B3E-8AC85D120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11692-93C9-ABC1-FC98-2A6FD65460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8B713A-41E1-AF39-3848-9EED1DD92B73}"/>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8" name="Footer Placeholder 7">
            <a:extLst>
              <a:ext uri="{FF2B5EF4-FFF2-40B4-BE49-F238E27FC236}">
                <a16:creationId xmlns:a16="http://schemas.microsoft.com/office/drawing/2014/main" id="{A96A1866-4E26-30B0-11E0-ACE78EF496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D80AB8-B2CE-BC70-3C55-DCF41512F5F8}"/>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84098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E8CA-CF96-2778-5E43-8C83295117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1A959A-5456-A18B-2E12-1A3E5317B605}"/>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4" name="Footer Placeholder 3">
            <a:extLst>
              <a:ext uri="{FF2B5EF4-FFF2-40B4-BE49-F238E27FC236}">
                <a16:creationId xmlns:a16="http://schemas.microsoft.com/office/drawing/2014/main" id="{74534D13-B047-248E-AE93-7F57CE53CB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0AD6FA-DC12-6926-D259-F5BC90680338}"/>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111253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EBEA-16A5-AD87-4506-56DC791CEA66}"/>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3" name="Footer Placeholder 2">
            <a:extLst>
              <a:ext uri="{FF2B5EF4-FFF2-40B4-BE49-F238E27FC236}">
                <a16:creationId xmlns:a16="http://schemas.microsoft.com/office/drawing/2014/main" id="{6768AECC-E966-9EF9-7E75-B9C4863802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36612D-5F9C-31C2-901C-51B1C4529119}"/>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88198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3492-E672-F395-4AC1-2BA12E4C7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38039D-E54D-5B2B-05C0-B014B8FD8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14AB66-640D-CC59-0285-9912C6131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FB73A-71B9-9E81-55E2-509EB369B847}"/>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6" name="Footer Placeholder 5">
            <a:extLst>
              <a:ext uri="{FF2B5EF4-FFF2-40B4-BE49-F238E27FC236}">
                <a16:creationId xmlns:a16="http://schemas.microsoft.com/office/drawing/2014/main" id="{10980948-CFD0-FDD5-63EC-D99AE13003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E2BA24-80C6-720F-5B5B-38707DB76DFE}"/>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427933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023A-1F7A-029E-1E63-2715734EE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DC9D29-8029-418A-E4E9-F53099BF3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0C5193-46BE-FDC0-E92C-1B90B3DD4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B08E9-AA10-659B-5B1E-488DED31EE19}"/>
              </a:ext>
            </a:extLst>
          </p:cNvPr>
          <p:cNvSpPr>
            <a:spLocks noGrp="1"/>
          </p:cNvSpPr>
          <p:nvPr>
            <p:ph type="dt" sz="half" idx="10"/>
          </p:nvPr>
        </p:nvSpPr>
        <p:spPr/>
        <p:txBody>
          <a:bodyPr/>
          <a:lstStyle/>
          <a:p>
            <a:fld id="{D8522F3E-AA2D-4BB8-A884-2D9B23C76239}" type="datetimeFigureOut">
              <a:rPr lang="en-IN" smtClean="0"/>
              <a:t>10-06-2024</a:t>
            </a:fld>
            <a:endParaRPr lang="en-IN"/>
          </a:p>
        </p:txBody>
      </p:sp>
      <p:sp>
        <p:nvSpPr>
          <p:cNvPr id="6" name="Footer Placeholder 5">
            <a:extLst>
              <a:ext uri="{FF2B5EF4-FFF2-40B4-BE49-F238E27FC236}">
                <a16:creationId xmlns:a16="http://schemas.microsoft.com/office/drawing/2014/main" id="{239A0201-D6E2-15C8-4175-6D39D689D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DE6035-656B-7C07-CC79-B63D7AC35B3D}"/>
              </a:ext>
            </a:extLst>
          </p:cNvPr>
          <p:cNvSpPr>
            <a:spLocks noGrp="1"/>
          </p:cNvSpPr>
          <p:nvPr>
            <p:ph type="sldNum" sz="quarter" idx="12"/>
          </p:nvPr>
        </p:nvSpPr>
        <p:spPr/>
        <p:txBody>
          <a:bodyPr/>
          <a:lstStyle/>
          <a:p>
            <a:fld id="{AF30AE33-0913-452F-AD6B-41AD898F9F70}" type="slidenum">
              <a:rPr lang="en-IN" smtClean="0"/>
              <a:t>‹#›</a:t>
            </a:fld>
            <a:endParaRPr lang="en-IN"/>
          </a:p>
        </p:txBody>
      </p:sp>
    </p:spTree>
    <p:extLst>
      <p:ext uri="{BB962C8B-B14F-4D97-AF65-F5344CB8AC3E}">
        <p14:creationId xmlns:p14="http://schemas.microsoft.com/office/powerpoint/2010/main" val="6417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74126F-7470-9CED-A7D1-A4AD91824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559B09-4366-8689-1A85-F2C1045B5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039FA-5C61-1BA4-E494-B82C4F246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22F3E-AA2D-4BB8-A884-2D9B23C76239}" type="datetimeFigureOut">
              <a:rPr lang="en-IN" smtClean="0"/>
              <a:t>10-06-2024</a:t>
            </a:fld>
            <a:endParaRPr lang="en-IN"/>
          </a:p>
        </p:txBody>
      </p:sp>
      <p:sp>
        <p:nvSpPr>
          <p:cNvPr id="5" name="Footer Placeholder 4">
            <a:extLst>
              <a:ext uri="{FF2B5EF4-FFF2-40B4-BE49-F238E27FC236}">
                <a16:creationId xmlns:a16="http://schemas.microsoft.com/office/drawing/2014/main" id="{C8B17705-51A4-FB60-D8AF-91C17BBE6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EF3BAA-9CE6-6156-0F83-14A2C0681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0AE33-0913-452F-AD6B-41AD898F9F70}" type="slidenum">
              <a:rPr lang="en-IN" smtClean="0"/>
              <a:t>‹#›</a:t>
            </a:fld>
            <a:endParaRPr lang="en-IN"/>
          </a:p>
        </p:txBody>
      </p:sp>
    </p:spTree>
    <p:extLst>
      <p:ext uri="{BB962C8B-B14F-4D97-AF65-F5344CB8AC3E}">
        <p14:creationId xmlns:p14="http://schemas.microsoft.com/office/powerpoint/2010/main" val="2217051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26B6-4A5F-069A-3EA4-E139D1C1C4A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DF83396-AB2F-E389-AB91-2EC1E658587E}"/>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DEC2188F-9BF0-ECB4-62FF-8F5896A29B22}"/>
              </a:ext>
            </a:extLst>
          </p:cNvPr>
          <p:cNvPicPr>
            <a:picLocks noChangeAspect="1"/>
          </p:cNvPicPr>
          <p:nvPr/>
        </p:nvPicPr>
        <p:blipFill>
          <a:blip r:embed="rId2"/>
          <a:stretch>
            <a:fillRect/>
          </a:stretch>
        </p:blipFill>
        <p:spPr>
          <a:xfrm>
            <a:off x="-811108" y="0"/>
            <a:ext cx="13716001" cy="6858000"/>
          </a:xfrm>
          <a:prstGeom prst="rect">
            <a:avLst/>
          </a:prstGeom>
        </p:spPr>
      </p:pic>
    </p:spTree>
    <p:extLst>
      <p:ext uri="{BB962C8B-B14F-4D97-AF65-F5344CB8AC3E}">
        <p14:creationId xmlns:p14="http://schemas.microsoft.com/office/powerpoint/2010/main" val="351649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427869" y="1959635"/>
            <a:ext cx="10010092" cy="3939540"/>
          </a:xfrm>
          <a:prstGeom prst="rect">
            <a:avLst/>
          </a:prstGeom>
          <a:noFill/>
          <a:ln>
            <a:solidFill>
              <a:srgbClr val="00B0F0"/>
            </a:solidFill>
          </a:ln>
        </p:spPr>
        <p:txBody>
          <a:bodyPr wrap="square" rtlCol="0">
            <a:spAutoFit/>
          </a:bodyPr>
          <a:lstStyle/>
          <a:p>
            <a:pPr algn="just"/>
            <a:endParaRPr lang="en-US" sz="2800" dirty="0">
              <a:latin typeface="Calibri" panose="020F0502020204030204" pitchFamily="34" charset="0"/>
              <a:ea typeface="Calibri" panose="020F0502020204030204" pitchFamily="34" charset="0"/>
              <a:cs typeface="Calibri" panose="020F0502020204030204" pitchFamily="34" charset="0"/>
            </a:endParaRPr>
          </a:p>
          <a:p>
            <a:pPr algn="just"/>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What techniques were you using for data pre-processing?</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Removing unwanted attributes</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Visualizing  relation of independent variables with each other and output variables</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Checking and changing Distribution of continuous values</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Cleaning data and imputing if null values are present. </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Converting categorical data into numeric values.</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Scaling the data</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03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484231" y="1733047"/>
            <a:ext cx="9979611" cy="3749744"/>
          </a:xfrm>
          <a:prstGeom prst="rect">
            <a:avLst/>
          </a:prstGeom>
          <a:noFill/>
          <a:ln>
            <a:solidFill>
              <a:srgbClr val="00B0F0"/>
            </a:solidFill>
          </a:ln>
        </p:spPr>
        <p:txBody>
          <a:bodyPr wrap="square" rtlCol="0">
            <a:spAutoFit/>
          </a:bodyPr>
          <a:lstStyle/>
          <a:p>
            <a:pPr marL="0" lvl="0" indent="0" algn="just" rtl="0">
              <a:lnSpc>
                <a:spcPct val="100000"/>
              </a:lnSpc>
              <a:spcBef>
                <a:spcPts val="0"/>
              </a:spcBef>
              <a:spcAft>
                <a:spcPts val="0"/>
              </a:spcAft>
              <a:buSzPts val="1440"/>
              <a:buNone/>
            </a:pPr>
            <a:endParaRPr lang="en-US" sz="2400" dirty="0">
              <a:latin typeface="Calibri" panose="020F0502020204030204" pitchFamily="34" charset="0"/>
              <a:ea typeface="Calibri" panose="020F0502020204030204" pitchFamily="34" charset="0"/>
              <a:cs typeface="Calibri" panose="020F0502020204030204" pitchFamily="34" charset="0"/>
              <a:sym typeface="Arial"/>
            </a:endParaRPr>
          </a:p>
          <a:p>
            <a:pPr lvl="0" indent="0" algn="just">
              <a:lnSpc>
                <a:spcPct val="100000"/>
              </a:lnSpc>
              <a:spcBef>
                <a:spcPts val="0"/>
              </a:spcBef>
              <a:spcAft>
                <a:spcPts val="0"/>
              </a:spcAft>
              <a:buSzPts val="1440"/>
              <a:buNone/>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How training was done or what models were used?</a:t>
            </a:r>
          </a:p>
          <a:p>
            <a:pPr lvl="0" algn="just" rtl="0">
              <a:lnSpc>
                <a:spcPct val="100000"/>
              </a:lnSpc>
              <a:spcBef>
                <a:spcPts val="960"/>
              </a:spcBef>
              <a:spcAft>
                <a:spcPts val="0"/>
              </a:spcAft>
              <a:buSzPts val="2100"/>
            </a:pPr>
            <a:endParaRPr lang="en-US" dirty="0">
              <a:latin typeface="Calibri" panose="020F0502020204030204" pitchFamily="34" charset="0"/>
              <a:ea typeface="Calibri" panose="020F0502020204030204" pitchFamily="34" charset="0"/>
              <a:cs typeface="Calibri" panose="020F0502020204030204" pitchFamily="34" charset="0"/>
              <a:sym typeface="Arial"/>
            </a:endParaRPr>
          </a:p>
          <a:p>
            <a:pPr lvl="0" indent="-285750">
              <a:spcBef>
                <a:spcPts val="960"/>
              </a:spcBef>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First, we started with data cleaning, EDA and feature engineering. Data type of columns were corrected by using pandas attributes.</a:t>
            </a:r>
          </a:p>
          <a:p>
            <a:pPr lvl="0" indent="-285750">
              <a:spcBef>
                <a:spcPts val="960"/>
              </a:spcBef>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One Hot encoding, and numerical columns was scaled using Standard Scaler.</a:t>
            </a:r>
          </a:p>
          <a:p>
            <a:pPr lvl="0" indent="-285750">
              <a:spcBef>
                <a:spcPts val="960"/>
              </a:spcBef>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Data pipeline was created to implement data scaling, One Hot encoding and an estimator to prevent any data leakage. </a:t>
            </a:r>
          </a:p>
          <a:p>
            <a:pPr lvl="0" indent="-285750">
              <a:spcBef>
                <a:spcPts val="960"/>
              </a:spcBef>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Random Forest model was found as the best estimator.</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553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D7F7-18D3-C96D-3827-5F0932FB3717}"/>
              </a:ext>
            </a:extLst>
          </p:cNvPr>
          <p:cNvSpPr txBox="1"/>
          <p:nvPr/>
        </p:nvSpPr>
        <p:spPr>
          <a:xfrm>
            <a:off x="376111" y="1414147"/>
            <a:ext cx="10096357" cy="2857192"/>
          </a:xfrm>
          <a:prstGeom prst="rect">
            <a:avLst/>
          </a:prstGeom>
          <a:noFill/>
          <a:ln>
            <a:solidFill>
              <a:srgbClr val="00B0F0"/>
            </a:solidFill>
          </a:ln>
        </p:spPr>
        <p:txBody>
          <a:bodyPr wrap="square" rtlCol="0">
            <a:spAutoFit/>
          </a:bodyPr>
          <a:lstStyle/>
          <a:p>
            <a:pPr algn="just">
              <a:buSzPts val="1440"/>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How was prediction done?</a:t>
            </a:r>
          </a:p>
          <a:p>
            <a:pPr marL="0" lvl="0" indent="0" algn="just" rtl="0">
              <a:lnSpc>
                <a:spcPct val="150000"/>
              </a:lnSpc>
              <a:spcBef>
                <a:spcPts val="960"/>
              </a:spcBef>
              <a:spcAft>
                <a:spcPts val="0"/>
              </a:spcAft>
              <a:buSzPts val="1440"/>
              <a:buNone/>
            </a:pPr>
            <a:r>
              <a:rPr lang="en-US" dirty="0">
                <a:latin typeface="Calibri" panose="020F0502020204030204" pitchFamily="34" charset="0"/>
                <a:ea typeface="Calibri" panose="020F0502020204030204" pitchFamily="34" charset="0"/>
                <a:cs typeface="Calibri" panose="020F0502020204030204" pitchFamily="34" charset="0"/>
                <a:sym typeface="Arial"/>
              </a:rPr>
              <a:t>Some questions were asked to the user like “Age”, “Sex”, “BMI”, “Region”, “No of children” and “Smoker or no” and these responses are taken as inputs which are then feed to the model as a single test case and the premium prediction are then returned on the screen after a few seconds in which the data pipeline processes the input data to get the output.</a:t>
            </a:r>
          </a:p>
          <a:p>
            <a:pPr marL="0" lvl="0" indent="0" algn="just" rtl="0">
              <a:lnSpc>
                <a:spcPct val="150000"/>
              </a:lnSpc>
              <a:spcBef>
                <a:spcPts val="960"/>
              </a:spcBef>
              <a:spcAft>
                <a:spcPts val="0"/>
              </a:spcAft>
              <a:buSzPts val="1440"/>
              <a:buNone/>
            </a:pPr>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192742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508955" y="1454078"/>
            <a:ext cx="9877249" cy="4278094"/>
          </a:xfrm>
          <a:prstGeom prst="rect">
            <a:avLst/>
          </a:prstGeom>
          <a:ln>
            <a:solidFill>
              <a:srgbClr val="00B0F0"/>
            </a:solidFill>
          </a:ln>
        </p:spPr>
        <p:txBody>
          <a:bodyPr wrap="square">
            <a:spAutoFit/>
          </a:bodyPr>
          <a:lstStyle/>
          <a:p>
            <a:pPr lvl="0" algn="just">
              <a:lnSpc>
                <a:spcPct val="150000"/>
              </a:lnSpc>
              <a:buSzPts val="2300"/>
            </a:pPr>
            <a:endParaRPr lang="en-US" sz="1400" dirty="0">
              <a:latin typeface="Calibri" panose="020F0502020204030204" pitchFamily="34" charset="0"/>
              <a:ea typeface="Calibri" panose="020F0502020204030204" pitchFamily="34" charset="0"/>
              <a:cs typeface="Calibri" panose="020F0502020204030204" pitchFamily="34" charset="0"/>
              <a:sym typeface="Arial"/>
            </a:endParaRPr>
          </a:p>
          <a:p>
            <a:pPr lvl="0" algn="just">
              <a:lnSpc>
                <a:spcPct val="150000"/>
              </a:lnSpc>
              <a:buSzPts val="1440"/>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What are the different stages of deployment?</a:t>
            </a:r>
          </a:p>
          <a:p>
            <a:pPr marL="368300" lvl="0" indent="-285750" algn="just">
              <a:lnSpc>
                <a:spcPct val="150000"/>
              </a:lnSpc>
              <a:spcBef>
                <a:spcPts val="960"/>
              </a:spcBef>
              <a:buSzPts val="23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A server is created in Flask which just displays a single web page and runs the uplink code via </a:t>
            </a:r>
          </a:p>
          <a:p>
            <a:pPr marL="82550" lvl="0" algn="just">
              <a:lnSpc>
                <a:spcPct val="150000"/>
              </a:lnSpc>
              <a:spcBef>
                <a:spcPts val="960"/>
              </a:spcBef>
              <a:buSzPts val="2300"/>
            </a:pPr>
            <a:r>
              <a:rPr lang="en-US" dirty="0">
                <a:latin typeface="Calibri" panose="020F0502020204030204" pitchFamily="34" charset="0"/>
                <a:ea typeface="Calibri" panose="020F0502020204030204" pitchFamily="34" charset="0"/>
                <a:cs typeface="Calibri" panose="020F0502020204030204" pitchFamily="34" charset="0"/>
                <a:sym typeface="Arial"/>
              </a:rPr>
              <a:t>     threading thereby  creating a server.</a:t>
            </a:r>
          </a:p>
          <a:p>
            <a:pPr marL="368300" indent="-285750" algn="just">
              <a:lnSpc>
                <a:spcPct val="150000"/>
              </a:lnSpc>
              <a:spcBef>
                <a:spcPts val="960"/>
              </a:spcBef>
              <a:buSzPts val="23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The code was pushed to Github.</a:t>
            </a:r>
          </a:p>
          <a:p>
            <a:pPr marL="368300" lvl="0" indent="-285750" algn="just">
              <a:lnSpc>
                <a:spcPct val="150000"/>
              </a:lnSpc>
              <a:spcBef>
                <a:spcPts val="960"/>
              </a:spcBef>
              <a:buSzPts val="23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The pipeline was created on AWS cloning with the Github.</a:t>
            </a:r>
          </a:p>
          <a:p>
            <a:pPr marL="368300" lvl="0" indent="-285750" algn="just">
              <a:lnSpc>
                <a:spcPct val="150000"/>
              </a:lnSpc>
              <a:spcBef>
                <a:spcPts val="960"/>
              </a:spcBef>
              <a:buSzPts val="23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Then the project was deployed on the AWS.</a:t>
            </a:r>
          </a:p>
          <a:p>
            <a:pPr marL="82550" lvl="0" algn="just">
              <a:lnSpc>
                <a:spcPct val="150000"/>
              </a:lnSpc>
              <a:spcBef>
                <a:spcPts val="960"/>
              </a:spcBef>
              <a:buSzPts val="2300"/>
            </a:pPr>
            <a:endParaRPr lang="en-US" sz="1600" dirty="0">
              <a:latin typeface="Calibri" panose="020F0502020204030204" pitchFamily="34" charset="0"/>
              <a:ea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171313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805995" y="1343996"/>
            <a:ext cx="11055326" cy="3970318"/>
          </a:xfrm>
          <a:prstGeom prst="rect">
            <a:avLst/>
          </a:prstGeom>
          <a:noFill/>
          <a:ln>
            <a:solidFill>
              <a:srgbClr val="00B0F0"/>
            </a:solidFill>
          </a:ln>
        </p:spPr>
        <p:txBody>
          <a:bodyPr wrap="square" rtlCol="0">
            <a:spAutoFit/>
          </a:bodyPr>
          <a:lstStyle/>
          <a:p>
            <a:pPr algn="just"/>
            <a:endParaRPr lang="en-US" sz="2400" b="1" dirty="0">
              <a:latin typeface="Calibri" panose="020F0502020204030204" pitchFamily="34" charset="0"/>
              <a:ea typeface="Calibri" panose="020F0502020204030204" pitchFamily="34" charset="0"/>
              <a:cs typeface="Calibri" panose="020F0502020204030204" pitchFamily="34" charset="0"/>
            </a:endParaRPr>
          </a:p>
          <a:p>
            <a:pPr algn="just"/>
            <a:r>
              <a:rPr lang="en-US" sz="2400" b="1" dirty="0">
                <a:latin typeface="Calibri" panose="020F0502020204030204" pitchFamily="34" charset="0"/>
                <a:ea typeface="Calibri" panose="020F0502020204030204" pitchFamily="34" charset="0"/>
                <a:cs typeface="Calibri" panose="020F0502020204030204" pitchFamily="34" charset="0"/>
              </a:rPr>
              <a:t>Objective:</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Development of a predictive Regressor model to find premium of insurance one has to pay depending on conditions mentioned. This model requires certain set of information like Age of the Person, Gender, Number of Children, Region where the person resides, whether the person is a Smoker or Not and the person’s Body Mass Index (BMI).</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sz="2400" b="1" dirty="0">
                <a:latin typeface="Calibri" panose="020F0502020204030204" pitchFamily="34" charset="0"/>
                <a:ea typeface="Calibri" panose="020F0502020204030204" pitchFamily="34" charset="0"/>
                <a:cs typeface="Calibri" panose="020F0502020204030204" pitchFamily="34" charset="0"/>
              </a:rPr>
              <a:t>Benefits: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model predicts the premium the user has to shell to secure their family against medical expenses.</a:t>
            </a:r>
          </a:p>
        </p:txBody>
      </p:sp>
    </p:spTree>
    <p:extLst>
      <p:ext uri="{BB962C8B-B14F-4D97-AF65-F5344CB8AC3E}">
        <p14:creationId xmlns:p14="http://schemas.microsoft.com/office/powerpoint/2010/main" val="374084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a:xfrm>
            <a:off x="1174744" y="603850"/>
            <a:ext cx="10058400" cy="779828"/>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Architecture</a:t>
            </a:r>
          </a:p>
        </p:txBody>
      </p:sp>
      <p:graphicFrame>
        <p:nvGraphicFramePr>
          <p:cNvPr id="8" name="Content Placeholder 7"/>
          <p:cNvGraphicFramePr>
            <a:graphicFrameLocks noGrp="1"/>
          </p:cNvGraphicFramePr>
          <p:nvPr>
            <p:ph idx="1"/>
          </p:nvPr>
        </p:nvGraphicFramePr>
        <p:xfrm>
          <a:off x="1096963" y="2108200"/>
          <a:ext cx="3412284"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FDE9400-A54E-8220-740F-E348C1FE2F46}"/>
              </a:ext>
            </a:extLst>
          </p:cNvPr>
          <p:cNvSpPr txBox="1"/>
          <p:nvPr/>
        </p:nvSpPr>
        <p:spPr>
          <a:xfrm>
            <a:off x="1174744" y="2469742"/>
            <a:ext cx="3017520" cy="3416320"/>
          </a:xfrm>
          <a:prstGeom prst="rect">
            <a:avLst/>
          </a:prstGeom>
          <a:noFill/>
        </p:spPr>
        <p:txBody>
          <a:bodyPr wrap="square" rtlCol="0">
            <a:spAutoFit/>
          </a:bodyPr>
          <a:lstStyle/>
          <a:p>
            <a:pPr algn="r"/>
            <a:r>
              <a:rPr lang="en-US" sz="2400" b="1" dirty="0">
                <a:latin typeface="Calibri" panose="020F0502020204030204" pitchFamily="34" charset="0"/>
                <a:ea typeface="Calibri" panose="020F0502020204030204" pitchFamily="34" charset="0"/>
                <a:cs typeface="Calibri" panose="020F0502020204030204" pitchFamily="34" charset="0"/>
              </a:rPr>
              <a:t>Data Preparation</a:t>
            </a: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r>
              <a:rPr lang="en-US" sz="2400" b="1" dirty="0">
                <a:latin typeface="Calibri" panose="020F0502020204030204" pitchFamily="34" charset="0"/>
                <a:ea typeface="Calibri" panose="020F0502020204030204" pitchFamily="34" charset="0"/>
                <a:cs typeface="Calibri" panose="020F0502020204030204" pitchFamily="34" charset="0"/>
              </a:rPr>
              <a:t>Model development</a:t>
            </a: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r>
              <a:rPr lang="en-US" sz="2400" b="1" dirty="0">
                <a:latin typeface="Calibri" panose="020F0502020204030204" pitchFamily="34" charset="0"/>
                <a:ea typeface="Calibri" panose="020F0502020204030204" pitchFamily="34" charset="0"/>
                <a:cs typeface="Calibri" panose="020F0502020204030204" pitchFamily="34" charset="0"/>
              </a:rPr>
              <a:t>Deployment</a:t>
            </a:r>
          </a:p>
        </p:txBody>
      </p:sp>
      <p:graphicFrame>
        <p:nvGraphicFramePr>
          <p:cNvPr id="6" name="Diagram 5"/>
          <p:cNvGraphicFramePr/>
          <p:nvPr/>
        </p:nvGraphicFramePr>
        <p:xfrm>
          <a:off x="4405685" y="2394472"/>
          <a:ext cx="6952597" cy="35491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332" y="529220"/>
            <a:ext cx="8911687" cy="738864"/>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 validation and transformation</a:t>
            </a:r>
            <a:endParaRPr lang="en-IN" dirty="0"/>
          </a:p>
        </p:txBody>
      </p:sp>
      <p:graphicFrame>
        <p:nvGraphicFramePr>
          <p:cNvPr id="4" name="Content Placeholder 3"/>
          <p:cNvGraphicFramePr>
            <a:graphicFrameLocks noGrp="1"/>
          </p:cNvGraphicFramePr>
          <p:nvPr>
            <p:ph idx="1"/>
          </p:nvPr>
        </p:nvGraphicFramePr>
        <p:xfrm>
          <a:off x="1175410" y="1539692"/>
          <a:ext cx="9963510" cy="4542063"/>
        </p:xfrm>
        <a:graphic>
          <a:graphicData uri="http://schemas.openxmlformats.org/drawingml/2006/table">
            <a:tbl>
              <a:tblPr firstRow="1" bandRow="1">
                <a:tableStyleId>{912C8C85-51F0-491E-9774-3900AFEF0FD7}</a:tableStyleId>
              </a:tblPr>
              <a:tblGrid>
                <a:gridCol w="2590426">
                  <a:extLst>
                    <a:ext uri="{9D8B030D-6E8A-4147-A177-3AD203B41FA5}">
                      <a16:colId xmlns:a16="http://schemas.microsoft.com/office/drawing/2014/main" val="20000"/>
                    </a:ext>
                  </a:extLst>
                </a:gridCol>
                <a:gridCol w="2590426">
                  <a:extLst>
                    <a:ext uri="{9D8B030D-6E8A-4147-A177-3AD203B41FA5}">
                      <a16:colId xmlns:a16="http://schemas.microsoft.com/office/drawing/2014/main" val="20001"/>
                    </a:ext>
                  </a:extLst>
                </a:gridCol>
                <a:gridCol w="2697915">
                  <a:extLst>
                    <a:ext uri="{9D8B030D-6E8A-4147-A177-3AD203B41FA5}">
                      <a16:colId xmlns:a16="http://schemas.microsoft.com/office/drawing/2014/main" val="20002"/>
                    </a:ext>
                  </a:extLst>
                </a:gridCol>
                <a:gridCol w="2084743">
                  <a:extLst>
                    <a:ext uri="{9D8B030D-6E8A-4147-A177-3AD203B41FA5}">
                      <a16:colId xmlns:a16="http://schemas.microsoft.com/office/drawing/2014/main" val="20003"/>
                    </a:ext>
                  </a:extLst>
                </a:gridCol>
              </a:tblGrid>
              <a:tr h="92302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cap="all" spc="150" dirty="0"/>
                        <a:t>dAta type</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cap="all" spc="150" dirty="0"/>
                        <a:t>Null values</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cap="all" spc="150" dirty="0"/>
                        <a:t>Numerical columns</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cap="all" spc="150" dirty="0"/>
                        <a:t>Categorical columns</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0"/>
                  </a:ext>
                </a:extLst>
              </a:tr>
              <a:tr h="1928545">
                <a:tc>
                  <a:txBody>
                    <a:bodyPr/>
                    <a:lstStyle/>
                    <a:p>
                      <a:pPr marL="0" algn="l" defTabSz="914400" rtl="0" eaLnBrk="1" latinLnBrk="0" hangingPunct="1">
                        <a:lnSpc>
                          <a:spcPct val="100000"/>
                        </a:lnSpc>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Data type of columns is given in the schema file. It is validated when we insert the files into Database.</a:t>
                      </a:r>
                    </a:p>
                  </a:txBody>
                  <a:tcPr marL="151061" marR="151061" marT="151061" marB="151061"/>
                </a:tc>
                <a:tc>
                  <a:txBody>
                    <a:bodyPr/>
                    <a:lstStyle/>
                    <a:p>
                      <a:pPr marL="0" algn="l" defTabSz="914400" rtl="0" eaLnBrk="1" latinLnBrk="0" hangingPunct="1">
                        <a:lnSpc>
                          <a:spcPct val="100000"/>
                        </a:lnSpc>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If any of the columns in a file have all the values as NULL or missing, we can fill it by some methods.</a:t>
                      </a:r>
                    </a:p>
                  </a:txBody>
                  <a:tcPr marL="151061" marR="151061" marT="151061" marB="15106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All the numerical features were standardized using Standard Scaler, preventing any data leakage.</a:t>
                      </a:r>
                    </a:p>
                  </a:txBody>
                  <a:tcPr marL="151061" marR="151061" marT="151061" marB="15106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One</a:t>
                      </a:r>
                      <a:r>
                        <a:rPr lang="en-US" sz="160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 Hot </a:t>
                      </a: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Encoding  was used to treat categorical columns for the model in understandable way.</a:t>
                      </a:r>
                    </a:p>
                  </a:txBody>
                  <a:tcPr marL="151061" marR="151061" marT="151061" marB="151061"/>
                </a:tc>
                <a:extLst>
                  <a:ext uri="{0D108BD9-81ED-4DB2-BD59-A6C34878D82A}">
                    <a16:rowId xmlns:a16="http://schemas.microsoft.com/office/drawing/2014/main" val="10001"/>
                  </a:ext>
                </a:extLst>
              </a:tr>
              <a:tr h="1690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If data type is wrong, we can convert it using pandas library.</a:t>
                      </a:r>
                    </a:p>
                  </a:txBody>
                  <a:tcPr marL="151061" marR="151061" marT="151061" marB="15106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We can fill them by using mode of categorical columns or mean of numerical columns.</a:t>
                      </a:r>
                    </a:p>
                  </a:txBody>
                  <a:tcPr marL="151061" marR="151061" marT="151061" marB="151061"/>
                </a:tc>
                <a:tc>
                  <a:txBody>
                    <a:bodyPr/>
                    <a:lstStyle/>
                    <a:p>
                      <a:pPr marL="0" algn="l" defTabSz="914400" rtl="0" eaLnBrk="1" latinLnBrk="0" hangingPunct="1">
                        <a:lnSpc>
                          <a:spcPct val="100000"/>
                        </a:lnSpc>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This process is done in pipeline  for numerical features for  the convenience of deployment.</a:t>
                      </a:r>
                    </a:p>
                  </a:txBody>
                  <a:tcPr marL="151061" marR="151061" marT="151061" marB="151061"/>
                </a:tc>
                <a:tc>
                  <a:txBody>
                    <a:bodyPr/>
                    <a:lstStyle/>
                    <a:p>
                      <a:pPr marL="0" algn="l" defTabSz="914400" rtl="0" eaLnBrk="1" latinLnBrk="0" hangingPunct="1">
                        <a:lnSpc>
                          <a:spcPct val="100000"/>
                        </a:lnSpc>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This process is done in pipeline for  categorical features for the convenience of deployment.</a:t>
                      </a:r>
                    </a:p>
                  </a:txBody>
                  <a:tcPr marL="151061" marR="151061" marT="151061" marB="15106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6617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980534" y="2536167"/>
            <a:ext cx="9431549" cy="1578633"/>
          </a:xfrm>
          <a:ln>
            <a:solidFill>
              <a:srgbClr val="00B0F0"/>
            </a:solidFill>
          </a:ln>
        </p:spPr>
        <p:txBody>
          <a:bodyPr>
            <a:normAutofit/>
          </a:bodyPr>
          <a:lstStyle/>
          <a:p>
            <a:pPr marL="742950" lvl="1" indent="-304800" algn="just" rtl="0">
              <a:lnSpc>
                <a:spcPct val="150000"/>
              </a:lnSpc>
              <a:spcBef>
                <a:spcPts val="960"/>
              </a:spcBef>
              <a:spcAft>
                <a:spcPts val="0"/>
              </a:spcAft>
              <a:buSzPts val="174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CSV File - The dataset was imported from </a:t>
            </a:r>
            <a:r>
              <a:rPr lang="en-US" sz="2800" dirty="0">
                <a:latin typeface="Calibri" panose="020F0502020204030204" pitchFamily="34" charset="0"/>
                <a:ea typeface="Calibri" panose="020F0502020204030204" pitchFamily="34" charset="0"/>
                <a:cs typeface="Calibri" panose="020F0502020204030204" pitchFamily="34" charset="0"/>
                <a:sym typeface="Arial"/>
              </a:rPr>
              <a:t>csv</a:t>
            </a:r>
            <a:r>
              <a:rPr lang="en-US" dirty="0">
                <a:latin typeface="Calibri" panose="020F0502020204030204" pitchFamily="34" charset="0"/>
                <a:ea typeface="Calibri" panose="020F0502020204030204" pitchFamily="34" charset="0"/>
                <a:cs typeface="Calibri" panose="020F0502020204030204" pitchFamily="34" charset="0"/>
                <a:sym typeface="Arial"/>
              </a:rPr>
              <a:t> File into python.</a:t>
            </a:r>
          </a:p>
          <a:p>
            <a:pPr marL="742950" lvl="1" indent="-304800" algn="just" rtl="0">
              <a:lnSpc>
                <a:spcPct val="150000"/>
              </a:lnSpc>
              <a:spcBef>
                <a:spcPts val="960"/>
              </a:spcBef>
              <a:spcAft>
                <a:spcPts val="0"/>
              </a:spcAft>
              <a:buSzPts val="174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Data Frame was created using pandas.</a:t>
            </a:r>
          </a:p>
          <a:p>
            <a:pPr marL="742950" lvl="1" indent="-304800" algn="just" rtl="0">
              <a:lnSpc>
                <a:spcPct val="150000"/>
              </a:lnSpc>
              <a:spcBef>
                <a:spcPts val="960"/>
              </a:spcBef>
              <a:spcAft>
                <a:spcPts val="0"/>
              </a:spcAft>
              <a:buSzPts val="1740"/>
              <a:buFont typeface="Arial"/>
              <a:buChar char="⮚"/>
            </a:pPr>
            <a:endParaRPr lang="en-US" sz="2000" dirty="0">
              <a:latin typeface="Calibri" panose="020F0502020204030204" pitchFamily="34" charset="0"/>
              <a:ea typeface="Calibri" panose="020F0502020204030204" pitchFamily="34" charset="0"/>
              <a:cs typeface="Calibri" panose="020F0502020204030204" pitchFamily="34" charset="0"/>
              <a:sym typeface="Arial"/>
            </a:endParaRPr>
          </a:p>
          <a:p>
            <a:pPr marL="438150" lvl="1" indent="0" algn="just" rtl="0">
              <a:lnSpc>
                <a:spcPct val="100000"/>
              </a:lnSpc>
              <a:spcBef>
                <a:spcPts val="960"/>
              </a:spcBef>
              <a:spcAft>
                <a:spcPts val="0"/>
              </a:spcAft>
              <a:buSzPts val="1740"/>
              <a:buNone/>
            </a:pPr>
            <a:endParaRPr lang="en-US" sz="2000" dirty="0">
              <a:latin typeface="Calibri" panose="020F0502020204030204" pitchFamily="34" charset="0"/>
              <a:ea typeface="Calibri" panose="020F0502020204030204" pitchFamily="34" charset="0"/>
              <a:cs typeface="Calibri" panose="020F0502020204030204" pitchFamily="34" charset="0"/>
              <a:sym typeface="Arial"/>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928283" y="387697"/>
            <a:ext cx="5891841" cy="961674"/>
          </a:xfrm>
          <a:prstGeom prst="rect">
            <a:avLst/>
          </a:prstGeom>
          <a:noFill/>
        </p:spPr>
        <p:txBody>
          <a:bodyPr wrap="square" rtlCol="0">
            <a:spAutoFit/>
          </a:bodyPr>
          <a:lstStyle/>
          <a:p>
            <a:pPr marL="438150" lvl="1" indent="0" defTabSz="457200">
              <a:lnSpc>
                <a:spcPct val="150000"/>
              </a:lnSpc>
              <a:spcBef>
                <a:spcPct val="0"/>
              </a:spcBef>
              <a:spcAft>
                <a:spcPts val="0"/>
              </a:spcAft>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Data Ingestion</a:t>
            </a:r>
          </a:p>
        </p:txBody>
      </p:sp>
    </p:spTree>
    <p:extLst>
      <p:ext uri="{BB962C8B-B14F-4D97-AF65-F5344CB8AC3E}">
        <p14:creationId xmlns:p14="http://schemas.microsoft.com/office/powerpoint/2010/main" val="284958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36A06D-7A20-D0AF-EBEE-78EA8B4B9C2A}"/>
              </a:ext>
            </a:extLst>
          </p:cNvPr>
          <p:cNvSpPr txBox="1"/>
          <p:nvPr/>
        </p:nvSpPr>
        <p:spPr>
          <a:xfrm>
            <a:off x="782990" y="2710381"/>
            <a:ext cx="9637719" cy="3139321"/>
          </a:xfrm>
          <a:prstGeom prst="rect">
            <a:avLst/>
          </a:prstGeom>
          <a:noFill/>
          <a:ln>
            <a:solidFill>
              <a:srgbClr val="00B0F0"/>
            </a:solidFill>
          </a:ln>
        </p:spPr>
        <p:txBody>
          <a:bodyPr wrap="square" rtlCol="0">
            <a:spAutoFit/>
          </a:bodyPr>
          <a:lstStyle/>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1.The data in database is imported to Jupyter notebook by using pandas.</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2. In data preprocessing step, data is checked if there missing data, duplicate values, </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and datatypes of each feature. In our dataset, there was not any null and duplicate values.</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3. After train and test splitting, pipeline containing Standard Scaler and One Hot Encoder </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was fitted to several models. </a:t>
            </a:r>
          </a:p>
          <a:p>
            <a:pPr algn="just"/>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91550" y="341606"/>
            <a:ext cx="5115464" cy="1061829"/>
          </a:xfrm>
          <a:prstGeom prst="rect">
            <a:avLst/>
          </a:prstGeom>
          <a:noFill/>
        </p:spPr>
        <p:txBody>
          <a:bodyPr wrap="square" rtlCol="0">
            <a:spAutoFit/>
          </a:bodyPr>
          <a:lstStyle/>
          <a:p>
            <a:pPr marL="438150" lvl="1" defTabSz="457200">
              <a:lnSpc>
                <a:spcPct val="150000"/>
              </a:lnSpc>
              <a:spcBef>
                <a:spcPct val="0"/>
              </a:spcBef>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Model Training</a:t>
            </a:r>
          </a:p>
        </p:txBody>
      </p:sp>
    </p:spTree>
    <p:extLst>
      <p:ext uri="{BB962C8B-B14F-4D97-AF65-F5344CB8AC3E}">
        <p14:creationId xmlns:p14="http://schemas.microsoft.com/office/powerpoint/2010/main" val="363882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475602" y="4850633"/>
            <a:ext cx="9781205" cy="646331"/>
          </a:xfrm>
          <a:prstGeom prst="rect">
            <a:avLst/>
          </a:prstGeom>
          <a:noFill/>
          <a:ln>
            <a:solidFill>
              <a:srgbClr val="00B0F0"/>
            </a:solidFill>
          </a:ln>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sym typeface="Arial"/>
              </a:rPr>
              <a:t>The model is made in such a way to maximize the accuracy and also other performance metrics </a:t>
            </a:r>
          </a:p>
          <a:p>
            <a:pPr algn="just"/>
            <a:r>
              <a:rPr lang="en-US" dirty="0">
                <a:latin typeface="Calibri" panose="020F0502020204030204" pitchFamily="34" charset="0"/>
                <a:ea typeface="Calibri" panose="020F0502020204030204" pitchFamily="34" charset="0"/>
                <a:cs typeface="Calibri" panose="020F0502020204030204" pitchFamily="34" charset="0"/>
                <a:sym typeface="Arial"/>
              </a:rPr>
              <a:t>so that the predictions are as accurate as possible.</a:t>
            </a:r>
          </a:p>
        </p:txBody>
      </p:sp>
      <p:sp>
        <p:nvSpPr>
          <p:cNvPr id="3" name="TextBox 2"/>
          <p:cNvSpPr txBox="1"/>
          <p:nvPr/>
        </p:nvSpPr>
        <p:spPr>
          <a:xfrm>
            <a:off x="487967" y="897536"/>
            <a:ext cx="5861075" cy="961674"/>
          </a:xfrm>
          <a:prstGeom prst="rect">
            <a:avLst/>
          </a:prstGeom>
          <a:noFill/>
        </p:spPr>
        <p:txBody>
          <a:bodyPr wrap="square" rtlCol="0">
            <a:spAutoFit/>
          </a:bodyPr>
          <a:lstStyle/>
          <a:p>
            <a:pPr marL="438150" lvl="1" defTabSz="457200">
              <a:lnSpc>
                <a:spcPct val="150000"/>
              </a:lnSpc>
              <a:spcBef>
                <a:spcPct val="0"/>
              </a:spcBef>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Model Selection</a:t>
            </a:r>
          </a:p>
        </p:txBody>
      </p:sp>
      <p:sp>
        <p:nvSpPr>
          <p:cNvPr id="4" name="TextBox 3"/>
          <p:cNvSpPr txBox="1"/>
          <p:nvPr/>
        </p:nvSpPr>
        <p:spPr>
          <a:xfrm>
            <a:off x="487966" y="2114802"/>
            <a:ext cx="9768841" cy="646331"/>
          </a:xfrm>
          <a:prstGeom prst="rect">
            <a:avLst/>
          </a:prstGeom>
          <a:noFill/>
          <a:ln>
            <a:solidFill>
              <a:srgbClr val="00B0F0"/>
            </a:solidFill>
          </a:ln>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Having trained several models and obtained R2 scores. The model with the highest accuracy on unseen data was selected.</a:t>
            </a:r>
          </a:p>
        </p:txBody>
      </p:sp>
      <p:sp>
        <p:nvSpPr>
          <p:cNvPr id="5" name="TextBox 4"/>
          <p:cNvSpPr txBox="1"/>
          <p:nvPr/>
        </p:nvSpPr>
        <p:spPr>
          <a:xfrm>
            <a:off x="487967" y="3654292"/>
            <a:ext cx="4209691" cy="961674"/>
          </a:xfrm>
          <a:prstGeom prst="rect">
            <a:avLst/>
          </a:prstGeom>
          <a:noFill/>
        </p:spPr>
        <p:txBody>
          <a:bodyPr wrap="square" rtlCol="0">
            <a:spAutoFit/>
          </a:bodyPr>
          <a:lstStyle/>
          <a:p>
            <a:pPr marL="438150" lvl="1" defTabSz="457200">
              <a:lnSpc>
                <a:spcPct val="150000"/>
              </a:lnSpc>
              <a:spcBef>
                <a:spcPct val="0"/>
              </a:spcBef>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val="312059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530719" y="569395"/>
            <a:ext cx="1901437" cy="833754"/>
          </a:xfrm>
          <a:ln>
            <a:noFill/>
          </a:ln>
        </p:spPr>
        <p:txBody>
          <a:bodyPr vert="horz" lIns="91440" tIns="45720" rIns="91440" bIns="45720" rtlCol="0">
            <a:normAutofit fontScale="90000"/>
          </a:bodyPr>
          <a:lstStyle/>
          <a:p>
            <a:pPr marL="438150" lvl="1" algn="l" defTabSz="457200" rtl="0">
              <a:lnSpc>
                <a:spcPct val="150000"/>
              </a:lnSpc>
              <a:spcBef>
                <a:spcPct val="0"/>
              </a:spcBef>
              <a:buSzPts val="1740"/>
            </a:pPr>
            <a:r>
              <a:rPr lang="en-US" sz="42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Q&amp;A</a:t>
            </a:r>
          </a:p>
        </p:txBody>
      </p:sp>
      <p:sp>
        <p:nvSpPr>
          <p:cNvPr id="3" name="TextBox 2"/>
          <p:cNvSpPr txBox="1"/>
          <p:nvPr/>
        </p:nvSpPr>
        <p:spPr>
          <a:xfrm>
            <a:off x="789316" y="2519217"/>
            <a:ext cx="9458865" cy="1323439"/>
          </a:xfrm>
          <a:prstGeom prst="rect">
            <a:avLst/>
          </a:prstGeom>
          <a:noFill/>
          <a:ln>
            <a:solidFill>
              <a:srgbClr val="00B0F0"/>
            </a:solidFill>
          </a:ln>
        </p:spPr>
        <p:txBody>
          <a:bodyPr wrap="square" rtlCol="0">
            <a:spAutoFit/>
          </a:bodyPr>
          <a:lstStyle/>
          <a:p>
            <a:pPr lvl="0"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What is the source of data?</a:t>
            </a:r>
          </a:p>
          <a:p>
            <a:pPr lvl="0" defTabSz="457200"/>
            <a:endParaRPr lang="en-US" sz="1200" b="1" spc="150" dirty="0">
              <a:solidFill>
                <a:prstClr val="black"/>
              </a:solidFill>
              <a:latin typeface="Calibri" panose="020F0502020204030204" pitchFamily="34" charset="0"/>
              <a:ea typeface="Calibri" panose="020F0502020204030204" pitchFamily="34" charset="0"/>
              <a:cs typeface="Calibri" panose="020F0502020204030204" pitchFamily="34" charset="0"/>
            </a:endParaRPr>
          </a:p>
          <a:p>
            <a:pPr defTabSz="457200"/>
            <a:r>
              <a:rPr lang="en-US" dirty="0">
                <a:latin typeface="Calibri" panose="020F0502020204030204" pitchFamily="34" charset="0"/>
                <a:ea typeface="Calibri" panose="020F0502020204030204" pitchFamily="34" charset="0"/>
                <a:cs typeface="Calibri" panose="020F0502020204030204" pitchFamily="34" charset="0"/>
              </a:rPr>
              <a:t>The data for training is provided by the client in the form answers to certain questions asked . User has to enter answers for those questions</a:t>
            </a:r>
            <a:r>
              <a:rPr lang="en-US" sz="1200" dirty="0">
                <a:latin typeface="Calibri" panose="020F0502020204030204" pitchFamily="34" charset="0"/>
                <a:ea typeface="Calibri" panose="020F0502020204030204" pitchFamily="34" charset="0"/>
                <a:cs typeface="Calibri" panose="020F0502020204030204" pitchFamily="34" charset="0"/>
              </a:rPr>
              <a:t>.</a:t>
            </a:r>
          </a:p>
          <a:p>
            <a:pPr lvl="0" defTabSz="457200"/>
            <a:endParaRPr lang="en-US" sz="1200" b="1" spc="15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789316" y="4522106"/>
            <a:ext cx="9458865" cy="1231106"/>
          </a:xfrm>
          <a:prstGeom prst="rect">
            <a:avLst/>
          </a:prstGeom>
          <a:noFill/>
          <a:ln>
            <a:solidFill>
              <a:srgbClr val="00B0F0"/>
            </a:solidFill>
          </a:ln>
        </p:spPr>
        <p:txBody>
          <a:bodyPr wrap="square" rtlCol="0">
            <a:spAutoFit/>
          </a:bodyPr>
          <a:lstStyle/>
          <a:p>
            <a:pPr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What was the type of data?</a:t>
            </a:r>
          </a:p>
          <a:p>
            <a:pPr defTabSz="457200"/>
            <a:endParaRPr lang="en-US" dirty="0">
              <a:latin typeface="Calibri" panose="020F0502020204030204" pitchFamily="34" charset="0"/>
              <a:ea typeface="Calibri" panose="020F0502020204030204" pitchFamily="34" charset="0"/>
              <a:cs typeface="Calibri" panose="020F0502020204030204" pitchFamily="34" charset="0"/>
            </a:endParaRPr>
          </a:p>
          <a:p>
            <a:pPr defTabSz="457200"/>
            <a:r>
              <a:rPr lang="en-US" dirty="0">
                <a:latin typeface="Calibri" panose="020F0502020204030204" pitchFamily="34" charset="0"/>
                <a:ea typeface="Calibri" panose="020F0502020204030204" pitchFamily="34" charset="0"/>
                <a:cs typeface="Calibri" panose="020F0502020204030204" pitchFamily="34" charset="0"/>
              </a:rPr>
              <a:t>The data is the combination of both numerical and categorical values.</a:t>
            </a:r>
          </a:p>
          <a:p>
            <a:pPr defTabSz="457200"/>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159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43796" y="1768417"/>
            <a:ext cx="9437298" cy="1231106"/>
          </a:xfrm>
          <a:prstGeom prst="rect">
            <a:avLst/>
          </a:prstGeom>
          <a:noFill/>
          <a:ln>
            <a:solidFill>
              <a:srgbClr val="00B0F0"/>
            </a:solidFill>
          </a:ln>
        </p:spPr>
        <p:txBody>
          <a:bodyPr wrap="square" rtlCol="0">
            <a:spAutoFit/>
          </a:bodyPr>
          <a:lstStyle/>
          <a:p>
            <a:pPr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What is the complete flow you followed in this project?</a:t>
            </a:r>
          </a:p>
          <a:p>
            <a:endParaRPr lang="en-US" spc="15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lvl="0" defTabSz="457200"/>
            <a:r>
              <a:rPr lang="en-US" dirty="0">
                <a:latin typeface="Calibri" panose="020F0502020204030204" pitchFamily="34" charset="0"/>
                <a:ea typeface="Calibri" panose="020F0502020204030204" pitchFamily="34" charset="0"/>
                <a:cs typeface="Calibri" panose="020F0502020204030204" pitchFamily="34" charset="0"/>
              </a:rPr>
              <a:t>Refer to 3rd slide for the process flow.</a:t>
            </a:r>
          </a:p>
          <a:p>
            <a:endParaRPr lang="en-US" spc="15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1043796" y="3623096"/>
            <a:ext cx="9437298" cy="1231106"/>
          </a:xfrm>
          <a:prstGeom prst="rect">
            <a:avLst/>
          </a:prstGeom>
          <a:noFill/>
          <a:ln>
            <a:solidFill>
              <a:srgbClr val="00B0F0"/>
            </a:solidFill>
          </a:ln>
        </p:spPr>
        <p:txBody>
          <a:bodyPr wrap="square" rtlCol="0">
            <a:spAutoFit/>
          </a:bodyPr>
          <a:lstStyle/>
          <a:p>
            <a:pPr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How are logs managed?</a:t>
            </a:r>
          </a:p>
          <a:p>
            <a:endParaRPr lang="en-US" spc="15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important steps have been logged like Data Ingestion, </a:t>
            </a:r>
            <a:r>
              <a:rPr lang="en-US" dirty="0" err="1">
                <a:latin typeface="Calibri" panose="020F0502020204030204" pitchFamily="34" charset="0"/>
                <a:ea typeface="Calibri" panose="020F0502020204030204" pitchFamily="34" charset="0"/>
                <a:cs typeface="Calibri" panose="020F0502020204030204" pitchFamily="34" charset="0"/>
              </a:rPr>
              <a:t>DataFrame</a:t>
            </a:r>
            <a:r>
              <a:rPr lang="en-US" dirty="0">
                <a:latin typeface="Calibri" panose="020F0502020204030204" pitchFamily="34" charset="0"/>
                <a:ea typeface="Calibri" panose="020F0502020204030204" pitchFamily="34" charset="0"/>
                <a:cs typeface="Calibri" panose="020F0502020204030204" pitchFamily="34" charset="0"/>
              </a:rPr>
              <a:t> creation, Model Fitting, Prediction, etc.</a:t>
            </a:r>
          </a:p>
        </p:txBody>
      </p:sp>
    </p:spTree>
    <p:extLst>
      <p:ext uri="{BB962C8B-B14F-4D97-AF65-F5344CB8AC3E}">
        <p14:creationId xmlns:p14="http://schemas.microsoft.com/office/powerpoint/2010/main" val="193212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789</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Architecture</vt:lpstr>
      <vt:lpstr>Data validation and transformation</vt:lpstr>
      <vt:lpstr>PowerPoint Presentation</vt:lpstr>
      <vt:lpstr>PowerPoint Presentation</vt:lpstr>
      <vt:lpstr>PowerPoint Presentation</vt:lpstr>
      <vt:lpstr>Q&amp;A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Rupesh yadav</dc:creator>
  <cp:lastModifiedBy>Rupesh yadav</cp:lastModifiedBy>
  <cp:revision>1</cp:revision>
  <dcterms:created xsi:type="dcterms:W3CDTF">2024-06-10T10:54:33Z</dcterms:created>
  <dcterms:modified xsi:type="dcterms:W3CDTF">2024-06-10T10:59:12Z</dcterms:modified>
</cp:coreProperties>
</file>